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3" r:id="rId2"/>
    <p:sldId id="271" r:id="rId3"/>
    <p:sldId id="257" r:id="rId4"/>
    <p:sldId id="276" r:id="rId5"/>
    <p:sldId id="324" r:id="rId6"/>
    <p:sldId id="329" r:id="rId7"/>
    <p:sldId id="327" r:id="rId8"/>
    <p:sldId id="322" r:id="rId9"/>
    <p:sldId id="326" r:id="rId10"/>
    <p:sldId id="277" r:id="rId11"/>
    <p:sldId id="298" r:id="rId12"/>
    <p:sldId id="264" r:id="rId13"/>
    <p:sldId id="319" r:id="rId14"/>
  </p:sldIdLst>
  <p:sldSz cx="16846550" cy="9475788"/>
  <p:notesSz cx="6858000" cy="9144000"/>
  <p:custDataLst>
    <p:tags r:id="rId16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E00"/>
    <a:srgbClr val="EB2A18"/>
    <a:srgbClr val="2E9376"/>
    <a:srgbClr val="B5BED1"/>
    <a:srgbClr val="58B968"/>
    <a:srgbClr val="9BCD24"/>
    <a:srgbClr val="EA8F9C"/>
    <a:srgbClr val="A5642B"/>
    <a:srgbClr val="F1C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7893" autoAdjust="0"/>
  </p:normalViewPr>
  <p:slideViewPr>
    <p:cSldViewPr>
      <p:cViewPr varScale="1">
        <p:scale>
          <a:sx n="54" d="100"/>
          <a:sy n="54" d="100"/>
        </p:scale>
        <p:origin x="594" y="90"/>
      </p:cViewPr>
      <p:guideLst>
        <p:guide orient="horz" pos="2985"/>
        <p:guide pos="53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70F98A-9528-49DF-B5D0-4DC08F01FA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14AF49-A3E8-43F6-BF76-EBBACFAC8A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8912E67-6A3B-4ECC-BABB-B6B7777A33E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2C121EE-DB95-4E73-9103-6AB388BEA1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3FFB160-AB29-4650-AA13-C011BE937B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C0791769-2875-48B8-AD5C-F19220176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163392F-5024-4DAD-A295-32E9BC8D60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4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25E29E2-3E7F-4948-9A11-355CD5EC6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9F7565-6E80-4076-98F1-69BE7B08C97D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479CC8F-F57E-4BAF-97B0-96ACEABC9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5737EEF-7DAD-4916-A78C-F8295BE76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587DA99-A89B-440F-B210-0E484E80E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46F6E5B-5565-4D2F-8177-61564DD72396}" type="slidenum">
              <a:rPr lang="en-US" altLang="zh-CN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28D8E11-A78F-455A-B6E1-2963ACCDB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045E2E97-A6B9-42E0-85A9-719485614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792E35D-43DD-466B-AC22-9A19461D6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894B4E-B47B-4D20-953F-66EFB6E1CE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CEAE7AE-5784-47BA-A2E8-56BF7A15E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309F35F-F182-4FF0-913E-30655267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B7EC43B-3C2A-4D71-99C0-84D66C691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B51631F-73A9-4EBC-8EB8-CD7BB971B027}" type="slidenum">
              <a:rPr lang="en-US" altLang="zh-CN"/>
              <a:pPr>
                <a:spcBef>
                  <a:spcPct val="0"/>
                </a:spcBef>
              </a:pPr>
              <a:t>12</a:t>
            </a:fld>
            <a:endParaRPr lang="en-US" altLang="zh-CN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02545570-C629-4C37-A552-073FEC0C0D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A2D7135-4718-4608-AEDB-5ADCB6BC5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4010" y="2943225"/>
            <a:ext cx="14318530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26425" y="5368926"/>
            <a:ext cx="11793700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9075" indent="0" algn="ctr">
              <a:buNone/>
              <a:defRPr/>
            </a:lvl2pPr>
            <a:lvl3pPr marL="918149" indent="0" algn="ctr">
              <a:buNone/>
              <a:defRPr/>
            </a:lvl3pPr>
            <a:lvl4pPr marL="1377224" indent="0" algn="ctr">
              <a:buNone/>
              <a:defRPr/>
            </a:lvl4pPr>
            <a:lvl5pPr marL="1836298" indent="0" algn="ctr">
              <a:buNone/>
              <a:defRPr/>
            </a:lvl5pPr>
            <a:lvl6pPr marL="2295373" indent="0" algn="ctr">
              <a:buNone/>
              <a:defRPr/>
            </a:lvl6pPr>
            <a:lvl7pPr marL="2754447" indent="0" algn="ctr">
              <a:buNone/>
              <a:defRPr/>
            </a:lvl7pPr>
            <a:lvl8pPr marL="3213522" indent="0" algn="ctr">
              <a:buNone/>
              <a:defRPr/>
            </a:lvl8pPr>
            <a:lvl9pPr marL="367259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0144997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305743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214506" y="379414"/>
            <a:ext cx="3790434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1" y="379414"/>
            <a:ext cx="11219876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721146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8988" y="2211389"/>
            <a:ext cx="7505952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8988" y="5413376"/>
            <a:ext cx="7505952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6703331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557852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0956" y="6089650"/>
            <a:ext cx="14320125" cy="1881188"/>
          </a:xfrm>
          <a:prstGeom prst="rect">
            <a:avLst/>
          </a:prstGeom>
        </p:spPr>
        <p:txBody>
          <a:bodyPr anchor="t"/>
          <a:lstStyle>
            <a:lvl1pPr algn="l">
              <a:defRPr sz="401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0956" y="4016376"/>
            <a:ext cx="14320125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8"/>
            </a:lvl1pPr>
            <a:lvl2pPr marL="459075" indent="0">
              <a:buNone/>
              <a:defRPr sz="1807"/>
            </a:lvl2pPr>
            <a:lvl3pPr marL="918149" indent="0">
              <a:buNone/>
              <a:defRPr sz="1607"/>
            </a:lvl3pPr>
            <a:lvl4pPr marL="1377224" indent="0">
              <a:buNone/>
              <a:defRPr sz="1406"/>
            </a:lvl4pPr>
            <a:lvl5pPr marL="1836298" indent="0">
              <a:buNone/>
              <a:defRPr sz="1406"/>
            </a:lvl5pPr>
            <a:lvl6pPr marL="2295373" indent="0">
              <a:buNone/>
              <a:defRPr sz="1406"/>
            </a:lvl6pPr>
            <a:lvl7pPr marL="2754447" indent="0">
              <a:buNone/>
              <a:defRPr sz="1406"/>
            </a:lvl7pPr>
            <a:lvl8pPr marL="3213522" indent="0">
              <a:buNone/>
              <a:defRPr sz="1406"/>
            </a:lvl8pPr>
            <a:lvl9pPr marL="3672596" indent="0">
              <a:buNone/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1412684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8988" y="2211388"/>
            <a:ext cx="7505952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725015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11" y="2120900"/>
            <a:ext cx="7443787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1611" y="3005138"/>
            <a:ext cx="7443787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57965" y="2120900"/>
            <a:ext cx="744697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57965" y="3005138"/>
            <a:ext cx="7446975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4992257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8941906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54944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1" y="377826"/>
            <a:ext cx="5543788" cy="1604963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6238" y="377826"/>
            <a:ext cx="9418702" cy="8086725"/>
          </a:xfrm>
          <a:prstGeom prst="rect">
            <a:avLst/>
          </a:prstGeom>
        </p:spPr>
        <p:txBody>
          <a:bodyPr/>
          <a:lstStyle>
            <a:lvl1pPr>
              <a:defRPr sz="3213"/>
            </a:lvl1pPr>
            <a:lvl2pPr>
              <a:defRPr sz="2811"/>
            </a:lvl2pPr>
            <a:lvl3pPr>
              <a:defRPr sz="2410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1611" y="1982788"/>
            <a:ext cx="5543788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350875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682" y="6632575"/>
            <a:ext cx="10107293" cy="784225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02682" y="846139"/>
            <a:ext cx="10107293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13"/>
            </a:lvl1pPr>
            <a:lvl2pPr marL="459075" indent="0">
              <a:buNone/>
              <a:defRPr sz="2811"/>
            </a:lvl2pPr>
            <a:lvl3pPr marL="918149" indent="0">
              <a:buNone/>
              <a:defRPr sz="2410"/>
            </a:lvl3pPr>
            <a:lvl4pPr marL="1377224" indent="0">
              <a:buNone/>
              <a:defRPr sz="2008"/>
            </a:lvl4pPr>
            <a:lvl5pPr marL="1836298" indent="0">
              <a:buNone/>
              <a:defRPr sz="2008"/>
            </a:lvl5pPr>
            <a:lvl6pPr marL="2295373" indent="0">
              <a:buNone/>
              <a:defRPr sz="2008"/>
            </a:lvl6pPr>
            <a:lvl7pPr marL="2754447" indent="0">
              <a:buNone/>
              <a:defRPr sz="2008"/>
            </a:lvl7pPr>
            <a:lvl8pPr marL="3213522" indent="0">
              <a:buNone/>
              <a:defRPr sz="2008"/>
            </a:lvl8pPr>
            <a:lvl9pPr marL="3672596" indent="0">
              <a:buNone/>
              <a:defRPr sz="200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02682" y="7416800"/>
            <a:ext cx="10107293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1145329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97E0B106-9F76-4580-855C-9CF9811C86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5pPr>
      <a:lvl6pPr marL="459075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6pPr>
      <a:lvl7pPr marL="918149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7pPr>
      <a:lvl8pPr marL="1377224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8pPr>
      <a:lvl9pPr marL="1836298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4279" indent="-564279" algn="l" defTabSz="1506339" rtl="0" eaLnBrk="0" fontAlgn="base" hangingPunct="0">
        <a:spcBef>
          <a:spcPct val="20000"/>
        </a:spcBef>
        <a:spcAft>
          <a:spcPct val="0"/>
        </a:spcAft>
        <a:buChar char="•"/>
        <a:defRPr sz="5221">
          <a:solidFill>
            <a:schemeClr val="tx1"/>
          </a:solidFill>
          <a:latin typeface="+mn-lt"/>
          <a:ea typeface="+mn-ea"/>
          <a:cs typeface="+mn-cs"/>
        </a:defRPr>
      </a:lvl1pPr>
      <a:lvl2pPr marL="1224199" indent="-471827" algn="l" defTabSz="1506339" rtl="0" eaLnBrk="0" fontAlgn="base" hangingPunct="0">
        <a:spcBef>
          <a:spcPct val="20000"/>
        </a:spcBef>
        <a:spcAft>
          <a:spcPct val="0"/>
        </a:spcAft>
        <a:buChar char="–"/>
        <a:defRPr sz="4619">
          <a:solidFill>
            <a:schemeClr val="tx1"/>
          </a:solidFill>
          <a:latin typeface="+mn-lt"/>
          <a:ea typeface="+mn-ea"/>
        </a:defRPr>
      </a:lvl2pPr>
      <a:lvl3pPr marL="1882525" indent="-376186" algn="l" defTabSz="1506339" rtl="0" eaLnBrk="0" fontAlgn="base" hangingPunct="0">
        <a:spcBef>
          <a:spcPct val="20000"/>
        </a:spcBef>
        <a:spcAft>
          <a:spcPct val="0"/>
        </a:spcAft>
        <a:buChar char="•"/>
        <a:defRPr sz="3916">
          <a:solidFill>
            <a:schemeClr val="tx1"/>
          </a:solidFill>
          <a:latin typeface="+mn-lt"/>
          <a:ea typeface="+mn-ea"/>
        </a:defRPr>
      </a:lvl3pPr>
      <a:lvl4pPr marL="2636490" indent="-377781" algn="l" defTabSz="1506339" rtl="0" eaLnBrk="0" fontAlgn="base" hangingPunct="0">
        <a:spcBef>
          <a:spcPct val="20000"/>
        </a:spcBef>
        <a:spcAft>
          <a:spcPct val="0"/>
        </a:spcAft>
        <a:buChar char="–"/>
        <a:defRPr sz="3314">
          <a:solidFill>
            <a:schemeClr val="tx1"/>
          </a:solidFill>
          <a:latin typeface="+mn-lt"/>
          <a:ea typeface="+mn-ea"/>
        </a:defRPr>
      </a:lvl4pPr>
      <a:lvl5pPr marL="3388863" indent="-376186" algn="l" defTabSz="1506339" rtl="0" eaLnBrk="0" fontAlgn="base" hangingPunct="0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5pPr>
      <a:lvl6pPr marL="3847937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6pPr>
      <a:lvl7pPr marL="4307012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7pPr>
      <a:lvl8pPr marL="4766086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8pPr>
      <a:lvl9pPr marL="5225161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9075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8149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7224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6298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5373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4447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3522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2596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10.m4a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video" Target="../media/media11.mp4"/><Relationship Id="rId10" Type="http://schemas.openxmlformats.org/officeDocument/2006/relationships/image" Target="../media/image25.gif"/><Relationship Id="rId4" Type="http://schemas.microsoft.com/office/2007/relationships/media" Target="../media/media11.mp4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2.m4a"/><Relationship Id="rId7" Type="http://schemas.openxmlformats.org/officeDocument/2006/relationships/image" Target="../media/image28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1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5.m4a"/><Relationship Id="rId7" Type="http://schemas.openxmlformats.org/officeDocument/2006/relationships/image" Target="../media/image17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18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5.m4a"/><Relationship Id="rId7" Type="http://schemas.openxmlformats.org/officeDocument/2006/relationships/image" Target="../media/image17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19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.png"/><Relationship Id="rId5" Type="http://schemas.openxmlformats.org/officeDocument/2006/relationships/video" Target="../media/media6.mp4"/><Relationship Id="rId10" Type="http://schemas.openxmlformats.org/officeDocument/2006/relationships/image" Target="../media/image4.gif"/><Relationship Id="rId4" Type="http://schemas.microsoft.com/office/2007/relationships/media" Target="../media/media6.mp4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7.m4a"/><Relationship Id="rId7" Type="http://schemas.openxmlformats.org/officeDocument/2006/relationships/image" Target="../media/image17.jpe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.png"/><Relationship Id="rId5" Type="http://schemas.openxmlformats.org/officeDocument/2006/relationships/video" Target="../media/media8.mp4"/><Relationship Id="rId10" Type="http://schemas.openxmlformats.org/officeDocument/2006/relationships/image" Target="../media/image4.gif"/><Relationship Id="rId4" Type="http://schemas.microsoft.com/office/2007/relationships/media" Target="../media/media8.mp4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ngộ nghĩnh cho powerpoint - hinhanhsieudep.net">
            <a:extLst>
              <a:ext uri="{FF2B5EF4-FFF2-40B4-BE49-F238E27FC236}">
                <a16:creationId xmlns:a16="http://schemas.microsoft.com/office/drawing/2014/main" id="{5F0247AF-33CF-4981-88BE-347AEC62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" y="0"/>
            <a:ext cx="16846551" cy="9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2093664" y="2280419"/>
            <a:ext cx="12659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LỚP 2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5C11041-0A05-4824-976E-18598BD4B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98" y="3287509"/>
            <a:ext cx="1526569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82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3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GIẬM CHÂN TẠI CHỖ, ĐỨNG LẠI (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1 +2)</a:t>
            </a:r>
            <a:endParaRPr lang="en-US" altLang="zh-CN" sz="5400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0DAA43B8-D60B-43C6-ABF6-9595569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6" y="-163082"/>
            <a:ext cx="6924241" cy="14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77224-6D02-47BC-B580-03A70E777CEF}"/>
              </a:ext>
            </a:extLst>
          </p:cNvPr>
          <p:cNvSpPr txBox="1"/>
          <p:nvPr/>
        </p:nvSpPr>
        <p:spPr>
          <a:xfrm>
            <a:off x="1222475" y="380129"/>
            <a:ext cx="1502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417F9-2EC7-4C11-9E5A-5790EF8412F0}"/>
              </a:ext>
            </a:extLst>
          </p:cNvPr>
          <p:cNvSpPr txBox="1"/>
          <p:nvPr/>
        </p:nvSpPr>
        <p:spPr>
          <a:xfrm>
            <a:off x="3442834" y="3019083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0883D-533C-4A3D-96C4-932228AAED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444" y="-109018"/>
            <a:ext cx="3493273" cy="289726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EB0B55-E5D6-4AD7-81FF-E78CC4969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4311"/>
      </p:ext>
    </p:extLst>
  </p:cSld>
  <p:clrMapOvr>
    <a:masterClrMapping/>
  </p:clrMapOvr>
  <p:transition spd="slow" advClick="0" advTm="137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81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Childrens Day Card Template Vector 129299 Vector Art at Vecteezy">
            <a:extLst>
              <a:ext uri="{FF2B5EF4-FFF2-40B4-BE49-F238E27FC236}">
                <a16:creationId xmlns:a16="http://schemas.microsoft.com/office/drawing/2014/main" id="{644E0CAD-037D-458C-985D-4703B51F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83" y="315860"/>
            <a:ext cx="12318524" cy="86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660A1-1EE5-4DB3-A969-3560EEB4A629}"/>
              </a:ext>
            </a:extLst>
          </p:cNvPr>
          <p:cNvSpPr txBox="1"/>
          <p:nvPr/>
        </p:nvSpPr>
        <p:spPr>
          <a:xfrm>
            <a:off x="5580539" y="4106175"/>
            <a:ext cx="6380364" cy="1240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461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THẢ LỎNG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8D138-CFC6-471B-B5B3-AEC83D6210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1127941" y="701604"/>
            <a:ext cx="1118360" cy="1118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67A3A-FB90-4F56-985E-D1B1F9DF9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803" y="-187850"/>
            <a:ext cx="3493273" cy="289726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17CD5C3-BE3F-4891-9B28-9B1CD77EB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4765"/>
      </p:ext>
    </p:extLst>
  </p:cSld>
  <p:clrMapOvr>
    <a:masterClrMapping/>
  </p:clrMapOvr>
  <p:transition spd="slow" advClick="0" advTm="1032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Landscape Glade Lawn For Games And Recreation Hình minh họa Sẵn có  - Tải xuống Hình ảnh Ngay bây giờ - iStock">
            <a:extLst>
              <a:ext uri="{FF2B5EF4-FFF2-40B4-BE49-F238E27FC236}">
                <a16:creationId xmlns:a16="http://schemas.microsoft.com/office/drawing/2014/main" id="{6E326494-1AE6-47F4-AE42-C5E04997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A7BC2-DE11-4EF2-9D76-F733B1CCC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277" y="-317825"/>
            <a:ext cx="3493273" cy="2897268"/>
          </a:xfrm>
          <a:prstGeom prst="rect">
            <a:avLst/>
          </a:prstGeom>
        </p:spPr>
      </p:pic>
      <p:pic>
        <p:nvPicPr>
          <p:cNvPr id="5" name="Picture 8" descr="1-16">
            <a:extLst>
              <a:ext uri="{FF2B5EF4-FFF2-40B4-BE49-F238E27FC236}">
                <a16:creationId xmlns:a16="http://schemas.microsoft.com/office/drawing/2014/main" id="{8558500A-7206-4D6F-833A-DEA19A47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3" y="-289623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5A679-CBF5-4C68-909E-8C1D6598A6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6" y="6682110"/>
            <a:ext cx="4020085" cy="24845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9CD581-DD50-43EA-BD22-B87C1B1FCC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  <p:pic>
        <p:nvPicPr>
          <p:cNvPr id="7" name="Thả lỏng Hươn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50667" y="993478"/>
            <a:ext cx="10842214" cy="6768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61881"/>
      </p:ext>
    </p:extLst>
  </p:cSld>
  <p:clrMapOvr>
    <a:masterClrMapping/>
  </p:clrMapOvr>
  <p:transition spd="slow" advClick="0" advTm="82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>
            <a:extLst>
              <a:ext uri="{FF2B5EF4-FFF2-40B4-BE49-F238E27FC236}">
                <a16:creationId xmlns:a16="http://schemas.microsoft.com/office/drawing/2014/main" id="{A1A5825F-B099-4AB2-A182-555104F5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03119"/>
            <a:ext cx="16846551" cy="149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23">
            <a:extLst>
              <a:ext uri="{FF2B5EF4-FFF2-40B4-BE49-F238E27FC236}">
                <a16:creationId xmlns:a16="http://schemas.microsoft.com/office/drawing/2014/main" id="{B46D39A4-67AC-44C2-BC42-1B66FECD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95" y="-459411"/>
            <a:ext cx="14315343" cy="951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>
            <a:extLst>
              <a:ext uri="{FF2B5EF4-FFF2-40B4-BE49-F238E27FC236}">
                <a16:creationId xmlns:a16="http://schemas.microsoft.com/office/drawing/2014/main" id="{9C9F0A2F-59B6-431E-AA9F-7D9477EE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761" y="1918157"/>
            <a:ext cx="8151505" cy="128208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9075" indent="-459075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nhớ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luyện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thật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chăm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endParaRPr lang="en-US" sz="3213" b="1" i="1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zh-CN" altLang="en-US" sz="3012" dirty="0">
              <a:solidFill>
                <a:schemeClr val="bg1"/>
              </a:solidFill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57DFEE7C-28A5-4D10-8BBC-401CD73B1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761" y="3218957"/>
            <a:ext cx="7862999" cy="108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vị</a:t>
            </a:r>
            <a:endParaRPr lang="zh-CN" altLang="en-US" sz="3012" dirty="0">
              <a:solidFill>
                <a:schemeClr val="bg1"/>
              </a:solidFill>
            </a:endParaRPr>
          </a:p>
        </p:txBody>
      </p:sp>
      <p:grpSp>
        <p:nvGrpSpPr>
          <p:cNvPr id="44038" name="Group 2">
            <a:extLst>
              <a:ext uri="{FF2B5EF4-FFF2-40B4-BE49-F238E27FC236}">
                <a16:creationId xmlns:a16="http://schemas.microsoft.com/office/drawing/2014/main" id="{AF1862DF-F603-4594-8D09-4F6AD570804F}"/>
              </a:ext>
            </a:extLst>
          </p:cNvPr>
          <p:cNvGrpSpPr>
            <a:grpSpLocks/>
          </p:cNvGrpSpPr>
          <p:nvPr/>
        </p:nvGrpSpPr>
        <p:grpSpPr bwMode="auto">
          <a:xfrm>
            <a:off x="4080" y="-38403"/>
            <a:ext cx="3514680" cy="2551928"/>
            <a:chOff x="-251816" y="-218689"/>
            <a:chExt cx="3499743" cy="2540881"/>
          </a:xfrm>
        </p:grpSpPr>
        <p:pic>
          <p:nvPicPr>
            <p:cNvPr id="44039" name="Picture 5" descr="1-31">
              <a:extLst>
                <a:ext uri="{FF2B5EF4-FFF2-40B4-BE49-F238E27FC236}">
                  <a16:creationId xmlns:a16="http://schemas.microsoft.com/office/drawing/2014/main" id="{19C2F75A-D706-410F-8D8C-7FEA2AE05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1816" y="-218689"/>
              <a:ext cx="3499743" cy="254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TextBox 1">
              <a:extLst>
                <a:ext uri="{FF2B5EF4-FFF2-40B4-BE49-F238E27FC236}">
                  <a16:creationId xmlns:a16="http://schemas.microsoft.com/office/drawing/2014/main" id="{049482E5-CD6A-4DB1-95F3-24B848991B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240" y="636252"/>
              <a:ext cx="25922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2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altLang="en-US" sz="301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5BB18F-2967-428D-9E15-5BAD75895B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78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49" grpId="0" build="allAtOnce"/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ẫu lời cảm ơn trong slide PowerPoint 2016, 2019, 2013, 2010, 2007">
            <a:extLst>
              <a:ext uri="{FF2B5EF4-FFF2-40B4-BE49-F238E27FC236}">
                <a16:creationId xmlns:a16="http://schemas.microsoft.com/office/drawing/2014/main" id="{D33BBA1D-FB02-44EA-974E-AA915D66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489"/>
            <a:ext cx="16846550" cy="945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63" y="345406"/>
            <a:ext cx="3493273" cy="28972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819F90-B8A9-4B78-8CBB-E262910F6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44422"/>
      </p:ext>
    </p:extLst>
  </p:cSld>
  <p:clrMapOvr>
    <a:masterClrMapping/>
  </p:clrMapOvr>
  <p:transition spd="slow" advClick="0" advTm="706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" y="5626526"/>
            <a:ext cx="16843233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96BF8-0407-47ED-A459-188EF78A9137}"/>
              </a:ext>
            </a:extLst>
          </p:cNvPr>
          <p:cNvGrpSpPr>
            <a:grpSpLocks/>
          </p:cNvGrpSpPr>
          <p:nvPr/>
        </p:nvGrpSpPr>
        <p:grpSpPr bwMode="auto">
          <a:xfrm rot="229644">
            <a:off x="110632" y="1089948"/>
            <a:ext cx="15121973" cy="7985648"/>
            <a:chOff x="6331463" y="1625043"/>
            <a:chExt cx="10277801" cy="6946814"/>
          </a:xfrm>
        </p:grpSpPr>
        <p:pic>
          <p:nvPicPr>
            <p:cNvPr id="7178" name="Picture 6" descr="1-42">
              <a:extLst>
                <a:ext uri="{FF2B5EF4-FFF2-40B4-BE49-F238E27FC236}">
                  <a16:creationId xmlns:a16="http://schemas.microsoft.com/office/drawing/2014/main" id="{5959FDC9-C74C-4316-B7BE-5A48A1110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287" y="1791163"/>
              <a:ext cx="9085977" cy="678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FCBBE08E-6C66-446E-88AC-40B8F8C9C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0356">
              <a:off x="6331463" y="1625043"/>
              <a:ext cx="6090037" cy="88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 TẬP LUYỆN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8" descr="New Years Yes Sticker by Nora Fikse">
            <a:extLst>
              <a:ext uri="{FF2B5EF4-FFF2-40B4-BE49-F238E27FC236}">
                <a16:creationId xmlns:a16="http://schemas.microsoft.com/office/drawing/2014/main" id="{56EDBE0E-A225-4631-A48B-E24053BA70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38" y="567201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3B8D1-8D18-4D42-96D0-838D70F94EBA}"/>
              </a:ext>
            </a:extLst>
          </p:cNvPr>
          <p:cNvSpPr txBox="1"/>
          <p:nvPr/>
        </p:nvSpPr>
        <p:spPr>
          <a:xfrm>
            <a:off x="3454723" y="3749436"/>
            <a:ext cx="95111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002060"/>
                </a:solidFill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Giầy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-Trang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E4194D36-E589-407A-89BF-9C0596D7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427" y="6334759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576" y="300755"/>
            <a:ext cx="3493273" cy="28972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35C297-6B32-4A5E-906B-E35F1AA8BD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7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393E8C53-2D45-4C7C-9275-FBC59628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03" y="254885"/>
            <a:ext cx="15039001" cy="90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11">
            <a:extLst>
              <a:ext uri="{FF2B5EF4-FFF2-40B4-BE49-F238E27FC236}">
                <a16:creationId xmlns:a16="http://schemas.microsoft.com/office/drawing/2014/main" id="{4A69CB54-676F-4B74-98CC-898287FC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10" y="4713689"/>
            <a:ext cx="9544625" cy="22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8">
            <a:extLst>
              <a:ext uri="{FF2B5EF4-FFF2-40B4-BE49-F238E27FC236}">
                <a16:creationId xmlns:a16="http://schemas.microsoft.com/office/drawing/2014/main" id="{7935FF19-A23B-436A-9010-26E74DC8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50" y="2747625"/>
            <a:ext cx="9544625" cy="22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52CEDD91-73D3-4767-9C6D-C180CEEDF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8645" y="2995360"/>
            <a:ext cx="8457545" cy="108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giậm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BC0BC0-19E2-4F3D-95BC-C4B9915EEF1F}"/>
              </a:ext>
            </a:extLst>
          </p:cNvPr>
          <p:cNvSpPr/>
          <p:nvPr/>
        </p:nvSpPr>
        <p:spPr bwMode="auto">
          <a:xfrm>
            <a:off x="5322985" y="1074267"/>
            <a:ext cx="5908602" cy="1541632"/>
          </a:xfrm>
          <a:prstGeom prst="roundRect">
            <a:avLst>
              <a:gd name="adj" fmla="val 4845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1506339" eaLnBrk="1" hangingPunct="1"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83492-3832-48B1-9C64-52130F52DEBF}"/>
              </a:ext>
            </a:extLst>
          </p:cNvPr>
          <p:cNvSpPr txBox="1"/>
          <p:nvPr/>
        </p:nvSpPr>
        <p:spPr>
          <a:xfrm>
            <a:off x="4043735" y="5172633"/>
            <a:ext cx="898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dirty="0"/>
          </a:p>
        </p:txBody>
      </p:sp>
      <p:pic>
        <p:nvPicPr>
          <p:cNvPr id="15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15451C28-0049-4BD8-A3E7-35CA6419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55" y="5959020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19" y="565036"/>
            <a:ext cx="3493273" cy="2897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2AF5D4-05A4-4788-AF1B-93E0551FFD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8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1-26">
            <a:extLst>
              <a:ext uri="{FF2B5EF4-FFF2-40B4-BE49-F238E27FC236}">
                <a16:creationId xmlns:a16="http://schemas.microsoft.com/office/drawing/2014/main" id="{47D63C0F-EB1F-4F71-902F-4D186CB0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25" y="4741102"/>
            <a:ext cx="6543201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1-17">
            <a:extLst>
              <a:ext uri="{FF2B5EF4-FFF2-40B4-BE49-F238E27FC236}">
                <a16:creationId xmlns:a16="http://schemas.microsoft.com/office/drawing/2014/main" id="{41E072B2-56BE-4400-BF34-D040F302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" y="5607250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>
            <a:extLst>
              <a:ext uri="{FF2B5EF4-FFF2-40B4-BE49-F238E27FC236}">
                <a16:creationId xmlns:a16="http://schemas.microsoft.com/office/drawing/2014/main" id="{08B90FB9-E363-4A68-B313-184424728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7725" y="-175598"/>
            <a:ext cx="81332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337E94-A09C-489C-AB0F-8EDEE86C7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667" y="-150433"/>
            <a:ext cx="3493273" cy="2897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2E303-3A74-450A-B56B-32D2C3DE8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2" y="6011433"/>
            <a:ext cx="2887557" cy="2887557"/>
          </a:xfrm>
          <a:prstGeom prst="rect">
            <a:avLst/>
          </a:prstGeom>
        </p:spPr>
      </p:pic>
      <p:pic>
        <p:nvPicPr>
          <p:cNvPr id="2" name="Khởi động H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2340" y="1959199"/>
            <a:ext cx="11411495" cy="642901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5364FC-5C9E-4C2F-8A7D-AEB938E388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1" y="3297735"/>
            <a:ext cx="12187074" cy="48965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5003" y="1667571"/>
            <a:ext cx="6901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GIẬM CHÂN TẠI CHỖ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499649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5364FC-5C9E-4C2F-8A7D-AEB938E388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5003" y="1667571"/>
            <a:ext cx="4070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ĐỨNG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27" y="2776279"/>
            <a:ext cx="11414240" cy="5118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123312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5364FC-5C9E-4C2F-8A7D-AEB938E388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  <p:pic>
        <p:nvPicPr>
          <p:cNvPr id="2" name="Giậm chân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65624" y="2451100"/>
            <a:ext cx="10449769" cy="5887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8380487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D3528-507F-43EE-9AA5-3B1BA666DB3B}"/>
              </a:ext>
            </a:extLst>
          </p:cNvPr>
          <p:cNvSpPr txBox="1"/>
          <p:nvPr/>
        </p:nvSpPr>
        <p:spPr>
          <a:xfrm>
            <a:off x="1078838" y="2894774"/>
            <a:ext cx="1454561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altLang="en-US" sz="1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en-US" sz="1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627" y="315029"/>
            <a:ext cx="3493273" cy="2897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74A0E0-5942-476D-BBFC-AC58563BFA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372753"/>
      </p:ext>
    </p:extLst>
  </p:cSld>
  <p:clrMapOvr>
    <a:masterClrMapping/>
  </p:clrMapOvr>
  <p:transition spd="slow" advClick="0" advTm="929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627" y="315029"/>
            <a:ext cx="3493273" cy="2897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74A0E0-5942-476D-BBFC-AC58563BFA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  <p:pic>
        <p:nvPicPr>
          <p:cNvPr id="2" name="nhảy dây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54723" y="2451100"/>
            <a:ext cx="9035727" cy="5505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279118"/>
      </p:ext>
    </p:extLst>
  </p:cSld>
  <p:clrMapOvr>
    <a:masterClrMapping/>
  </p:clrMapOvr>
  <p:transition spd="slow" advClick="0" advTm="929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1|1.4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</TotalTime>
  <Words>143</Words>
  <Application>Microsoft Office PowerPoint</Application>
  <PresentationFormat>Custom</PresentationFormat>
  <Paragraphs>23</Paragraphs>
  <Slides>13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宋体</vt:lpstr>
      <vt:lpstr>Arial</vt:lpstr>
      <vt:lpstr>黑体</vt:lpstr>
      <vt:lpstr>Times New Roman</vt:lpstr>
      <vt:lpstr>Wingdings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thang</cp:lastModifiedBy>
  <cp:revision>172</cp:revision>
  <dcterms:created xsi:type="dcterms:W3CDTF">2015-09-14T06:10:05Z</dcterms:created>
  <dcterms:modified xsi:type="dcterms:W3CDTF">2022-02-19T15:24:42Z</dcterms:modified>
</cp:coreProperties>
</file>