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3" r:id="rId2"/>
    <p:sldId id="271" r:id="rId3"/>
    <p:sldId id="276" r:id="rId4"/>
    <p:sldId id="328" r:id="rId5"/>
    <p:sldId id="329" r:id="rId6"/>
    <p:sldId id="330" r:id="rId7"/>
    <p:sldId id="277" r:id="rId8"/>
    <p:sldId id="298" r:id="rId9"/>
  </p:sldIdLst>
  <p:sldSz cx="16846550" cy="9475788"/>
  <p:notesSz cx="6858000" cy="9144000"/>
  <p:custDataLst>
    <p:tags r:id="rId1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E00"/>
    <a:srgbClr val="EB2A18"/>
    <a:srgbClr val="2E9376"/>
    <a:srgbClr val="B5BED1"/>
    <a:srgbClr val="58B968"/>
    <a:srgbClr val="9BCD24"/>
    <a:srgbClr val="EA8F9C"/>
    <a:srgbClr val="A5642B"/>
    <a:srgbClr val="F1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893" autoAdjust="0"/>
  </p:normalViewPr>
  <p:slideViewPr>
    <p:cSldViewPr>
      <p:cViewPr varScale="1">
        <p:scale>
          <a:sx n="44" d="100"/>
          <a:sy n="44" d="100"/>
        </p:scale>
        <p:origin x="876" y="40"/>
      </p:cViewPr>
      <p:guideLst>
        <p:guide orient="horz" pos="2985"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70F98A-9528-49DF-B5D0-4DC08F01F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14AF49-A3E8-43F6-BF76-EBBACFAC8A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912E67-6A3B-4ECC-BABB-B6B7777A33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2C121EE-DB95-4E73-9103-6AB388BEA1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3FFB160-AB29-4650-AA13-C011BE937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0791769-2875-48B8-AD5C-F1922017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63392F-5024-4DAD-A295-32E9BC8D6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25E29E2-3E7F-4948-9A11-355CD5EC6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9F7565-6E80-4076-98F1-69BE7B08C97D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479CC8F-F57E-4BAF-97B0-96ACEABC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737EEF-7DAD-4916-A78C-F8295BE76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792E35D-43DD-466B-AC22-9A19461D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C894B4E-B47B-4D20-953F-66EFB6E1CECC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EAE7AE-5784-47BA-A2E8-56BF7A15E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309F35F-F182-4FF0-913E-30655267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010" y="2943225"/>
            <a:ext cx="14318530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6425" y="5368926"/>
            <a:ext cx="117937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144997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05743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214506" y="379414"/>
            <a:ext cx="3790434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1" y="379414"/>
            <a:ext cx="11219876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7211467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8988" y="2211389"/>
            <a:ext cx="7505952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8988" y="5413376"/>
            <a:ext cx="7505952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6703331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557852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956" y="6089650"/>
            <a:ext cx="14320125" cy="1881188"/>
          </a:xfrm>
          <a:prstGeom prst="rect">
            <a:avLst/>
          </a:prstGeo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0956" y="4016376"/>
            <a:ext cx="14320125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8"/>
            </a:lvl1pPr>
            <a:lvl2pPr marL="459075" indent="0">
              <a:buNone/>
              <a:defRPr sz="1807"/>
            </a:lvl2pPr>
            <a:lvl3pPr marL="918149" indent="0">
              <a:buNone/>
              <a:defRPr sz="1607"/>
            </a:lvl3pPr>
            <a:lvl4pPr marL="1377224" indent="0">
              <a:buNone/>
              <a:defRPr sz="1406"/>
            </a:lvl4pPr>
            <a:lvl5pPr marL="1836298" indent="0">
              <a:buNone/>
              <a:defRPr sz="1406"/>
            </a:lvl5pPr>
            <a:lvl6pPr marL="2295373" indent="0">
              <a:buNone/>
              <a:defRPr sz="1406"/>
            </a:lvl6pPr>
            <a:lvl7pPr marL="2754447" indent="0">
              <a:buNone/>
              <a:defRPr sz="1406"/>
            </a:lvl7pPr>
            <a:lvl8pPr marL="3213522" indent="0">
              <a:buNone/>
              <a:defRPr sz="1406"/>
            </a:lvl8pPr>
            <a:lvl9pPr marL="3672596" indent="0">
              <a:buNone/>
              <a:defRPr sz="14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412684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8988" y="2211388"/>
            <a:ext cx="7505952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72501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611" y="2120900"/>
            <a:ext cx="7443787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611" y="3005138"/>
            <a:ext cx="7443787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57965" y="2120900"/>
            <a:ext cx="744697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57965" y="3005138"/>
            <a:ext cx="7446975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99225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8941906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54944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1" y="377826"/>
            <a:ext cx="5543788" cy="1604963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6238" y="377826"/>
            <a:ext cx="9418702" cy="8086725"/>
          </a:xfrm>
          <a:prstGeom prst="rect">
            <a:avLst/>
          </a:prstGeo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11" y="1982788"/>
            <a:ext cx="5543788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350875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682" y="6632575"/>
            <a:ext cx="10107293" cy="784225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02682" y="846139"/>
            <a:ext cx="10107293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13"/>
            </a:lvl1pPr>
            <a:lvl2pPr marL="459075" indent="0">
              <a:buNone/>
              <a:defRPr sz="2811"/>
            </a:lvl2pPr>
            <a:lvl3pPr marL="918149" indent="0">
              <a:buNone/>
              <a:defRPr sz="2410"/>
            </a:lvl3pPr>
            <a:lvl4pPr marL="1377224" indent="0">
              <a:buNone/>
              <a:defRPr sz="2008"/>
            </a:lvl4pPr>
            <a:lvl5pPr marL="1836298" indent="0">
              <a:buNone/>
              <a:defRPr sz="2008"/>
            </a:lvl5pPr>
            <a:lvl6pPr marL="2295373" indent="0">
              <a:buNone/>
              <a:defRPr sz="2008"/>
            </a:lvl6pPr>
            <a:lvl7pPr marL="2754447" indent="0">
              <a:buNone/>
              <a:defRPr sz="2008"/>
            </a:lvl7pPr>
            <a:lvl8pPr marL="3213522" indent="0">
              <a:buNone/>
              <a:defRPr sz="2008"/>
            </a:lvl8pPr>
            <a:lvl9pPr marL="3672596" indent="0">
              <a:buNone/>
              <a:defRPr sz="200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02682" y="7416800"/>
            <a:ext cx="10107293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1145329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97E0B106-9F76-4580-855C-9CF9811C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">
    <p:split orient="vert"/>
  </p:transition>
  <p:txStyles>
    <p:titleStyle>
      <a:lvl1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5pPr>
      <a:lvl6pPr marL="459075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6pPr>
      <a:lvl7pPr marL="918149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7pPr>
      <a:lvl8pPr marL="1377224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8pPr>
      <a:lvl9pPr marL="1836298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4279" indent="-564279" algn="l" defTabSz="1506339" rtl="0" eaLnBrk="0" fontAlgn="base" hangingPunct="0">
        <a:spcBef>
          <a:spcPct val="20000"/>
        </a:spcBef>
        <a:spcAft>
          <a:spcPct val="0"/>
        </a:spcAft>
        <a:buChar char="•"/>
        <a:defRPr sz="5221">
          <a:solidFill>
            <a:schemeClr val="tx1"/>
          </a:solidFill>
          <a:latin typeface="+mn-lt"/>
          <a:ea typeface="+mn-ea"/>
          <a:cs typeface="+mn-cs"/>
        </a:defRPr>
      </a:lvl1pPr>
      <a:lvl2pPr marL="1224199" indent="-471827" algn="l" defTabSz="1506339" rtl="0" eaLnBrk="0" fontAlgn="base" hangingPunct="0">
        <a:spcBef>
          <a:spcPct val="20000"/>
        </a:spcBef>
        <a:spcAft>
          <a:spcPct val="0"/>
        </a:spcAft>
        <a:buChar char="–"/>
        <a:defRPr sz="4619">
          <a:solidFill>
            <a:schemeClr val="tx1"/>
          </a:solidFill>
          <a:latin typeface="+mn-lt"/>
          <a:ea typeface="+mn-ea"/>
        </a:defRPr>
      </a:lvl2pPr>
      <a:lvl3pPr marL="1882525" indent="-376186" algn="l" defTabSz="1506339" rtl="0" eaLnBrk="0" fontAlgn="base" hangingPunct="0">
        <a:spcBef>
          <a:spcPct val="20000"/>
        </a:spcBef>
        <a:spcAft>
          <a:spcPct val="0"/>
        </a:spcAft>
        <a:buChar char="•"/>
        <a:defRPr sz="3916">
          <a:solidFill>
            <a:schemeClr val="tx1"/>
          </a:solidFill>
          <a:latin typeface="+mn-lt"/>
          <a:ea typeface="+mn-ea"/>
        </a:defRPr>
      </a:lvl3pPr>
      <a:lvl4pPr marL="2636490" indent="-377781" algn="l" defTabSz="1506339" rtl="0" eaLnBrk="0" fontAlgn="base" hangingPunct="0">
        <a:spcBef>
          <a:spcPct val="20000"/>
        </a:spcBef>
        <a:spcAft>
          <a:spcPct val="0"/>
        </a:spcAft>
        <a:buChar char="–"/>
        <a:defRPr sz="3314">
          <a:solidFill>
            <a:schemeClr val="tx1"/>
          </a:solidFill>
          <a:latin typeface="+mn-lt"/>
          <a:ea typeface="+mn-ea"/>
        </a:defRPr>
      </a:lvl4pPr>
      <a:lvl5pPr marL="3388863" indent="-376186" algn="l" defTabSz="1506339" rtl="0" eaLnBrk="0" fontAlgn="base" hangingPunct="0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5pPr>
      <a:lvl6pPr marL="3847937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6pPr>
      <a:lvl7pPr marL="4307012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7pPr>
      <a:lvl8pPr marL="4766086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8pPr>
      <a:lvl9pPr marL="5225161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75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149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224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298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373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447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522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596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ngộ nghĩnh cho powerpoint - hinhanhsieudep.net">
            <a:extLst>
              <a:ext uri="{FF2B5EF4-FFF2-40B4-BE49-F238E27FC236}">
                <a16:creationId xmlns:a16="http://schemas.microsoft.com/office/drawing/2014/main" id="{5F0247AF-33CF-4981-88BE-347AEC62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" y="0"/>
            <a:ext cx="16846551" cy="9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14C6B-C91F-479F-97E8-30605C70AC8F}"/>
              </a:ext>
            </a:extLst>
          </p:cNvPr>
          <p:cNvSpPr txBox="1"/>
          <p:nvPr/>
        </p:nvSpPr>
        <p:spPr>
          <a:xfrm>
            <a:off x="2093664" y="2280419"/>
            <a:ext cx="12659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 LỚP 2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C11041-0A05-4824-976E-18598BD4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98" y="3287509"/>
            <a:ext cx="15265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ĐỘNG TÁC TUNG – BẮT BÓNG BẰNG HAI TAY (T 30 </a:t>
            </a:r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T4)</a:t>
            </a:r>
            <a:endParaRPr lang="en-US" altLang="zh-CN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0DAA43B8-D60B-43C6-ABF6-95955693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6" y="-163082"/>
            <a:ext cx="6924241" cy="14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77224-6D02-47BC-B580-03A70E777CEF}"/>
              </a:ext>
            </a:extLst>
          </p:cNvPr>
          <p:cNvSpPr txBox="1"/>
          <p:nvPr/>
        </p:nvSpPr>
        <p:spPr>
          <a:xfrm>
            <a:off x="1222475" y="380129"/>
            <a:ext cx="1502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417F9-2EC7-4C11-9E5A-5790EF8412F0}"/>
              </a:ext>
            </a:extLst>
          </p:cNvPr>
          <p:cNvSpPr txBox="1"/>
          <p:nvPr/>
        </p:nvSpPr>
        <p:spPr>
          <a:xfrm>
            <a:off x="3650402" y="3017873"/>
            <a:ext cx="9217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0883D-533C-4A3D-96C4-932228AAE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444" y="-109018"/>
            <a:ext cx="3493273" cy="28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4311"/>
      </p:ext>
    </p:extLst>
  </p:cSld>
  <p:clrMapOvr>
    <a:masterClrMapping/>
  </p:clrMapOvr>
  <p:transition spd="slow" advClick="0" advTm="137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" y="5626526"/>
            <a:ext cx="16843233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396BF8-0407-47ED-A459-188EF78A9137}"/>
              </a:ext>
            </a:extLst>
          </p:cNvPr>
          <p:cNvGrpSpPr>
            <a:grpSpLocks/>
          </p:cNvGrpSpPr>
          <p:nvPr/>
        </p:nvGrpSpPr>
        <p:grpSpPr bwMode="auto">
          <a:xfrm rot="229644">
            <a:off x="341575" y="1104755"/>
            <a:ext cx="15775194" cy="7889784"/>
            <a:chOff x="7091497" y="1708435"/>
            <a:chExt cx="9517767" cy="6863422"/>
          </a:xfrm>
        </p:grpSpPr>
        <p:pic>
          <p:nvPicPr>
            <p:cNvPr id="7178" name="Picture 6" descr="1-42">
              <a:extLst>
                <a:ext uri="{FF2B5EF4-FFF2-40B4-BE49-F238E27FC236}">
                  <a16:creationId xmlns:a16="http://schemas.microsoft.com/office/drawing/2014/main" id="{5959FDC9-C74C-4316-B7BE-5A48A111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287" y="1791163"/>
              <a:ext cx="9085977" cy="678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>
              <a:extLst>
                <a:ext uri="{FF2B5EF4-FFF2-40B4-BE49-F238E27FC236}">
                  <a16:creationId xmlns:a16="http://schemas.microsoft.com/office/drawing/2014/main" id="{FCBBE08E-6C66-446E-88AC-40B8F8C9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70356">
              <a:off x="7091497" y="1708435"/>
              <a:ext cx="6012069" cy="96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506339" eaLnBrk="1" hangingPunct="1">
                <a:defRPr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23B8D1-8D18-4D42-96D0-838D70F94EBA}"/>
              </a:ext>
            </a:extLst>
          </p:cNvPr>
          <p:cNvSpPr txBox="1"/>
          <p:nvPr/>
        </p:nvSpPr>
        <p:spPr>
          <a:xfrm>
            <a:off x="3001176" y="3288037"/>
            <a:ext cx="95111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2060"/>
                </a:solidFill>
              </a:rPr>
              <a:t>- 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 và thực hiện được động tác tác tại chỗ tung, bắt bóng bằng hai tay.</a:t>
            </a:r>
            <a:endParaRPr lang="en-US" altLang="en-US" sz="4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Nghiêm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túc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TDTT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Lợi Ích Và Bài Tập Thể Dục Buổi Sáng Cho Bé">
            <a:extLst>
              <a:ext uri="{FF2B5EF4-FFF2-40B4-BE49-F238E27FC236}">
                <a16:creationId xmlns:a16="http://schemas.microsoft.com/office/drawing/2014/main" id="{E4194D36-E589-407A-89BF-9C0596D7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5"/>
              </a:clrFrom>
              <a:clrTo>
                <a:srgbClr val="F8F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19" y="6580545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576" y="300755"/>
            <a:ext cx="3493273" cy="2897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71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1-26">
            <a:extLst>
              <a:ext uri="{FF2B5EF4-FFF2-40B4-BE49-F238E27FC236}">
                <a16:creationId xmlns:a16="http://schemas.microsoft.com/office/drawing/2014/main" id="{47D63C0F-EB1F-4F71-902F-4D186CB0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25" y="4741102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1-17">
            <a:extLst>
              <a:ext uri="{FF2B5EF4-FFF2-40B4-BE49-F238E27FC236}">
                <a16:creationId xmlns:a16="http://schemas.microsoft.com/office/drawing/2014/main" id="{41E072B2-56BE-4400-BF34-D040F302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" y="5607250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>
            <a:extLst>
              <a:ext uri="{FF2B5EF4-FFF2-40B4-BE49-F238E27FC236}">
                <a16:creationId xmlns:a16="http://schemas.microsoft.com/office/drawing/2014/main" id="{08B90FB9-E363-4A68-B313-18442472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7725" y="-175598"/>
            <a:ext cx="81332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37E94-A09C-489C-AB0F-8EDEE86C7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667" y="-150433"/>
            <a:ext cx="3493273" cy="2897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2E303-3A74-450A-B56B-32D2C3DE8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2" y="6011433"/>
            <a:ext cx="2887557" cy="288755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1643" y="546542"/>
            <a:ext cx="113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03" y="2009424"/>
            <a:ext cx="10299688" cy="6400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629248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1643" y="546542"/>
            <a:ext cx="113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771" y="2289622"/>
            <a:ext cx="10153128" cy="6336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447207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2635" y="885972"/>
            <a:ext cx="11382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994" y="2219897"/>
            <a:ext cx="11013921" cy="6266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717156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83" y="315860"/>
            <a:ext cx="12318524" cy="8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660A1-1EE5-4DB3-A969-3560EEB4A629}"/>
              </a:ext>
            </a:extLst>
          </p:cNvPr>
          <p:cNvSpPr txBox="1"/>
          <p:nvPr/>
        </p:nvSpPr>
        <p:spPr>
          <a:xfrm>
            <a:off x="5580539" y="4106175"/>
            <a:ext cx="6380364" cy="124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461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 LỎNG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8D138-CFC6-471B-B5B3-AEC83D621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325">
            <a:off x="1127941" y="701604"/>
            <a:ext cx="1118360" cy="1118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67A3A-FB90-4F56-985E-D1B1F9DF9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03" y="-187850"/>
            <a:ext cx="3493273" cy="28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ransition spd="slow" advClick="0" advTm="1032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Landscape Glade Lawn For Games And Recreation Hình minh họa Sẵn có  - Tải xuống Hình ảnh Ngay bây giờ - iStock">
            <a:extLst>
              <a:ext uri="{FF2B5EF4-FFF2-40B4-BE49-F238E27FC236}">
                <a16:creationId xmlns:a16="http://schemas.microsoft.com/office/drawing/2014/main" id="{6E326494-1AE6-47F4-AE42-C5E04997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A7BC2-DE11-4EF2-9D76-F733B1CCC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277" y="-317825"/>
            <a:ext cx="3493273" cy="2897268"/>
          </a:xfrm>
          <a:prstGeom prst="rect">
            <a:avLst/>
          </a:prstGeom>
        </p:spPr>
      </p:pic>
      <p:pic>
        <p:nvPicPr>
          <p:cNvPr id="5" name="Picture 8" descr="1-16">
            <a:extLst>
              <a:ext uri="{FF2B5EF4-FFF2-40B4-BE49-F238E27FC236}">
                <a16:creationId xmlns:a16="http://schemas.microsoft.com/office/drawing/2014/main" id="{8558500A-7206-4D6F-833A-DEA19A47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" y="-289623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5A679-CBF5-4C68-909E-8C1D6598A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6" y="6682110"/>
            <a:ext cx="4020085" cy="2484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661881"/>
      </p:ext>
    </p:extLst>
  </p:cSld>
  <p:clrMapOvr>
    <a:masterClrMapping/>
  </p:clrMapOvr>
  <p:transition spd="slow" advClick="0" advTm="82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79</Words>
  <Application>Microsoft Office PowerPoint</Application>
  <PresentationFormat>Custom</PresentationFormat>
  <Paragraphs>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黑体</vt:lpstr>
      <vt:lpstr>宋体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186</cp:revision>
  <dcterms:created xsi:type="dcterms:W3CDTF">2015-09-14T06:10:05Z</dcterms:created>
  <dcterms:modified xsi:type="dcterms:W3CDTF">2024-07-28T02:32:43Z</dcterms:modified>
</cp:coreProperties>
</file>