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3" r:id="rId2"/>
    <p:sldId id="271" r:id="rId3"/>
    <p:sldId id="276" r:id="rId4"/>
    <p:sldId id="328" r:id="rId5"/>
    <p:sldId id="329" r:id="rId6"/>
    <p:sldId id="330" r:id="rId7"/>
    <p:sldId id="277" r:id="rId8"/>
    <p:sldId id="298" r:id="rId9"/>
  </p:sldIdLst>
  <p:sldSz cx="16846550" cy="9475788"/>
  <p:notesSz cx="6858000" cy="9144000"/>
  <p:custDataLst>
    <p:tags r:id="rId1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5" userDrawn="1">
          <p15:clr>
            <a:srgbClr val="A4A3A4"/>
          </p15:clr>
        </p15:guide>
        <p15:guide id="2" pos="53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E00"/>
    <a:srgbClr val="EB2A18"/>
    <a:srgbClr val="2E9376"/>
    <a:srgbClr val="B5BED1"/>
    <a:srgbClr val="58B968"/>
    <a:srgbClr val="9BCD24"/>
    <a:srgbClr val="EA8F9C"/>
    <a:srgbClr val="A5642B"/>
    <a:srgbClr val="F1C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7893" autoAdjust="0"/>
  </p:normalViewPr>
  <p:slideViewPr>
    <p:cSldViewPr>
      <p:cViewPr varScale="1">
        <p:scale>
          <a:sx n="44" d="100"/>
          <a:sy n="44" d="100"/>
        </p:scale>
        <p:origin x="876" y="40"/>
      </p:cViewPr>
      <p:guideLst>
        <p:guide orient="horz" pos="2985"/>
        <p:guide pos="53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B70F98A-9528-49DF-B5D0-4DC08F01FA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14AF49-A3E8-43F6-BF76-EBBACFAC8A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8912E67-6A3B-4ECC-BABB-B6B7777A33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E2C121EE-DB95-4E73-9103-6AB388BEA1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93FFB160-AB29-4650-AA13-C011BE937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0791769-2875-48B8-AD5C-F19220176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163392F-5024-4DAD-A295-32E9BC8D60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24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25E29E2-3E7F-4948-9A11-355CD5EC6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9F7565-6E80-4076-98F1-69BE7B08C97D}" type="slidenum">
              <a:rPr lang="en-US" altLang="zh-CN"/>
              <a:pPr>
                <a:spcBef>
                  <a:spcPct val="0"/>
                </a:spcBef>
              </a:pPr>
              <a:t>2</a:t>
            </a:fld>
            <a:endParaRPr lang="en-US" altLang="zh-CN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479CC8F-F57E-4BAF-97B0-96ACEABC9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5737EEF-7DAD-4916-A78C-F8295BE76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F792E35D-43DD-466B-AC22-9A19461D6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C894B4E-B47B-4D20-953F-66EFB6E1CECC}" type="slidenum">
              <a:rPr lang="en-US" altLang="zh-CN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CEAE7AE-5784-47BA-A2E8-56BF7A15E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309F35F-F182-4FF0-913E-306552675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4010" y="2943225"/>
            <a:ext cx="14318530" cy="2032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26425" y="5368926"/>
            <a:ext cx="11793700" cy="242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9075" indent="0" algn="ctr">
              <a:buNone/>
              <a:defRPr/>
            </a:lvl2pPr>
            <a:lvl3pPr marL="918149" indent="0" algn="ctr">
              <a:buNone/>
              <a:defRPr/>
            </a:lvl3pPr>
            <a:lvl4pPr marL="1377224" indent="0" algn="ctr">
              <a:buNone/>
              <a:defRPr/>
            </a:lvl4pPr>
            <a:lvl5pPr marL="1836298" indent="0" algn="ctr">
              <a:buNone/>
              <a:defRPr/>
            </a:lvl5pPr>
            <a:lvl6pPr marL="2295373" indent="0" algn="ctr">
              <a:buNone/>
              <a:defRPr/>
            </a:lvl6pPr>
            <a:lvl7pPr marL="2754447" indent="0" algn="ctr">
              <a:buNone/>
              <a:defRPr/>
            </a:lvl7pPr>
            <a:lvl8pPr marL="3213522" indent="0" algn="ctr">
              <a:buNone/>
              <a:defRPr/>
            </a:lvl8pPr>
            <a:lvl9pPr marL="3672596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80144997"/>
      </p:ext>
    </p:extLst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1610" y="2211388"/>
            <a:ext cx="15163330" cy="62531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305743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214506" y="379414"/>
            <a:ext cx="3790434" cy="808513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1611" y="379414"/>
            <a:ext cx="11219876" cy="8085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67211467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1610" y="2211388"/>
            <a:ext cx="7504358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8988" y="2211389"/>
            <a:ext cx="7505952" cy="3049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8988" y="5413376"/>
            <a:ext cx="7505952" cy="305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76703331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1610" y="2211388"/>
            <a:ext cx="15163330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36557852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0956" y="6089650"/>
            <a:ext cx="14320125" cy="1881188"/>
          </a:xfrm>
          <a:prstGeom prst="rect">
            <a:avLst/>
          </a:prstGeom>
        </p:spPr>
        <p:txBody>
          <a:bodyPr anchor="t"/>
          <a:lstStyle>
            <a:lvl1pPr algn="l">
              <a:defRPr sz="4016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0956" y="4016376"/>
            <a:ext cx="14320125" cy="207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8"/>
            </a:lvl1pPr>
            <a:lvl2pPr marL="459075" indent="0">
              <a:buNone/>
              <a:defRPr sz="1807"/>
            </a:lvl2pPr>
            <a:lvl3pPr marL="918149" indent="0">
              <a:buNone/>
              <a:defRPr sz="1607"/>
            </a:lvl3pPr>
            <a:lvl4pPr marL="1377224" indent="0">
              <a:buNone/>
              <a:defRPr sz="1406"/>
            </a:lvl4pPr>
            <a:lvl5pPr marL="1836298" indent="0">
              <a:buNone/>
              <a:defRPr sz="1406"/>
            </a:lvl5pPr>
            <a:lvl6pPr marL="2295373" indent="0">
              <a:buNone/>
              <a:defRPr sz="1406"/>
            </a:lvl6pPr>
            <a:lvl7pPr marL="2754447" indent="0">
              <a:buNone/>
              <a:defRPr sz="1406"/>
            </a:lvl7pPr>
            <a:lvl8pPr marL="3213522" indent="0">
              <a:buNone/>
              <a:defRPr sz="1406"/>
            </a:lvl8pPr>
            <a:lvl9pPr marL="3672596" indent="0">
              <a:buNone/>
              <a:defRPr sz="14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1412684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1610" y="2211388"/>
            <a:ext cx="7504358" cy="6253162"/>
          </a:xfrm>
          <a:prstGeom prst="rect">
            <a:avLst/>
          </a:prstGeom>
        </p:spPr>
        <p:txBody>
          <a:bodyPr/>
          <a:lstStyle>
            <a:lvl1pPr>
              <a:defRPr sz="2811"/>
            </a:lvl1pPr>
            <a:lvl2pPr>
              <a:defRPr sz="2410"/>
            </a:lvl2pPr>
            <a:lvl3pPr>
              <a:defRPr sz="2008"/>
            </a:lvl3pPr>
            <a:lvl4pPr>
              <a:defRPr sz="1807"/>
            </a:lvl4pPr>
            <a:lvl5pPr>
              <a:defRPr sz="1807"/>
            </a:lvl5pPr>
            <a:lvl6pPr>
              <a:defRPr sz="1807"/>
            </a:lvl6pPr>
            <a:lvl7pPr>
              <a:defRPr sz="1807"/>
            </a:lvl7pPr>
            <a:lvl8pPr>
              <a:defRPr sz="1807"/>
            </a:lvl8pPr>
            <a:lvl9pPr>
              <a:defRPr sz="18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8988" y="2211388"/>
            <a:ext cx="7505952" cy="6253162"/>
          </a:xfrm>
          <a:prstGeom prst="rect">
            <a:avLst/>
          </a:prstGeom>
        </p:spPr>
        <p:txBody>
          <a:bodyPr/>
          <a:lstStyle>
            <a:lvl1pPr>
              <a:defRPr sz="2811"/>
            </a:lvl1pPr>
            <a:lvl2pPr>
              <a:defRPr sz="2410"/>
            </a:lvl2pPr>
            <a:lvl3pPr>
              <a:defRPr sz="2008"/>
            </a:lvl3pPr>
            <a:lvl4pPr>
              <a:defRPr sz="1807"/>
            </a:lvl4pPr>
            <a:lvl5pPr>
              <a:defRPr sz="1807"/>
            </a:lvl5pPr>
            <a:lvl6pPr>
              <a:defRPr sz="1807"/>
            </a:lvl6pPr>
            <a:lvl7pPr>
              <a:defRPr sz="1807"/>
            </a:lvl7pPr>
            <a:lvl8pPr>
              <a:defRPr sz="1807"/>
            </a:lvl8pPr>
            <a:lvl9pPr>
              <a:defRPr sz="18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725015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1611" y="2120900"/>
            <a:ext cx="7443787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10" b="1"/>
            </a:lvl1pPr>
            <a:lvl2pPr marL="459075" indent="0">
              <a:buNone/>
              <a:defRPr sz="2008" b="1"/>
            </a:lvl2pPr>
            <a:lvl3pPr marL="918149" indent="0">
              <a:buNone/>
              <a:defRPr sz="1807" b="1"/>
            </a:lvl3pPr>
            <a:lvl4pPr marL="1377224" indent="0">
              <a:buNone/>
              <a:defRPr sz="1607" b="1"/>
            </a:lvl4pPr>
            <a:lvl5pPr marL="1836298" indent="0">
              <a:buNone/>
              <a:defRPr sz="1607" b="1"/>
            </a:lvl5pPr>
            <a:lvl6pPr marL="2295373" indent="0">
              <a:buNone/>
              <a:defRPr sz="1607" b="1"/>
            </a:lvl6pPr>
            <a:lvl7pPr marL="2754447" indent="0">
              <a:buNone/>
              <a:defRPr sz="1607" b="1"/>
            </a:lvl7pPr>
            <a:lvl8pPr marL="3213522" indent="0">
              <a:buNone/>
              <a:defRPr sz="1607" b="1"/>
            </a:lvl8pPr>
            <a:lvl9pPr marL="3672596" indent="0">
              <a:buNone/>
              <a:defRPr sz="160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1611" y="3005138"/>
            <a:ext cx="7443787" cy="5459412"/>
          </a:xfrm>
          <a:prstGeom prst="rect">
            <a:avLst/>
          </a:prstGeom>
        </p:spPr>
        <p:txBody>
          <a:bodyPr/>
          <a:lstStyle>
            <a:lvl1pPr>
              <a:defRPr sz="2410"/>
            </a:lvl1pPr>
            <a:lvl2pPr>
              <a:defRPr sz="2008"/>
            </a:lvl2pPr>
            <a:lvl3pPr>
              <a:defRPr sz="1807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557965" y="2120900"/>
            <a:ext cx="7446975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10" b="1"/>
            </a:lvl1pPr>
            <a:lvl2pPr marL="459075" indent="0">
              <a:buNone/>
              <a:defRPr sz="2008" b="1"/>
            </a:lvl2pPr>
            <a:lvl3pPr marL="918149" indent="0">
              <a:buNone/>
              <a:defRPr sz="1807" b="1"/>
            </a:lvl3pPr>
            <a:lvl4pPr marL="1377224" indent="0">
              <a:buNone/>
              <a:defRPr sz="1607" b="1"/>
            </a:lvl4pPr>
            <a:lvl5pPr marL="1836298" indent="0">
              <a:buNone/>
              <a:defRPr sz="1607" b="1"/>
            </a:lvl5pPr>
            <a:lvl6pPr marL="2295373" indent="0">
              <a:buNone/>
              <a:defRPr sz="1607" b="1"/>
            </a:lvl6pPr>
            <a:lvl7pPr marL="2754447" indent="0">
              <a:buNone/>
              <a:defRPr sz="1607" b="1"/>
            </a:lvl7pPr>
            <a:lvl8pPr marL="3213522" indent="0">
              <a:buNone/>
              <a:defRPr sz="1607" b="1"/>
            </a:lvl8pPr>
            <a:lvl9pPr marL="3672596" indent="0">
              <a:buNone/>
              <a:defRPr sz="160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557965" y="3005138"/>
            <a:ext cx="7446975" cy="5459412"/>
          </a:xfrm>
          <a:prstGeom prst="rect">
            <a:avLst/>
          </a:prstGeom>
        </p:spPr>
        <p:txBody>
          <a:bodyPr/>
          <a:lstStyle>
            <a:lvl1pPr>
              <a:defRPr sz="2410"/>
            </a:lvl1pPr>
            <a:lvl2pPr>
              <a:defRPr sz="2008"/>
            </a:lvl2pPr>
            <a:lvl3pPr>
              <a:defRPr sz="1807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992257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8941906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554944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1" y="377826"/>
            <a:ext cx="5543788" cy="1604963"/>
          </a:xfrm>
          <a:prstGeom prst="rect">
            <a:avLst/>
          </a:prstGeom>
        </p:spPr>
        <p:txBody>
          <a:bodyPr anchor="b"/>
          <a:lstStyle>
            <a:lvl1pPr algn="l">
              <a:defRPr sz="200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6238" y="377826"/>
            <a:ext cx="9418702" cy="8086725"/>
          </a:xfrm>
          <a:prstGeom prst="rect">
            <a:avLst/>
          </a:prstGeom>
        </p:spPr>
        <p:txBody>
          <a:bodyPr/>
          <a:lstStyle>
            <a:lvl1pPr>
              <a:defRPr sz="3213"/>
            </a:lvl1pPr>
            <a:lvl2pPr>
              <a:defRPr sz="2811"/>
            </a:lvl2pPr>
            <a:lvl3pPr>
              <a:defRPr sz="2410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1611" y="1982788"/>
            <a:ext cx="5543788" cy="648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6"/>
            </a:lvl1pPr>
            <a:lvl2pPr marL="459075" indent="0">
              <a:buNone/>
              <a:defRPr sz="1205"/>
            </a:lvl2pPr>
            <a:lvl3pPr marL="918149" indent="0">
              <a:buNone/>
              <a:defRPr sz="1004"/>
            </a:lvl3pPr>
            <a:lvl4pPr marL="1377224" indent="0">
              <a:buNone/>
              <a:defRPr sz="904"/>
            </a:lvl4pPr>
            <a:lvl5pPr marL="1836298" indent="0">
              <a:buNone/>
              <a:defRPr sz="904"/>
            </a:lvl5pPr>
            <a:lvl6pPr marL="2295373" indent="0">
              <a:buNone/>
              <a:defRPr sz="904"/>
            </a:lvl6pPr>
            <a:lvl7pPr marL="2754447" indent="0">
              <a:buNone/>
              <a:defRPr sz="904"/>
            </a:lvl7pPr>
            <a:lvl8pPr marL="3213522" indent="0">
              <a:buNone/>
              <a:defRPr sz="904"/>
            </a:lvl8pPr>
            <a:lvl9pPr marL="3672596" indent="0">
              <a:buNone/>
              <a:defRPr sz="90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1350875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2682" y="6632575"/>
            <a:ext cx="10107293" cy="784225"/>
          </a:xfrm>
          <a:prstGeom prst="rect">
            <a:avLst/>
          </a:prstGeom>
        </p:spPr>
        <p:txBody>
          <a:bodyPr anchor="b"/>
          <a:lstStyle>
            <a:lvl1pPr algn="l">
              <a:defRPr sz="200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302682" y="846139"/>
            <a:ext cx="10107293" cy="568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13"/>
            </a:lvl1pPr>
            <a:lvl2pPr marL="459075" indent="0">
              <a:buNone/>
              <a:defRPr sz="2811"/>
            </a:lvl2pPr>
            <a:lvl3pPr marL="918149" indent="0">
              <a:buNone/>
              <a:defRPr sz="2410"/>
            </a:lvl3pPr>
            <a:lvl4pPr marL="1377224" indent="0">
              <a:buNone/>
              <a:defRPr sz="2008"/>
            </a:lvl4pPr>
            <a:lvl5pPr marL="1836298" indent="0">
              <a:buNone/>
              <a:defRPr sz="2008"/>
            </a:lvl5pPr>
            <a:lvl6pPr marL="2295373" indent="0">
              <a:buNone/>
              <a:defRPr sz="2008"/>
            </a:lvl6pPr>
            <a:lvl7pPr marL="2754447" indent="0">
              <a:buNone/>
              <a:defRPr sz="2008"/>
            </a:lvl7pPr>
            <a:lvl8pPr marL="3213522" indent="0">
              <a:buNone/>
              <a:defRPr sz="2008"/>
            </a:lvl8pPr>
            <a:lvl9pPr marL="3672596" indent="0">
              <a:buNone/>
              <a:defRPr sz="2008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302682" y="7416800"/>
            <a:ext cx="10107293" cy="1111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6"/>
            </a:lvl1pPr>
            <a:lvl2pPr marL="459075" indent="0">
              <a:buNone/>
              <a:defRPr sz="1205"/>
            </a:lvl2pPr>
            <a:lvl3pPr marL="918149" indent="0">
              <a:buNone/>
              <a:defRPr sz="1004"/>
            </a:lvl3pPr>
            <a:lvl4pPr marL="1377224" indent="0">
              <a:buNone/>
              <a:defRPr sz="904"/>
            </a:lvl4pPr>
            <a:lvl5pPr marL="1836298" indent="0">
              <a:buNone/>
              <a:defRPr sz="904"/>
            </a:lvl5pPr>
            <a:lvl6pPr marL="2295373" indent="0">
              <a:buNone/>
              <a:defRPr sz="904"/>
            </a:lvl6pPr>
            <a:lvl7pPr marL="2754447" indent="0">
              <a:buNone/>
              <a:defRPr sz="904"/>
            </a:lvl7pPr>
            <a:lvl8pPr marL="3213522" indent="0">
              <a:buNone/>
              <a:defRPr sz="904"/>
            </a:lvl8pPr>
            <a:lvl9pPr marL="3672596" indent="0">
              <a:buNone/>
              <a:defRPr sz="90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61145329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id="{97E0B106-9F76-4580-855C-9CF9811C86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46550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1000">
    <p:split orient="vert"/>
  </p:transition>
  <p:txStyles>
    <p:titleStyle>
      <a:lvl1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+mj-lt"/>
          <a:ea typeface="+mj-ea"/>
          <a:cs typeface="+mj-cs"/>
        </a:defRPr>
      </a:lvl1pPr>
      <a:lvl2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5pPr>
      <a:lvl6pPr marL="459075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6pPr>
      <a:lvl7pPr marL="918149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7pPr>
      <a:lvl8pPr marL="1377224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8pPr>
      <a:lvl9pPr marL="1836298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564279" indent="-564279" algn="l" defTabSz="1506339" rtl="0" eaLnBrk="0" fontAlgn="base" hangingPunct="0">
        <a:spcBef>
          <a:spcPct val="20000"/>
        </a:spcBef>
        <a:spcAft>
          <a:spcPct val="0"/>
        </a:spcAft>
        <a:buChar char="•"/>
        <a:defRPr sz="5221">
          <a:solidFill>
            <a:schemeClr val="tx1"/>
          </a:solidFill>
          <a:latin typeface="+mn-lt"/>
          <a:ea typeface="+mn-ea"/>
          <a:cs typeface="+mn-cs"/>
        </a:defRPr>
      </a:lvl1pPr>
      <a:lvl2pPr marL="1224199" indent="-471827" algn="l" defTabSz="1506339" rtl="0" eaLnBrk="0" fontAlgn="base" hangingPunct="0">
        <a:spcBef>
          <a:spcPct val="20000"/>
        </a:spcBef>
        <a:spcAft>
          <a:spcPct val="0"/>
        </a:spcAft>
        <a:buChar char="–"/>
        <a:defRPr sz="4619">
          <a:solidFill>
            <a:schemeClr val="tx1"/>
          </a:solidFill>
          <a:latin typeface="+mn-lt"/>
          <a:ea typeface="+mn-ea"/>
        </a:defRPr>
      </a:lvl2pPr>
      <a:lvl3pPr marL="1882525" indent="-376186" algn="l" defTabSz="1506339" rtl="0" eaLnBrk="0" fontAlgn="base" hangingPunct="0">
        <a:spcBef>
          <a:spcPct val="20000"/>
        </a:spcBef>
        <a:spcAft>
          <a:spcPct val="0"/>
        </a:spcAft>
        <a:buChar char="•"/>
        <a:defRPr sz="3916">
          <a:solidFill>
            <a:schemeClr val="tx1"/>
          </a:solidFill>
          <a:latin typeface="+mn-lt"/>
          <a:ea typeface="+mn-ea"/>
        </a:defRPr>
      </a:lvl3pPr>
      <a:lvl4pPr marL="2636490" indent="-377781" algn="l" defTabSz="1506339" rtl="0" eaLnBrk="0" fontAlgn="base" hangingPunct="0">
        <a:spcBef>
          <a:spcPct val="20000"/>
        </a:spcBef>
        <a:spcAft>
          <a:spcPct val="0"/>
        </a:spcAft>
        <a:buChar char="–"/>
        <a:defRPr sz="3314">
          <a:solidFill>
            <a:schemeClr val="tx1"/>
          </a:solidFill>
          <a:latin typeface="+mn-lt"/>
          <a:ea typeface="+mn-ea"/>
        </a:defRPr>
      </a:lvl4pPr>
      <a:lvl5pPr marL="3388863" indent="-376186" algn="l" defTabSz="1506339" rtl="0" eaLnBrk="0" fontAlgn="base" hangingPunct="0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5pPr>
      <a:lvl6pPr marL="3847937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6pPr>
      <a:lvl7pPr marL="4307012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7pPr>
      <a:lvl8pPr marL="4766086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8pPr>
      <a:lvl9pPr marL="5225161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9075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8149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7224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6298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5373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4447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3522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2596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gif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8.gif"/><Relationship Id="rId5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ngộ nghĩnh cho powerpoint - hinhanhsieudep.net">
            <a:extLst>
              <a:ext uri="{FF2B5EF4-FFF2-40B4-BE49-F238E27FC236}">
                <a16:creationId xmlns:a16="http://schemas.microsoft.com/office/drawing/2014/main" id="{5F0247AF-33CF-4981-88BE-347AEC62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" y="0"/>
            <a:ext cx="16846551" cy="97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414C6B-C91F-479F-97E8-30605C70AC8F}"/>
              </a:ext>
            </a:extLst>
          </p:cNvPr>
          <p:cNvSpPr txBox="1"/>
          <p:nvPr/>
        </p:nvSpPr>
        <p:spPr>
          <a:xfrm>
            <a:off x="2093664" y="2280419"/>
            <a:ext cx="126592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DỤC LỚP 2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5C11041-0A05-4824-976E-18598BD4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98" y="3287509"/>
            <a:ext cx="152656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ĐỘNG TÁC TUNG – BẮT BÓNG BẰNG HAI TAY (T 30 </a:t>
            </a:r>
            <a:r>
              <a:rPr lang="en-US" altLang="zh-CN" sz="4400" b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–</a:t>
            </a:r>
            <a:r>
              <a:rPr lang="en-US" altLang="zh-CN" sz="4400" b="1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T3)</a:t>
            </a:r>
            <a:endParaRPr lang="en-US" altLang="zh-CN" sz="4400" b="1" dirty="0" smtClean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8" descr="1-16">
            <a:extLst>
              <a:ext uri="{FF2B5EF4-FFF2-40B4-BE49-F238E27FC236}">
                <a16:creationId xmlns:a16="http://schemas.microsoft.com/office/drawing/2014/main" id="{0DAA43B8-D60B-43C6-ABF6-95955693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6" y="-163082"/>
            <a:ext cx="6924241" cy="14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477224-6D02-47BC-B580-03A70E777CEF}"/>
              </a:ext>
            </a:extLst>
          </p:cNvPr>
          <p:cNvSpPr txBox="1"/>
          <p:nvPr/>
        </p:nvSpPr>
        <p:spPr>
          <a:xfrm>
            <a:off x="1222475" y="380129"/>
            <a:ext cx="1502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417F9-2EC7-4C11-9E5A-5790EF8412F0}"/>
              </a:ext>
            </a:extLst>
          </p:cNvPr>
          <p:cNvSpPr txBox="1"/>
          <p:nvPr/>
        </p:nvSpPr>
        <p:spPr>
          <a:xfrm>
            <a:off x="3650402" y="3017873"/>
            <a:ext cx="9217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E0883D-533C-4A3D-96C4-932228AAE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444" y="-109018"/>
            <a:ext cx="3493273" cy="28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74311"/>
      </p:ext>
    </p:extLst>
  </p:cSld>
  <p:clrMapOvr>
    <a:masterClrMapping/>
  </p:clrMapOvr>
  <p:transition spd="slow" advClick="0" advTm="1375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1-17">
            <a:extLst>
              <a:ext uri="{FF2B5EF4-FFF2-40B4-BE49-F238E27FC236}">
                <a16:creationId xmlns:a16="http://schemas.microsoft.com/office/drawing/2014/main" id="{C4E4C672-8747-48A2-8B6C-A7CD5ADE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" y="5626526"/>
            <a:ext cx="16843233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3396BF8-0407-47ED-A459-188EF78A9137}"/>
              </a:ext>
            </a:extLst>
          </p:cNvPr>
          <p:cNvGrpSpPr>
            <a:grpSpLocks/>
          </p:cNvGrpSpPr>
          <p:nvPr/>
        </p:nvGrpSpPr>
        <p:grpSpPr bwMode="auto">
          <a:xfrm rot="229644">
            <a:off x="341575" y="1104755"/>
            <a:ext cx="15775194" cy="7889784"/>
            <a:chOff x="7091497" y="1708435"/>
            <a:chExt cx="9517767" cy="6863422"/>
          </a:xfrm>
        </p:grpSpPr>
        <p:pic>
          <p:nvPicPr>
            <p:cNvPr id="7178" name="Picture 6" descr="1-42">
              <a:extLst>
                <a:ext uri="{FF2B5EF4-FFF2-40B4-BE49-F238E27FC236}">
                  <a16:creationId xmlns:a16="http://schemas.microsoft.com/office/drawing/2014/main" id="{5959FDC9-C74C-4316-B7BE-5A48A1110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287" y="1791163"/>
              <a:ext cx="9085977" cy="678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Box 4">
              <a:extLst>
                <a:ext uri="{FF2B5EF4-FFF2-40B4-BE49-F238E27FC236}">
                  <a16:creationId xmlns:a16="http://schemas.microsoft.com/office/drawing/2014/main" id="{FCBBE08E-6C66-446E-88AC-40B8F8C9C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370356">
              <a:off x="7091497" y="1708435"/>
              <a:ext cx="6012069" cy="963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506339" eaLnBrk="1" hangingPunct="1">
                <a:defRPr/>
              </a:pPr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CẦU CẦN ĐẠT</a:t>
              </a:r>
              <a:endPara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823B8D1-8D18-4D42-96D0-838D70F94EBA}"/>
              </a:ext>
            </a:extLst>
          </p:cNvPr>
          <p:cNvSpPr txBox="1"/>
          <p:nvPr/>
        </p:nvSpPr>
        <p:spPr>
          <a:xfrm>
            <a:off x="3001176" y="3288037"/>
            <a:ext cx="95111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002060"/>
                </a:solidFill>
              </a:rPr>
              <a:t>- 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Biết và thực hiện được động tác tác tại chỗ tung, bắt bóng bằng hai tay.</a:t>
            </a:r>
            <a:endParaRPr lang="en-US" altLang="en-US" sz="4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Nghiêm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túc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thói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4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TDTT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 descr="Lợi Ích Và Bài Tập Thể Dục Buổi Sáng Cho Bé">
            <a:extLst>
              <a:ext uri="{FF2B5EF4-FFF2-40B4-BE49-F238E27FC236}">
                <a16:creationId xmlns:a16="http://schemas.microsoft.com/office/drawing/2014/main" id="{E4194D36-E589-407A-89BF-9C0596D7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FF5"/>
              </a:clrFrom>
              <a:clrTo>
                <a:srgbClr val="F8FF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19" y="6580545"/>
            <a:ext cx="4762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683C8-499B-4520-BD43-F330CD9B3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576" y="300755"/>
            <a:ext cx="3493273" cy="28972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371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1-26">
            <a:extLst>
              <a:ext uri="{FF2B5EF4-FFF2-40B4-BE49-F238E27FC236}">
                <a16:creationId xmlns:a16="http://schemas.microsoft.com/office/drawing/2014/main" id="{47D63C0F-EB1F-4F71-902F-4D186CB0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725" y="4741102"/>
            <a:ext cx="6543201" cy="48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1-17">
            <a:extLst>
              <a:ext uri="{FF2B5EF4-FFF2-40B4-BE49-F238E27FC236}">
                <a16:creationId xmlns:a16="http://schemas.microsoft.com/office/drawing/2014/main" id="{41E072B2-56BE-4400-BF34-D040F3023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" y="5607250"/>
            <a:ext cx="16954940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">
            <a:extLst>
              <a:ext uri="{FF2B5EF4-FFF2-40B4-BE49-F238E27FC236}">
                <a16:creationId xmlns:a16="http://schemas.microsoft.com/office/drawing/2014/main" id="{08B90FB9-E363-4A68-B313-184424728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7725" y="-175598"/>
            <a:ext cx="81332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37E94-A09C-489C-AB0F-8EDEE86C7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667" y="-150433"/>
            <a:ext cx="3493273" cy="2897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2E303-3A74-450A-B56B-32D2C3DE8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62" y="6011433"/>
            <a:ext cx="2887557" cy="288755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1-18">
            <a:extLst>
              <a:ext uri="{FF2B5EF4-FFF2-40B4-BE49-F238E27FC236}">
                <a16:creationId xmlns:a16="http://schemas.microsoft.com/office/drawing/2014/main" id="{B4DA94D4-FB89-447D-85B2-DD1953AE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0"/>
            <a:ext cx="4412079" cy="95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1-16">
            <a:extLst>
              <a:ext uri="{FF2B5EF4-FFF2-40B4-BE49-F238E27FC236}">
                <a16:creationId xmlns:a16="http://schemas.microsoft.com/office/drawing/2014/main" id="{F127BA30-93BD-44CC-A0F5-C9CC86C7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745" y="-648622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Bé tập thể dục buổi sáng - Lớp 1-2 trường TH, THCS, THPT Albert Einstein">
            <a:extLst>
              <a:ext uri="{FF2B5EF4-FFF2-40B4-BE49-F238E27FC236}">
                <a16:creationId xmlns:a16="http://schemas.microsoft.com/office/drawing/2014/main" id="{2E64BE7C-6047-4C56-851C-883AC132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9" y="789486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C683C8-499B-4520-BD43-F330CD9B3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67" y="780020"/>
            <a:ext cx="3493273" cy="2897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1643" y="546542"/>
            <a:ext cx="11382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8203" y="2009424"/>
            <a:ext cx="10299688" cy="6400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9629248"/>
      </p:ext>
    </p:extLst>
  </p:cSld>
  <p:clrMapOvr>
    <a:masterClrMapping/>
  </p:clrMapOvr>
  <p:transition spd="slow" advClick="0" advTm="21541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1-18">
            <a:extLst>
              <a:ext uri="{FF2B5EF4-FFF2-40B4-BE49-F238E27FC236}">
                <a16:creationId xmlns:a16="http://schemas.microsoft.com/office/drawing/2014/main" id="{B4DA94D4-FB89-447D-85B2-DD1953AE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0"/>
            <a:ext cx="4412079" cy="95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1-16">
            <a:extLst>
              <a:ext uri="{FF2B5EF4-FFF2-40B4-BE49-F238E27FC236}">
                <a16:creationId xmlns:a16="http://schemas.microsoft.com/office/drawing/2014/main" id="{F127BA30-93BD-44CC-A0F5-C9CC86C7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745" y="-648622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Bé tập thể dục buổi sáng - Lớp 1-2 trường TH, THCS, THPT Albert Einstein">
            <a:extLst>
              <a:ext uri="{FF2B5EF4-FFF2-40B4-BE49-F238E27FC236}">
                <a16:creationId xmlns:a16="http://schemas.microsoft.com/office/drawing/2014/main" id="{2E64BE7C-6047-4C56-851C-883AC132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9" y="789486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C683C8-499B-4520-BD43-F330CD9B3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67" y="780020"/>
            <a:ext cx="3493273" cy="2897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1643" y="546542"/>
            <a:ext cx="11382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771" y="2289622"/>
            <a:ext cx="10153128" cy="6336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1447207"/>
      </p:ext>
    </p:extLst>
  </p:cSld>
  <p:clrMapOvr>
    <a:masterClrMapping/>
  </p:clrMapOvr>
  <p:transition spd="slow" advClick="0" advTm="21541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1-18">
            <a:extLst>
              <a:ext uri="{FF2B5EF4-FFF2-40B4-BE49-F238E27FC236}">
                <a16:creationId xmlns:a16="http://schemas.microsoft.com/office/drawing/2014/main" id="{B4DA94D4-FB89-447D-85B2-DD1953AE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0"/>
            <a:ext cx="4412079" cy="95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1-16">
            <a:extLst>
              <a:ext uri="{FF2B5EF4-FFF2-40B4-BE49-F238E27FC236}">
                <a16:creationId xmlns:a16="http://schemas.microsoft.com/office/drawing/2014/main" id="{F127BA30-93BD-44CC-A0F5-C9CC86C7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745" y="-648622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Bé tập thể dục buổi sáng - Lớp 1-2 trường TH, THCS, THPT Albert Einstein">
            <a:extLst>
              <a:ext uri="{FF2B5EF4-FFF2-40B4-BE49-F238E27FC236}">
                <a16:creationId xmlns:a16="http://schemas.microsoft.com/office/drawing/2014/main" id="{2E64BE7C-6047-4C56-851C-883AC1327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9" y="789486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C683C8-499B-4520-BD43-F330CD9B3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867" y="780020"/>
            <a:ext cx="3493273" cy="2897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2635" y="885972"/>
            <a:ext cx="11382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994" y="2219897"/>
            <a:ext cx="11013921" cy="6266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5717156"/>
      </p:ext>
    </p:extLst>
  </p:cSld>
  <p:clrMapOvr>
    <a:masterClrMapping/>
  </p:clrMapOvr>
  <p:transition spd="slow" advClick="0" advTm="21541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Free Childrens Day Card Template Vector 129299 Vector Art at Vecteezy">
            <a:extLst>
              <a:ext uri="{FF2B5EF4-FFF2-40B4-BE49-F238E27FC236}">
                <a16:creationId xmlns:a16="http://schemas.microsoft.com/office/drawing/2014/main" id="{644E0CAD-037D-458C-985D-4703B51F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83" y="315860"/>
            <a:ext cx="12318524" cy="86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8660A1-1EE5-4DB3-A969-3560EEB4A629}"/>
              </a:ext>
            </a:extLst>
          </p:cNvPr>
          <p:cNvSpPr txBox="1"/>
          <p:nvPr/>
        </p:nvSpPr>
        <p:spPr>
          <a:xfrm>
            <a:off x="5580539" y="4106175"/>
            <a:ext cx="6380364" cy="1240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461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THẢ LỎNG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8D138-CFC6-471B-B5B3-AEC83D6210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325">
            <a:off x="1127941" y="701604"/>
            <a:ext cx="1118360" cy="1118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67A3A-FB90-4F56-985E-D1B1F9DF9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803" y="-187850"/>
            <a:ext cx="3493273" cy="28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14765"/>
      </p:ext>
    </p:extLst>
  </p:cSld>
  <p:clrMapOvr>
    <a:masterClrMapping/>
  </p:clrMapOvr>
  <p:transition spd="slow" advClick="0" advTm="1032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Landscape Glade Lawn For Games And Recreation Hình minh họa Sẵn có  - Tải xuống Hình ảnh Ngay bây giờ - iStock">
            <a:extLst>
              <a:ext uri="{FF2B5EF4-FFF2-40B4-BE49-F238E27FC236}">
                <a16:creationId xmlns:a16="http://schemas.microsoft.com/office/drawing/2014/main" id="{6E326494-1AE6-47F4-AE42-C5E04997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46550" cy="94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A7BC2-DE11-4EF2-9D76-F733B1CCC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277" y="-317825"/>
            <a:ext cx="3493273" cy="2897268"/>
          </a:xfrm>
          <a:prstGeom prst="rect">
            <a:avLst/>
          </a:prstGeom>
        </p:spPr>
      </p:pic>
      <p:pic>
        <p:nvPicPr>
          <p:cNvPr id="5" name="Picture 8" descr="1-16">
            <a:extLst>
              <a:ext uri="{FF2B5EF4-FFF2-40B4-BE49-F238E27FC236}">
                <a16:creationId xmlns:a16="http://schemas.microsoft.com/office/drawing/2014/main" id="{8558500A-7206-4D6F-833A-DEA19A47F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3" y="-289623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95A679-CBF5-4C68-909E-8C1D6598A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6" y="6682110"/>
            <a:ext cx="4020085" cy="2484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661881"/>
      </p:ext>
    </p:extLst>
  </p:cSld>
  <p:clrMapOvr>
    <a:masterClrMapping/>
  </p:clrMapOvr>
  <p:transition spd="slow" advClick="0" advTm="82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幻灯片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79</Words>
  <Application>Microsoft Office PowerPoint</Application>
  <PresentationFormat>Custom</PresentationFormat>
  <Paragraphs>13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黑体</vt:lpstr>
      <vt:lpstr>宋体</vt:lpstr>
      <vt:lpstr>Times New Roman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186</cp:revision>
  <dcterms:created xsi:type="dcterms:W3CDTF">2015-09-14T06:10:05Z</dcterms:created>
  <dcterms:modified xsi:type="dcterms:W3CDTF">2024-07-28T02:32:29Z</dcterms:modified>
</cp:coreProperties>
</file>