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3" r:id="rId2"/>
    <p:sldId id="271" r:id="rId3"/>
    <p:sldId id="276" r:id="rId4"/>
    <p:sldId id="328" r:id="rId5"/>
    <p:sldId id="329" r:id="rId6"/>
    <p:sldId id="330" r:id="rId7"/>
    <p:sldId id="277" r:id="rId8"/>
    <p:sldId id="298" r:id="rId9"/>
  </p:sldIdLst>
  <p:sldSz cx="16846550" cy="9475788"/>
  <p:notesSz cx="6858000" cy="9144000"/>
  <p:custDataLst>
    <p:tags r:id="rId1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37" d="100"/>
          <a:sy n="37" d="100"/>
        </p:scale>
        <p:origin x="606" y="54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gif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image" Target="../media/image4.gif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ĐT CHUYỀN, BẮT BÓNG BẬT ĐẤT BẰNG HAI TAY TRƯỚC NGỰC (</a:t>
            </a:r>
            <a:r>
              <a:rPr lang="en-US" altLang="zh-CN" sz="4400" b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TIẾT </a:t>
            </a:r>
            <a:r>
              <a:rPr lang="en-US" altLang="zh-CN" sz="44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4400" b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4400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650402" y="301787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363757" y="440861"/>
            <a:ext cx="16847299" cy="8590241"/>
            <a:chOff x="7091497" y="1708435"/>
            <a:chExt cx="9517767" cy="6863422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7091497" y="1708435"/>
              <a:ext cx="6012069" cy="963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506339" eaLnBrk="1" hangingPunct="1">
                <a:defRPr/>
              </a:pPr>
              <a:r>
                <a:rPr lang="en-US" sz="6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001176" y="3288037"/>
            <a:ext cx="106066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2060"/>
                </a:solidFill>
              </a:rPr>
              <a:t>-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chuyền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bật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ngực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Nghiêm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túc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TDTT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19" y="6580545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1643" y="546542"/>
            <a:ext cx="11382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3462" y="2130650"/>
            <a:ext cx="12696056" cy="6729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62924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1643" y="546542"/>
            <a:ext cx="11382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571" y="2029071"/>
            <a:ext cx="14046017" cy="6688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447207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2635" y="885972"/>
            <a:ext cx="11382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VẬN ĐỘNG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255" y="2250526"/>
            <a:ext cx="12264008" cy="7075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17156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4643" y="1159011"/>
            <a:ext cx="12734856" cy="715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80</Words>
  <Application>Microsoft Office PowerPoint</Application>
  <PresentationFormat>Custom</PresentationFormat>
  <Paragraphs>13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宋体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183</cp:revision>
  <dcterms:created xsi:type="dcterms:W3CDTF">2015-09-14T06:10:05Z</dcterms:created>
  <dcterms:modified xsi:type="dcterms:W3CDTF">2024-04-20T09:30:42Z</dcterms:modified>
</cp:coreProperties>
</file>