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3" r:id="rId2"/>
    <p:sldId id="271" r:id="rId3"/>
    <p:sldId id="257" r:id="rId4"/>
    <p:sldId id="276" r:id="rId5"/>
    <p:sldId id="325" r:id="rId6"/>
    <p:sldId id="329" r:id="rId7"/>
    <p:sldId id="328" r:id="rId8"/>
    <p:sldId id="277" r:id="rId9"/>
    <p:sldId id="298" r:id="rId10"/>
  </p:sldIdLst>
  <p:sldSz cx="16846550" cy="9475788"/>
  <p:notesSz cx="6858000" cy="914400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54" d="100"/>
          <a:sy n="54" d="100"/>
        </p:scale>
        <p:origin x="594" y="132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2.mp4"/><Relationship Id="rId7" Type="http://schemas.openxmlformats.org/officeDocument/2006/relationships/image" Target="../media/image16.jpe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3.mp4"/><Relationship Id="rId7" Type="http://schemas.openxmlformats.org/officeDocument/2006/relationships/image" Target="../media/image16.jpe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4.mp4"/><Relationship Id="rId7" Type="http://schemas.openxmlformats.org/officeDocument/2006/relationships/image" Target="../media/image16.jpeg"/><Relationship Id="rId2" Type="http://schemas.microsoft.com/office/2007/relationships/media" Target="../media/media4.mp4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5.mp4"/><Relationship Id="rId7" Type="http://schemas.openxmlformats.org/officeDocument/2006/relationships/image" Target="../media/image4.gif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MÔN THỂ THAO TỰ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CHỌN-ĐỘNG TÁC DẪN BÓNG</a:t>
            </a:r>
            <a:endParaRPr lang="en-US" altLang="zh-CN" sz="5400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altLang="en-US" sz="4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Hs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rổ</a:t>
            </a: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5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TC “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3830595" y="508586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1643" y="546542"/>
            <a:ext cx="1000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LÀM QUEN VỚI BÓNG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T khởi động với bó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84461" y="2073598"/>
            <a:ext cx="10357002" cy="5821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57673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089" y="399770"/>
            <a:ext cx="8895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 BÓNG QUANH EO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T chuyển bóng qua vòng e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6099" y="2451100"/>
            <a:ext cx="10115847" cy="5685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306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4884" y="1189023"/>
            <a:ext cx="921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DẪN BÓNG TẠI CHỖ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T dẫn bóng cao tay tại chỗ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6099" y="2451100"/>
            <a:ext cx="10619903" cy="5969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62924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117</Words>
  <Application>Microsoft Office PowerPoint</Application>
  <PresentationFormat>Custom</PresentationFormat>
  <Paragraphs>18</Paragraphs>
  <Slides>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183</cp:revision>
  <dcterms:created xsi:type="dcterms:W3CDTF">2015-09-14T06:10:05Z</dcterms:created>
  <dcterms:modified xsi:type="dcterms:W3CDTF">2022-03-30T13:16:42Z</dcterms:modified>
</cp:coreProperties>
</file>