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3" r:id="rId2"/>
    <p:sldId id="271" r:id="rId3"/>
    <p:sldId id="257" r:id="rId4"/>
    <p:sldId id="276" r:id="rId5"/>
    <p:sldId id="325" r:id="rId6"/>
    <p:sldId id="329" r:id="rId7"/>
    <p:sldId id="328" r:id="rId8"/>
    <p:sldId id="277" r:id="rId9"/>
    <p:sldId id="298" r:id="rId10"/>
  </p:sldIdLst>
  <p:sldSz cx="16846550" cy="9475788"/>
  <p:notesSz cx="6858000" cy="9144000"/>
  <p:custDataLst>
    <p:tags r:id="rId1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7893" autoAdjust="0"/>
  </p:normalViewPr>
  <p:slideViewPr>
    <p:cSldViewPr>
      <p:cViewPr varScale="1">
        <p:scale>
          <a:sx n="54" d="100"/>
          <a:sy n="54" d="100"/>
        </p:scale>
        <p:origin x="594" y="210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587DA99-A89B-440F-B210-0E484E80E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46F6E5B-5565-4D2F-8177-61564DD72396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28D8E11-A78F-455A-B6E1-2963ACCDB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45E2E97-A6B9-42E0-85A9-719485614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gif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gif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4.gif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2.mp4"/><Relationship Id="rId7" Type="http://schemas.openxmlformats.org/officeDocument/2006/relationships/image" Target="../media/image4.gif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" y="0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093664" y="2280419"/>
            <a:ext cx="12659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LỚP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98" y="3287509"/>
            <a:ext cx="152656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82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vi-VN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ÀI 1: LÀM QUEN VỚI BÓNG</a:t>
            </a:r>
            <a:endParaRPr lang="en-US" altLang="zh-CN" sz="5400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77224-6D02-47BC-B580-03A70E777CEF}"/>
              </a:ext>
            </a:extLst>
          </p:cNvPr>
          <p:cNvSpPr txBox="1"/>
          <p:nvPr/>
        </p:nvSpPr>
        <p:spPr>
          <a:xfrm>
            <a:off x="1222475" y="380129"/>
            <a:ext cx="1502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17F9-2EC7-4C11-9E5A-5790EF8412F0}"/>
              </a:ext>
            </a:extLst>
          </p:cNvPr>
          <p:cNvSpPr txBox="1"/>
          <p:nvPr/>
        </p:nvSpPr>
        <p:spPr>
          <a:xfrm>
            <a:off x="3442834" y="3019083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0883D-533C-4A3D-96C4-932228AAE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444" y="-109018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311"/>
      </p:ext>
    </p:extLst>
  </p:cSld>
  <p:clrMapOvr>
    <a:masterClrMapping/>
  </p:clrMapOvr>
  <p:transition spd="slow" advClick="0" advTm="137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 rot="229644">
            <a:off x="110632" y="1089948"/>
            <a:ext cx="15121973" cy="7985648"/>
            <a:chOff x="6331463" y="1625043"/>
            <a:chExt cx="10277801" cy="6946814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287" y="1791163"/>
              <a:ext cx="9085977" cy="67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0356">
              <a:off x="6331463" y="1625043"/>
              <a:ext cx="6090037" cy="88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 TẬP LUYỆN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56EDBE0E-A225-4631-A48B-E24053BA7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38" y="567201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3B8D1-8D18-4D42-96D0-838D70F94EBA}"/>
              </a:ext>
            </a:extLst>
          </p:cNvPr>
          <p:cNvSpPr txBox="1"/>
          <p:nvPr/>
        </p:nvSpPr>
        <p:spPr>
          <a:xfrm>
            <a:off x="3454723" y="3749436"/>
            <a:ext cx="951114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02060"/>
                </a:solidFill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Giầy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-Trang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altLang="en-US" sz="40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Hs chuẩn bị qủa bóng rổ.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E4194D36-E589-407A-89BF-9C0596D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27" y="6334759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76" y="300755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393E8C53-2D45-4C7C-9275-FBC59628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03" y="254885"/>
            <a:ext cx="15039001" cy="90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11">
            <a:extLst>
              <a:ext uri="{FF2B5EF4-FFF2-40B4-BE49-F238E27FC236}">
                <a16:creationId xmlns:a16="http://schemas.microsoft.com/office/drawing/2014/main" id="{4A69CB54-676F-4B74-98CC-898287FC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10" y="4713689"/>
            <a:ext cx="9544625" cy="22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>
            <a:extLst>
              <a:ext uri="{FF2B5EF4-FFF2-40B4-BE49-F238E27FC236}">
                <a16:creationId xmlns:a16="http://schemas.microsoft.com/office/drawing/2014/main" id="{7935FF19-A23B-436A-9010-26E74DC8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50" y="2747625"/>
            <a:ext cx="9544625" cy="2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52CEDD91-73D3-4767-9C6D-C180CEEDF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089" y="3118938"/>
            <a:ext cx="8457545" cy="108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hai tay chuyền bóng cho nhau và tung bóng lên cao, bắt bóng.</a:t>
            </a:r>
            <a:endParaRPr lang="en-US" sz="32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BC0BC0-19E2-4F3D-95BC-C4B9915EEF1F}"/>
              </a:ext>
            </a:extLst>
          </p:cNvPr>
          <p:cNvSpPr/>
          <p:nvPr/>
        </p:nvSpPr>
        <p:spPr bwMode="auto">
          <a:xfrm>
            <a:off x="5322985" y="1074267"/>
            <a:ext cx="5908602" cy="1541632"/>
          </a:xfrm>
          <a:prstGeom prst="roundRect">
            <a:avLst>
              <a:gd name="adj" fmla="val 4845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1506339" eaLnBrk="1" hangingPunct="1"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83492-3832-48B1-9C64-52130F52DEBF}"/>
              </a:ext>
            </a:extLst>
          </p:cNvPr>
          <p:cNvSpPr txBox="1"/>
          <p:nvPr/>
        </p:nvSpPr>
        <p:spPr>
          <a:xfrm>
            <a:off x="3830595" y="5085863"/>
            <a:ext cx="898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dirty="0"/>
          </a:p>
        </p:txBody>
      </p:sp>
      <p:pic>
        <p:nvPicPr>
          <p:cNvPr id="15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15451C28-0049-4BD8-A3E7-35CA6419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5" y="5959020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19" y="565036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8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4741102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" y="5607250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7725" y="-175598"/>
            <a:ext cx="81332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5369024582726509389">
            <a:hlinkClick r:id="" action="ppaction://media"/>
            <a:extLst>
              <a:ext uri="{FF2B5EF4-FFF2-40B4-BE49-F238E27FC236}">
                <a16:creationId xmlns:a16="http://schemas.microsoft.com/office/drawing/2014/main" id="{5474C289-3377-4D4C-AC95-83A071089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8539" y="1298201"/>
            <a:ext cx="12677205" cy="7023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37E94-A09C-489C-AB0F-8EDEE86C7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67" y="-150433"/>
            <a:ext cx="3493273" cy="28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E303-3A74-450A-B56B-32D2C3DE84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6011433"/>
            <a:ext cx="2887557" cy="28875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1643" y="546542"/>
            <a:ext cx="10008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 TUNG BÓNG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 CAO, ĐÓN BÓNG NẢY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744" y="2776279"/>
            <a:ext cx="10058400" cy="565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857673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5089" y="399770"/>
            <a:ext cx="8895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 BÓNG QUA LẠI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872" y="1829876"/>
            <a:ext cx="9686325" cy="6865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3068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4884" y="1189023"/>
            <a:ext cx="9217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THỂ LỰC ĐỨNG LÊN NGỒI XUỐNG (10L x 2)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9629248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83" y="315860"/>
            <a:ext cx="12318524" cy="8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60A1-1EE5-4DB3-A969-3560EEB4A629}"/>
              </a:ext>
            </a:extLst>
          </p:cNvPr>
          <p:cNvSpPr txBox="1"/>
          <p:nvPr/>
        </p:nvSpPr>
        <p:spPr>
          <a:xfrm>
            <a:off x="5580539" y="4106175"/>
            <a:ext cx="6380364" cy="124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46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 LỎNG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D138-CFC6-471B-B5B3-AEC83D621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1127941" y="701604"/>
            <a:ext cx="1118360" cy="111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7A3A-FB90-4F56-985E-D1B1F9DF9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803" y="-187850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ransition spd="slow" advClick="0" advTm="1032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ả lỏng">
            <a:hlinkClick r:id="" action="ppaction://media"/>
            <a:extLst>
              <a:ext uri="{FF2B5EF4-FFF2-40B4-BE49-F238E27FC236}">
                <a16:creationId xmlns:a16="http://schemas.microsoft.com/office/drawing/2014/main" id="{5D8BF526-8719-4831-8453-3C08EEC496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4643" y="1159011"/>
            <a:ext cx="12734856" cy="715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A7BC2-DE11-4EF2-9D76-F733B1CCC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277" y="-317825"/>
            <a:ext cx="3493273" cy="2897268"/>
          </a:xfrm>
          <a:prstGeom prst="rect">
            <a:avLst/>
          </a:prstGeom>
        </p:spPr>
      </p:pic>
      <p:pic>
        <p:nvPicPr>
          <p:cNvPr id="5" name="Picture 8" descr="1-16">
            <a:extLst>
              <a:ext uri="{FF2B5EF4-FFF2-40B4-BE49-F238E27FC236}">
                <a16:creationId xmlns:a16="http://schemas.microsoft.com/office/drawing/2014/main" id="{8558500A-7206-4D6F-833A-DEA19A47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" y="-289623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5A679-CBF5-4C68-909E-8C1D6598A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" y="6682110"/>
            <a:ext cx="4020085" cy="248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 advClick="0" advTm="8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3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127</Words>
  <Application>Microsoft Office PowerPoint</Application>
  <PresentationFormat>Custom</PresentationFormat>
  <Paragraphs>18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宋体</vt:lpstr>
      <vt:lpstr>Arial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thang</cp:lastModifiedBy>
  <cp:revision>177</cp:revision>
  <dcterms:created xsi:type="dcterms:W3CDTF">2015-09-14T06:10:05Z</dcterms:created>
  <dcterms:modified xsi:type="dcterms:W3CDTF">2022-03-21T07:11:47Z</dcterms:modified>
</cp:coreProperties>
</file>