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14" r:id="rId2"/>
    <p:sldMasterId id="2147483716" r:id="rId3"/>
    <p:sldMasterId id="2147483739" r:id="rId4"/>
    <p:sldMasterId id="2147483766" r:id="rId5"/>
  </p:sldMasterIdLst>
  <p:notesMasterIdLst>
    <p:notesMasterId r:id="rId25"/>
  </p:notesMasterIdLst>
  <p:sldIdLst>
    <p:sldId id="256" r:id="rId6"/>
    <p:sldId id="269" r:id="rId7"/>
    <p:sldId id="272" r:id="rId8"/>
    <p:sldId id="367" r:id="rId9"/>
    <p:sldId id="281" r:id="rId10"/>
    <p:sldId id="264" r:id="rId11"/>
    <p:sldId id="258" r:id="rId12"/>
    <p:sldId id="276" r:id="rId13"/>
    <p:sldId id="277" r:id="rId14"/>
    <p:sldId id="372" r:id="rId15"/>
    <p:sldId id="265" r:id="rId16"/>
    <p:sldId id="279" r:id="rId17"/>
    <p:sldId id="328" r:id="rId18"/>
    <p:sldId id="356" r:id="rId19"/>
    <p:sldId id="266" r:id="rId20"/>
    <p:sldId id="267" r:id="rId21"/>
    <p:sldId id="369" r:id="rId22"/>
    <p:sldId id="371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E0"/>
    <a:srgbClr val="FF7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9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rung </a:t>
            </a:r>
            <a:r>
              <a:rPr lang="en-US" baseline="0" dirty="0" err="1"/>
              <a:t>rinh</a:t>
            </a:r>
            <a:r>
              <a:rPr lang="en-US" baseline="0" dirty="0"/>
              <a:t> ở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83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473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724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252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54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4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54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9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002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3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7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1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4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5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7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2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8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0111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lang="zh-CN" altLang="en-US" sz="80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81351" y="3734430"/>
              <a:ext cx="1313100" cy="265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con!</a:t>
              </a:r>
              <a:endParaRPr lang="zh-CN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8" y="730953"/>
            <a:ext cx="4595695" cy="2434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98" y="806180"/>
            <a:ext cx="4632480" cy="2434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9877" cy="623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A831F-56C1-0E76-DBCC-5F28C78AA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449" y="3272362"/>
            <a:ext cx="8949787" cy="32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23" y="2396033"/>
            <a:ext cx="5918851" cy="172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5" y="1411615"/>
            <a:ext cx="5082767" cy="5082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81" y="1410317"/>
            <a:ext cx="5084064" cy="5084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7" y="759067"/>
            <a:ext cx="1798575" cy="52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82813" y="32505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7CB0B-E877-7163-BC0D-B4FA98013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22" t="20795" r="21023" b="22612"/>
          <a:stretch/>
        </p:blipFill>
        <p:spPr>
          <a:xfrm>
            <a:off x="1896861" y="1489363"/>
            <a:ext cx="9186528" cy="5043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08" y="1496292"/>
            <a:ext cx="6203795" cy="323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AC5FD5-23D4-4FBD-8271-8C73B493E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549" y="1166221"/>
            <a:ext cx="9219431" cy="560832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96BCAA5-43FB-4666-8C8B-A9F83771DA94}"/>
              </a:ext>
            </a:extLst>
          </p:cNvPr>
          <p:cNvSpPr/>
          <p:nvPr/>
        </p:nvSpPr>
        <p:spPr>
          <a:xfrm>
            <a:off x="4130040" y="3139440"/>
            <a:ext cx="1722120" cy="883920"/>
          </a:xfrm>
          <a:prstGeom prst="wedgeEllipseCallout">
            <a:avLst>
              <a:gd name="adj1" fmla="val -38532"/>
              <a:gd name="adj2" fmla="val 7801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010C6-8FD9-45F0-A0E7-80D4CE9E0283}"/>
              </a:ext>
            </a:extLst>
          </p:cNvPr>
          <p:cNvSpPr txBox="1"/>
          <p:nvPr/>
        </p:nvSpPr>
        <p:spPr>
          <a:xfrm>
            <a:off x="4416736" y="3231107"/>
            <a:ext cx="143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A, cá.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6" y="810556"/>
            <a:ext cx="1183400" cy="6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45" y="1524000"/>
            <a:ext cx="6026095" cy="313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1063256" y="1444154"/>
            <a:ext cx="4150400" cy="538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63" y="1433627"/>
            <a:ext cx="4150400" cy="5400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93" y="65874"/>
            <a:ext cx="1463933" cy="499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6C5A7-B84C-6E5C-C05A-A0E788EA715F}"/>
              </a:ext>
            </a:extLst>
          </p:cNvPr>
          <p:cNvSpPr txBox="1"/>
          <p:nvPr/>
        </p:nvSpPr>
        <p:spPr>
          <a:xfrm>
            <a:off x="4793672" y="4572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387532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cố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dặn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dò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34E3F2-7DA2-488B-95AF-01A820F61E2D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0DD60F-984E-428D-9C01-6692BB7E9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C5738A-190A-8BDA-3F4A-93B60A2F3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06" y="2152481"/>
            <a:ext cx="7116603" cy="207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2" y="1399165"/>
            <a:ext cx="11629704" cy="5181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0" r="9835" b="8467"/>
          <a:stretch/>
        </p:blipFill>
        <p:spPr>
          <a:xfrm>
            <a:off x="1531081" y="1294215"/>
            <a:ext cx="9257415" cy="4419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4"/>
            <a:ext cx="2010134" cy="5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8755" y="5878871"/>
            <a:ext cx="53876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Nam và bố </a:t>
            </a:r>
            <a:r>
              <a:rPr lang="en-US" sz="3733" kern="0" dirty="0" err="1">
                <a:solidFill>
                  <a:srgbClr val="00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733" kern="0" dirty="0">
                <a:solidFill>
                  <a:srgbClr val="00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</a:t>
            </a:r>
            <a:r>
              <a:rPr lang="en-US" sz="3733" kern="0" dirty="0">
                <a:solidFill>
                  <a:srgbClr val="00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73" y="1288723"/>
            <a:ext cx="10712857" cy="4566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024"/>
            <a:ext cx="1745777" cy="5095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893595" y="5807645"/>
            <a:ext cx="2196179" cy="736852"/>
            <a:chOff x="5817083" y="4259179"/>
            <a:chExt cx="1647135" cy="552640"/>
          </a:xfrm>
        </p:grpSpPr>
        <p:grpSp>
          <p:nvGrpSpPr>
            <p:cNvPr id="3" name="Group 2"/>
            <p:cNvGrpSpPr/>
            <p:nvPr/>
          </p:nvGrpSpPr>
          <p:grpSpPr>
            <a:xfrm>
              <a:off x="5817083" y="4259181"/>
              <a:ext cx="1647135" cy="552638"/>
              <a:chOff x="4652747" y="4217106"/>
              <a:chExt cx="1647135" cy="55263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652747" y="4217106"/>
                <a:ext cx="1561255" cy="552638"/>
                <a:chOff x="3676749" y="3957014"/>
                <a:chExt cx="1028245" cy="552638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3676749" y="3957014"/>
                  <a:ext cx="91248" cy="5000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lang="en-US" sz="3733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grpSp>
              <p:nvGrpSpPr>
                <p:cNvPr id="16" name="Group 15"/>
                <p:cNvGrpSpPr/>
                <p:nvPr/>
              </p:nvGrpSpPr>
              <p:grpSpPr>
                <a:xfrm>
                  <a:off x="3871236" y="4009563"/>
                  <a:ext cx="833758" cy="500089"/>
                  <a:chOff x="2451979" y="3864270"/>
                  <a:chExt cx="833758" cy="500089"/>
                </a:xfrm>
              </p:grpSpPr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2972831" y="3864270"/>
                    <a:ext cx="312906" cy="5000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r>
                      <a:rPr lang="en-US" sz="3733" kern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  <a:sym typeface="Arial"/>
                      </a:rPr>
                      <a:t>c</a:t>
                    </a:r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2451979" y="3864270"/>
                    <a:ext cx="280287" cy="5000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r>
                      <a:rPr lang="en-US" sz="3733" kern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  <a:sym typeface="Arial"/>
                      </a:rPr>
                      <a:t>c</a:t>
                    </a:r>
                  </a:p>
                </p:txBody>
              </p:sp>
            </p:grpSp>
          </p:grpSp>
          <p:sp>
            <p:nvSpPr>
              <p:cNvPr id="12" name="Rectangle 11"/>
              <p:cNvSpPr/>
              <p:nvPr/>
            </p:nvSpPr>
            <p:spPr>
              <a:xfrm>
                <a:off x="6053180" y="4252548"/>
                <a:ext cx="246702" cy="5000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733" b="1" kern="0" dirty="0">
                    <a:solidFill>
                      <a:srgbClr val="FF0000"/>
                    </a:solidFill>
                    <a:latin typeface="Quicksand Medium" panose="0000060000000000000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ˊ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5918661" y="4259179"/>
              <a:ext cx="209212" cy="50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FF0000"/>
                  </a:solidFill>
                  <a:latin typeface="Century Gothic" panose="020B05020202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ˊ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C09D6820-0543-4479-8E46-D12DA7A09BA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968152" y="1339050"/>
            <a:ext cx="6879077" cy="19818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10666" b="1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3: C  </a:t>
            </a:r>
            <a:r>
              <a:rPr lang="en-GB" sz="10666" b="1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GB" sz="10666" b="1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́</a:t>
            </a:r>
            <a:endParaRPr sz="10666" b="1" dirty="0">
              <a:solidFill>
                <a:schemeClr val="bg1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043" y="2266379"/>
            <a:ext cx="5370261" cy="236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3227010" y="1518946"/>
            <a:ext cx="5737981" cy="3820002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20000" kern="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</a:t>
              </a:r>
            </a:p>
          </p:txBody>
        </p:sp>
      </p:grpSp>
      <p:pic>
        <p:nvPicPr>
          <p:cNvPr id="3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4336" y="4972177"/>
            <a:ext cx="261921" cy="261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82"/>
            <a:ext cx="1773382" cy="849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40" y="2121389"/>
            <a:ext cx="5624345" cy="2978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678" y="2194296"/>
            <a:ext cx="5530605" cy="2905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9877" cy="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28" y="1710242"/>
            <a:ext cx="11332521" cy="4161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" y="725805"/>
            <a:ext cx="1197483" cy="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54</Words>
  <Application>Microsoft Office PowerPoint</Application>
  <PresentationFormat>Widescreen</PresentationFormat>
  <Paragraphs>19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宋体</vt:lpstr>
      <vt:lpstr>.VnAvant</vt:lpstr>
      <vt:lpstr>Arial</vt:lpstr>
      <vt:lpstr>Arial-Rounded</vt:lpstr>
      <vt:lpstr>Calibri</vt:lpstr>
      <vt:lpstr>Century Gothic</vt:lpstr>
      <vt:lpstr>等线</vt:lpstr>
      <vt:lpstr>Lato</vt:lpstr>
      <vt:lpstr>Quicksand Medium</vt:lpstr>
      <vt:lpstr>Segoe UI Black</vt:lpstr>
      <vt:lpstr>华文琥珀</vt:lpstr>
      <vt:lpstr>Times New Roman</vt:lpstr>
      <vt:lpstr>方正粗圆_GBK</vt:lpstr>
      <vt:lpstr>Office 主题​​</vt:lpstr>
      <vt:lpstr>2_Office Theme</vt:lpstr>
      <vt:lpstr>Simple Light</vt:lpstr>
      <vt:lpstr>4_Office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BÀI 3: C  c   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45</cp:revision>
  <dcterms:created xsi:type="dcterms:W3CDTF">2020-08-13T09:32:00Z</dcterms:created>
  <dcterms:modified xsi:type="dcterms:W3CDTF">2024-09-17T04:52:07Z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