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9"/>
  </p:notesMasterIdLst>
  <p:sldIdLst>
    <p:sldId id="393" r:id="rId5"/>
    <p:sldId id="394" r:id="rId6"/>
    <p:sldId id="395" r:id="rId7"/>
    <p:sldId id="396" r:id="rId8"/>
    <p:sldId id="261" r:id="rId9"/>
    <p:sldId id="264" r:id="rId10"/>
    <p:sldId id="322" r:id="rId11"/>
    <p:sldId id="397" r:id="rId12"/>
    <p:sldId id="282" r:id="rId13"/>
    <p:sldId id="355" r:id="rId14"/>
    <p:sldId id="398" r:id="rId15"/>
    <p:sldId id="288" r:id="rId16"/>
    <p:sldId id="293" r:id="rId17"/>
    <p:sldId id="294" r:id="rId18"/>
    <p:sldId id="356" r:id="rId19"/>
    <p:sldId id="400" r:id="rId20"/>
    <p:sldId id="259" r:id="rId21"/>
    <p:sldId id="275" r:id="rId22"/>
    <p:sldId id="289" r:id="rId23"/>
    <p:sldId id="290" r:id="rId24"/>
    <p:sldId id="291" r:id="rId25"/>
    <p:sldId id="278" r:id="rId26"/>
    <p:sldId id="27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12/09/2023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12/09/2023</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12/09/2023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12/09/2023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12/09/2023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12/09/2023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12/09/2023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12/09/2023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12/09/2023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12/09/2023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12/09/2023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12/09/2023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3.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171450" y="0"/>
            <a:ext cx="12392025"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UTM Avo" panose="02040603050506020204" pitchFamily="18"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rial-Rounded"/>
            </a:endParaRPr>
          </a:p>
        </p:txBody>
      </p:sp>
      <p:sp>
        <p:nvSpPr>
          <p:cNvPr id="3" name="Title 1">
            <a:extLst>
              <a:ext uri="{FF2B5EF4-FFF2-40B4-BE49-F238E27FC236}">
                <a16:creationId xmlns:a16="http://schemas.microsoft.com/office/drawing/2014/main" id="{14018AC9-97F2-6770-95CE-C18E239DD004}"/>
              </a:ext>
            </a:extLst>
          </p:cNvPr>
          <p:cNvSpPr txBox="1">
            <a:spLocks/>
          </p:cNvSpPr>
          <p:nvPr/>
        </p:nvSpPr>
        <p:spPr>
          <a:xfrm>
            <a:off x="5054997" y="1293577"/>
            <a:ext cx="1930425" cy="108310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UTM Avo" panose="02040603050506020204" pitchFamily="18" charset="0"/>
                <a:ea typeface="Arial-Rounded" pitchFamily="34" charset="0"/>
                <a:cs typeface="Arial-Rounded" pitchFamily="34" charset="0"/>
              </a:rPr>
              <a:t>b</a:t>
            </a:r>
          </a:p>
        </p:txBody>
      </p:sp>
      <p:sp>
        <p:nvSpPr>
          <p:cNvPr id="4" name="Title 1">
            <a:extLst>
              <a:ext uri="{FF2B5EF4-FFF2-40B4-BE49-F238E27FC236}">
                <a16:creationId xmlns:a16="http://schemas.microsoft.com/office/drawing/2014/main" id="{4CF75EF1-5342-1589-4C98-024FC02FBD37}"/>
              </a:ext>
            </a:extLst>
          </p:cNvPr>
          <p:cNvSpPr txBox="1">
            <a:spLocks/>
          </p:cNvSpPr>
          <p:nvPr/>
        </p:nvSpPr>
        <p:spPr>
          <a:xfrm>
            <a:off x="718113"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UTM Avo" panose="02040603050506020204" pitchFamily="18" charset="0"/>
                <a:ea typeface="Arial-Rounded" pitchFamily="34" charset="0"/>
                <a:cs typeface="Arial-Rounded" pitchFamily="34" charset="0"/>
              </a:rPr>
              <a:t>b</a:t>
            </a:r>
          </a:p>
        </p:txBody>
      </p:sp>
      <p:sp>
        <p:nvSpPr>
          <p:cNvPr id="5" name="Title 1">
            <a:extLst>
              <a:ext uri="{FF2B5EF4-FFF2-40B4-BE49-F238E27FC236}">
                <a16:creationId xmlns:a16="http://schemas.microsoft.com/office/drawing/2014/main" id="{E3B1A0D9-0ED2-931D-8CAC-2515F3BAC154}"/>
              </a:ext>
            </a:extLst>
          </p:cNvPr>
          <p:cNvSpPr txBox="1">
            <a:spLocks/>
          </p:cNvSpPr>
          <p:nvPr/>
        </p:nvSpPr>
        <p:spPr>
          <a:xfrm>
            <a:off x="3106896"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UTM Avo" panose="02040603050506020204" pitchFamily="18" charset="0"/>
                <a:ea typeface="Arial-Rounded" pitchFamily="34" charset="0"/>
                <a:cs typeface="Arial-Rounded" pitchFamily="34" charset="0"/>
              </a:rPr>
              <a:t>a</a:t>
            </a:r>
          </a:p>
        </p:txBody>
      </p:sp>
      <p:sp>
        <p:nvSpPr>
          <p:cNvPr id="7" name="Title 1">
            <a:extLst>
              <a:ext uri="{FF2B5EF4-FFF2-40B4-BE49-F238E27FC236}">
                <a16:creationId xmlns:a16="http://schemas.microsoft.com/office/drawing/2014/main" id="{0B2B5638-BFEE-1708-571A-72B22E9976D7}"/>
              </a:ext>
            </a:extLst>
          </p:cNvPr>
          <p:cNvSpPr txBox="1">
            <a:spLocks/>
          </p:cNvSpPr>
          <p:nvPr/>
        </p:nvSpPr>
        <p:spPr>
          <a:xfrm>
            <a:off x="718113" y="3995361"/>
            <a:ext cx="4724598"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UTM Avo" panose="02040603050506020204" pitchFamily="18" charset="0"/>
                <a:ea typeface="Arial-Rounded" pitchFamily="34" charset="0"/>
                <a:cs typeface="Arial-Rounded" pitchFamily="34" charset="0"/>
              </a:rPr>
              <a:t>b</a:t>
            </a:r>
            <a:r>
              <a:rPr lang="en-US" sz="11500">
                <a:latin typeface="UTM Avo" panose="02040603050506020204" pitchFamily="18" charset="0"/>
                <a:ea typeface="Arial-Rounded" pitchFamily="34" charset="0"/>
                <a:cs typeface="Arial-Rounded" pitchFamily="34" charset="0"/>
              </a:rPr>
              <a:t>a</a:t>
            </a:r>
          </a:p>
        </p:txBody>
      </p:sp>
      <p:sp>
        <p:nvSpPr>
          <p:cNvPr id="8" name="Title 1">
            <a:extLst>
              <a:ext uri="{FF2B5EF4-FFF2-40B4-BE49-F238E27FC236}">
                <a16:creationId xmlns:a16="http://schemas.microsoft.com/office/drawing/2014/main" id="{C213BED8-3CC0-2D7E-2E82-2CE9B445993E}"/>
              </a:ext>
            </a:extLst>
          </p:cNvPr>
          <p:cNvSpPr txBox="1">
            <a:spLocks/>
          </p:cNvSpPr>
          <p:nvPr/>
        </p:nvSpPr>
        <p:spPr>
          <a:xfrm>
            <a:off x="6703125"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UTM Avo" panose="02040603050506020204" pitchFamily="18" charset="0"/>
                <a:ea typeface="Arial-Rounded" pitchFamily="34" charset="0"/>
                <a:cs typeface="Arial-Rounded" pitchFamily="34" charset="0"/>
              </a:rPr>
              <a:t>b</a:t>
            </a:r>
          </a:p>
        </p:txBody>
      </p:sp>
      <p:sp>
        <p:nvSpPr>
          <p:cNvPr id="9" name="Title 1">
            <a:extLst>
              <a:ext uri="{FF2B5EF4-FFF2-40B4-BE49-F238E27FC236}">
                <a16:creationId xmlns:a16="http://schemas.microsoft.com/office/drawing/2014/main" id="{1235519C-DF69-D08E-61DE-93BA4F45C6FE}"/>
              </a:ext>
            </a:extLst>
          </p:cNvPr>
          <p:cNvSpPr txBox="1">
            <a:spLocks/>
          </p:cNvSpPr>
          <p:nvPr/>
        </p:nvSpPr>
        <p:spPr>
          <a:xfrm>
            <a:off x="9092330" y="2693012"/>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UTM Avo" panose="02040603050506020204" pitchFamily="18" charset="0"/>
                <a:ea typeface="Arial-Rounded" pitchFamily="34" charset="0"/>
                <a:cs typeface="Arial-Rounded" pitchFamily="34" charset="0"/>
              </a:rPr>
              <a:t>a</a:t>
            </a:r>
          </a:p>
        </p:txBody>
      </p:sp>
      <p:sp>
        <p:nvSpPr>
          <p:cNvPr id="10" name="Title 1">
            <a:extLst>
              <a:ext uri="{FF2B5EF4-FFF2-40B4-BE49-F238E27FC236}">
                <a16:creationId xmlns:a16="http://schemas.microsoft.com/office/drawing/2014/main" id="{5C155C44-4531-18AC-C80B-093246F59093}"/>
              </a:ext>
            </a:extLst>
          </p:cNvPr>
          <p:cNvSpPr txBox="1">
            <a:spLocks/>
          </p:cNvSpPr>
          <p:nvPr/>
        </p:nvSpPr>
        <p:spPr>
          <a:xfrm>
            <a:off x="6702763" y="3995361"/>
            <a:ext cx="4725382"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UTM Avo" panose="02040603050506020204" pitchFamily="18" charset="0"/>
                <a:ea typeface="Arial-Rounded" pitchFamily="34" charset="0"/>
                <a:cs typeface="Arial-Rounded" pitchFamily="34" charset="0"/>
              </a:rPr>
              <a:t>b</a:t>
            </a:r>
            <a:r>
              <a:rPr lang="en-US" sz="11500">
                <a:latin typeface="UTM Avo" panose="02040603050506020204" pitchFamily="18" charset="0"/>
                <a:ea typeface="Arial-Rounded" pitchFamily="34" charset="0"/>
                <a:cs typeface="Arial-Rounded" pitchFamily="34" charset="0"/>
              </a:rPr>
              <a:t>a</a:t>
            </a:r>
          </a:p>
        </p:txBody>
      </p:sp>
      <p:sp>
        <p:nvSpPr>
          <p:cNvPr id="11" name="Title 1">
            <a:extLst>
              <a:ext uri="{FF2B5EF4-FFF2-40B4-BE49-F238E27FC236}">
                <a16:creationId xmlns:a16="http://schemas.microsoft.com/office/drawing/2014/main" id="{955F72D4-D83C-282B-9A34-A888296E1A41}"/>
              </a:ext>
            </a:extLst>
          </p:cNvPr>
          <p:cNvSpPr txBox="1">
            <a:spLocks/>
          </p:cNvSpPr>
          <p:nvPr/>
        </p:nvSpPr>
        <p:spPr>
          <a:xfrm>
            <a:off x="8858269" y="4254823"/>
            <a:ext cx="1930425" cy="115537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UTM Avo" panose="02040603050506020204" pitchFamily="18" charset="0"/>
                <a:ea typeface="Arial-Rounded" pitchFamily="34" charset="0"/>
                <a:cs typeface="Arial-Rounded" pitchFamily="34" charset="0"/>
              </a:rPr>
              <a:t>̀</a:t>
            </a:r>
          </a:p>
        </p:txBody>
      </p:sp>
      <p:grpSp>
        <p:nvGrpSpPr>
          <p:cNvPr id="12" name="Group 11">
            <a:extLst>
              <a:ext uri="{FF2B5EF4-FFF2-40B4-BE49-F238E27FC236}">
                <a16:creationId xmlns:a16="http://schemas.microsoft.com/office/drawing/2014/main" id="{4355119B-1137-B83E-9789-C99A3203E4C2}"/>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C85634F3-E0E4-F556-38A4-F00A104C740E}"/>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UTM Avo" panose="02040603050506020204" pitchFamily="18"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77CEE73C-5CCE-D138-B164-9B78DA2F1E13}"/>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UTM Avo" panose="02040603050506020204" pitchFamily="18" charset="0"/>
                  <a:ea typeface="Arial-Rounded" pitchFamily="34" charset="0"/>
                  <a:cs typeface="Arial-Rounded" pitchFamily="34" charset="0"/>
                </a:rPr>
                <a:t>2</a:t>
              </a:r>
            </a:p>
          </p:txBody>
        </p:sp>
      </p:grpSp>
    </p:spTree>
    <p:custDataLst>
      <p:tags r:id="rId1"/>
    </p:custDataLst>
    <p:extLst>
      <p:ext uri="{BB962C8B-B14F-4D97-AF65-F5344CB8AC3E}">
        <p14:creationId xmlns:p14="http://schemas.microsoft.com/office/powerpoint/2010/main" val="2997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P spid="9"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000" b="1" kern="0" dirty="0">
                <a:solidFill>
                  <a:srgbClr val="FF0000"/>
                </a:solidFill>
                <a:latin typeface="UTM Avo" panose="02040603050506020204" pitchFamily="18" charset="0"/>
                <a:cs typeface="VNI-Avo" charset="0"/>
              </a:rPr>
              <a:t>Viết Bảng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xmln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99A5D7C5-58A8-4184-8136-AEB0AE653C4F}"/>
              </a:ext>
            </a:extLst>
          </p:cNvPr>
          <p:cNvPicPr>
            <a:picLocks noChangeAspect="1"/>
          </p:cNvPicPr>
          <p:nvPr/>
        </p:nvPicPr>
        <p:blipFill>
          <a:blip r:embed="rId3"/>
          <a:stretch>
            <a:fillRect/>
          </a:stretch>
        </p:blipFill>
        <p:spPr>
          <a:xfrm>
            <a:off x="2383711" y="999461"/>
            <a:ext cx="8439252" cy="5298328"/>
          </a:xfrm>
          <a:prstGeom prst="rect">
            <a:avLst/>
          </a:prstGeom>
        </p:spPr>
      </p:pic>
      <p:pic>
        <p:nvPicPr>
          <p:cNvPr id="10" name="Picture 9">
            <a:extLst>
              <a:ext uri="{FF2B5EF4-FFF2-40B4-BE49-F238E27FC236}">
                <a16:creationId xmlns:a16="http://schemas.microsoft.com/office/drawing/2014/main"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id="{B272D221-8688-49F5-AB15-E22BDA2CE66B}"/>
              </a:ext>
            </a:extLst>
          </p:cNvPr>
          <p:cNvSpPr txBox="1"/>
          <p:nvPr/>
        </p:nvSpPr>
        <p:spPr>
          <a:xfrm rot="306321">
            <a:off x="8446894" y="2432241"/>
            <a:ext cx="1511577"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UTM Avo" panose="02040603050506020204" pitchFamily="18" charset="0"/>
                <a:ea typeface="Arial-Rounded" panose="020B0500000000000000" pitchFamily="34" charset="0"/>
                <a:cs typeface="Arial-Rounded" panose="020B0500000000000000" pitchFamily="34" charset="0"/>
              </a:rPr>
              <a:t>Gia </a:t>
            </a:r>
            <a:r>
              <a:rPr lang="en-US" sz="6000" b="1" dirty="0" err="1">
                <a:latin typeface="UTM Avo" panose="02040603050506020204" pitchFamily="18" charset="0"/>
                <a:ea typeface="Arial-Rounded" panose="020B0500000000000000" pitchFamily="34" charset="0"/>
                <a:cs typeface="Arial-Rounded" panose="020B0500000000000000" pitchFamily="34" charset="0"/>
              </a:rPr>
              <a:t>đình</a:t>
            </a:r>
            <a:endParaRPr lang="en-US" sz="6000" b="1"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933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8564" y="1869248"/>
            <a:ext cx="8289105" cy="3046988"/>
          </a:xfrm>
          <a:prstGeom prst="rect">
            <a:avLst/>
          </a:prstGeom>
          <a:solidFill>
            <a:schemeClr val="accent1">
              <a:lumMod val="20000"/>
              <a:lumOff val="80000"/>
            </a:schemeClr>
          </a:solidFill>
          <a:ln w="57150">
            <a:solidFill>
              <a:srgbClr val="FFC000"/>
            </a:solidFill>
          </a:ln>
        </p:spPr>
        <p:txBody>
          <a:bodyPr wrap="square" rtlCol="0">
            <a:spAutoFit/>
          </a:bodyPr>
          <a:lstStyle/>
          <a:p>
            <a:pPr algn="ctr"/>
            <a:r>
              <a:rPr lang="en-US" sz="9600" dirty="0">
                <a:solidFill>
                  <a:srgbClr val="7030A0"/>
                </a:solidFill>
                <a:latin typeface="UTM Avo" panose="02040603050506020204" pitchFamily="18" charset="0"/>
                <a:ea typeface="Kids" pitchFamily="2" charset="0"/>
                <a:cs typeface="Kids" pitchFamily="2" charset="0"/>
              </a:rPr>
              <a:t>NHANH TAY</a:t>
            </a:r>
            <a:endParaRPr lang="en-US" sz="9600" dirty="0">
              <a:solidFill>
                <a:prstClr val="black"/>
              </a:solidFill>
              <a:latin typeface="UTM Avo" panose="02040603050506020204" pitchFamily="18" charset="0"/>
              <a:ea typeface="Kids" pitchFamily="2" charset="0"/>
              <a:cs typeface="Kids" pitchFamily="2" charset="0"/>
            </a:endParaRPr>
          </a:p>
          <a:p>
            <a:pPr algn="ctr"/>
            <a:r>
              <a:rPr lang="en-US" sz="9600" dirty="0">
                <a:solidFill>
                  <a:srgbClr val="FF0066"/>
                </a:solidFill>
                <a:latin typeface="UTM Avo" panose="02040603050506020204" pitchFamily="18" charset="0"/>
                <a:ea typeface="Kids" pitchFamily="2" charset="0"/>
                <a:cs typeface="Kids" pitchFamily="2" charset="0"/>
              </a:rPr>
              <a:t>NHANH MẮT</a:t>
            </a:r>
          </a:p>
        </p:txBody>
      </p:sp>
      <p:grpSp>
        <p:nvGrpSpPr>
          <p:cNvPr id="3" name="Google Shape;399;p20"/>
          <p:cNvGrpSpPr/>
          <p:nvPr/>
        </p:nvGrpSpPr>
        <p:grpSpPr>
          <a:xfrm rot="478072">
            <a:off x="1309774" y="3995237"/>
            <a:ext cx="1762332" cy="1404699"/>
            <a:chOff x="1619858" y="3028726"/>
            <a:chExt cx="1762332" cy="1404699"/>
          </a:xfrm>
        </p:grpSpPr>
        <p:sp>
          <p:nvSpPr>
            <p:cNvPr id="4"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5"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2D050"/>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6"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7"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8"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9"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0"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1"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2"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3"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4"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5"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6"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7"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8"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9"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0"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1"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2"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3"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4"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5"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grpSp>
        <p:nvGrpSpPr>
          <p:cNvPr id="26" name="Google Shape;306;p20"/>
          <p:cNvGrpSpPr/>
          <p:nvPr/>
        </p:nvGrpSpPr>
        <p:grpSpPr>
          <a:xfrm rot="1742937">
            <a:off x="9134794" y="1620044"/>
            <a:ext cx="1912774" cy="1010181"/>
            <a:chOff x="5862862" y="867279"/>
            <a:chExt cx="1912829" cy="1010210"/>
          </a:xfrm>
        </p:grpSpPr>
        <p:sp>
          <p:nvSpPr>
            <p:cNvPr id="2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C000"/>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2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spTree>
    <p:extLst>
      <p:ext uri="{BB962C8B-B14F-4D97-AF65-F5344CB8AC3E}">
        <p14:creationId xmlns:p14="http://schemas.microsoft.com/office/powerpoint/2010/main" val="36989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8500"/>
                            </p:stCondLst>
                            <p:childTnLst>
                              <p:par>
                                <p:cTn id="13" presetID="52"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Scale>
                                      <p:cBhvr>
                                        <p:cTn id="15" dur="125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250" decel="50000" fill="hold">
                                          <p:stCondLst>
                                            <p:cond delay="0"/>
                                          </p:stCondLst>
                                        </p:cTn>
                                        <p:tgtEl>
                                          <p:spTgt spid="26"/>
                                        </p:tgtEl>
                                        <p:attrNameLst>
                                          <p:attrName>ppt_x</p:attrName>
                                          <p:attrName>ppt_y</p:attrName>
                                        </p:attrNameLst>
                                      </p:cBhvr>
                                    </p:animMotion>
                                    <p:animEffect transition="in" filter="fade">
                                      <p:cBhvr>
                                        <p:cTn id="17" dur="1250"/>
                                        <p:tgtEl>
                                          <p:spTgt spid="26"/>
                                        </p:tgtEl>
                                      </p:cBhvr>
                                    </p:animEffect>
                                  </p:childTnLst>
                                </p:cTn>
                              </p:par>
                            </p:childTnLst>
                          </p:cTn>
                        </p:par>
                        <p:par>
                          <p:cTn id="18" fill="hold">
                            <p:stCondLst>
                              <p:cond delay="9750"/>
                            </p:stCondLst>
                            <p:childTnLst>
                              <p:par>
                                <p:cTn id="19" presetID="5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250" decel="50000" fill="hold">
                                          <p:stCondLst>
                                            <p:cond delay="0"/>
                                          </p:stCondLst>
                                        </p:cTn>
                                        <p:tgtEl>
                                          <p:spTgt spid="3"/>
                                        </p:tgtEl>
                                        <p:attrNameLst>
                                          <p:attrName>ppt_x</p:attrName>
                                          <p:attrName>ppt_y</p:attrName>
                                        </p:attrNameLst>
                                      </p:cBhvr>
                                    </p:animMotion>
                                    <p:animEffect transition="in" filter="fade">
                                      <p:cBhvr>
                                        <p:cTn id="23"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 đứng ở vị trí nào trong bảng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cái</a:t>
              </a:r>
              <a:r>
                <a:rPr kumimoji="0" lang="en-US" sz="3600" b="0" i="0" u="none" strike="noStrike" kern="120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a:t>
            </a:r>
          </a:p>
        </p:txBody>
      </p:sp>
      <p:sp>
        <p:nvSpPr>
          <p:cNvPr id="3" name="Title 1"/>
          <p:cNvSpPr txBox="1">
            <a:spLocks/>
          </p:cNvSpPr>
          <p:nvPr/>
        </p:nvSpPr>
        <p:spPr>
          <a:xfrm>
            <a:off x="3241965"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ê</a:t>
            </a:r>
          </a:p>
        </p:txBody>
      </p:sp>
      <p:sp>
        <p:nvSpPr>
          <p:cNvPr id="4" name="Title 1"/>
          <p:cNvSpPr txBox="1">
            <a:spLocks/>
          </p:cNvSpPr>
          <p:nvPr/>
        </p:nvSpPr>
        <p:spPr>
          <a:xfrm>
            <a:off x="4854557"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g</a:t>
            </a:r>
          </a:p>
        </p:txBody>
      </p:sp>
      <p:sp>
        <p:nvSpPr>
          <p:cNvPr id="5" name="Title 1"/>
          <p:cNvSpPr txBox="1">
            <a:spLocks/>
          </p:cNvSpPr>
          <p:nvPr/>
        </p:nvSpPr>
        <p:spPr>
          <a:xfrm>
            <a:off x="1600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m</a:t>
            </a:r>
          </a:p>
        </p:txBody>
      </p:sp>
      <p:sp>
        <p:nvSpPr>
          <p:cNvPr id="6" name="Title 1"/>
          <p:cNvSpPr txBox="1">
            <a:spLocks/>
          </p:cNvSpPr>
          <p:nvPr/>
        </p:nvSpPr>
        <p:spPr>
          <a:xfrm>
            <a:off x="3241965"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a</a:t>
            </a:r>
          </a:p>
        </p:txBody>
      </p:sp>
      <p:sp>
        <p:nvSpPr>
          <p:cNvPr id="7" name="Title 1"/>
          <p:cNvSpPr txBox="1">
            <a:spLocks/>
          </p:cNvSpPr>
          <p:nvPr/>
        </p:nvSpPr>
        <p:spPr>
          <a:xfrm>
            <a:off x="4854557"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a:t>
            </a:r>
          </a:p>
        </p:txBody>
      </p:sp>
      <p:sp>
        <p:nvSpPr>
          <p:cNvPr id="8" name="Title 1"/>
          <p:cNvSpPr txBox="1">
            <a:spLocks/>
          </p:cNvSpPr>
          <p:nvPr/>
        </p:nvSpPr>
        <p:spPr>
          <a:xfrm>
            <a:off x="6346843"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a:t>
            </a:r>
          </a:p>
        </p:txBody>
      </p:sp>
      <p:sp>
        <p:nvSpPr>
          <p:cNvPr id="9" name="Title 1"/>
          <p:cNvSpPr txBox="1">
            <a:spLocks/>
          </p:cNvSpPr>
          <p:nvPr/>
        </p:nvSpPr>
        <p:spPr>
          <a:xfrm>
            <a:off x="7988608"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u</a:t>
            </a:r>
          </a:p>
        </p:txBody>
      </p:sp>
      <p:sp>
        <p:nvSpPr>
          <p:cNvPr id="10" name="Title 1"/>
          <p:cNvSpPr txBox="1">
            <a:spLocks/>
          </p:cNvSpPr>
          <p:nvPr/>
        </p:nvSpPr>
        <p:spPr>
          <a:xfrm>
            <a:off x="9601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a:t>
            </a:r>
          </a:p>
        </p:txBody>
      </p:sp>
      <p:sp>
        <p:nvSpPr>
          <p:cNvPr id="11" name="Title 1"/>
          <p:cNvSpPr txBox="1">
            <a:spLocks/>
          </p:cNvSpPr>
          <p:nvPr/>
        </p:nvSpPr>
        <p:spPr>
          <a:xfrm>
            <a:off x="6346843"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m</a:t>
            </a:r>
          </a:p>
        </p:txBody>
      </p:sp>
      <p:sp>
        <p:nvSpPr>
          <p:cNvPr id="12" name="Title 1"/>
          <p:cNvSpPr txBox="1">
            <a:spLocks/>
          </p:cNvSpPr>
          <p:nvPr/>
        </p:nvSpPr>
        <p:spPr>
          <a:xfrm>
            <a:off x="7988608"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n</a:t>
            </a:r>
          </a:p>
        </p:txBody>
      </p:sp>
      <p:sp>
        <p:nvSpPr>
          <p:cNvPr id="13" name="Title 1"/>
          <p:cNvSpPr txBox="1">
            <a:spLocks/>
          </p:cNvSpPr>
          <p:nvPr/>
        </p:nvSpPr>
        <p:spPr>
          <a:xfrm>
            <a:off x="9601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a:t>
            </a:r>
          </a:p>
        </p:txBody>
      </p:sp>
      <p:sp>
        <p:nvSpPr>
          <p:cNvPr id="14" name="Title 1"/>
          <p:cNvSpPr txBox="1">
            <a:spLocks/>
          </p:cNvSpPr>
          <p:nvPr/>
        </p:nvSpPr>
        <p:spPr>
          <a:xfrm>
            <a:off x="589443" y="334862"/>
            <a:ext cx="110131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solidFill>
                  <a:srgbClr val="0070C0"/>
                </a:solidFill>
                <a:latin typeface="UTM Avo" panose="02040603050506020204" pitchFamily="18" charset="0"/>
                <a:ea typeface="Arial-Rounded" pitchFamily="34" charset="0"/>
                <a:cs typeface="Arial-Rounded" pitchFamily="34" charset="0"/>
              </a:rPr>
              <a:t>Có</a:t>
            </a:r>
            <a:r>
              <a:rPr lang="en-US" sz="6000" dirty="0">
                <a:solidFill>
                  <a:srgbClr val="0070C0"/>
                </a:solidFill>
                <a:latin typeface="UTM Avo" panose="02040603050506020204" pitchFamily="18" charset="0"/>
                <a:ea typeface="Arial-Rounded" pitchFamily="34" charset="0"/>
                <a:cs typeface="Arial-Rounded" pitchFamily="34" charset="0"/>
              </a:rPr>
              <a:t> </a:t>
            </a:r>
            <a:r>
              <a:rPr lang="en-US" sz="6000" dirty="0" err="1">
                <a:solidFill>
                  <a:srgbClr val="0070C0"/>
                </a:solidFill>
                <a:latin typeface="UTM Avo" panose="02040603050506020204" pitchFamily="18" charset="0"/>
                <a:ea typeface="Arial-Rounded" pitchFamily="34" charset="0"/>
                <a:cs typeface="Arial-Rounded" pitchFamily="34" charset="0"/>
              </a:rPr>
              <a:t>tất</a:t>
            </a:r>
            <a:r>
              <a:rPr lang="en-US" sz="6000" dirty="0">
                <a:solidFill>
                  <a:srgbClr val="0070C0"/>
                </a:solidFill>
                <a:latin typeface="UTM Avo" panose="02040603050506020204" pitchFamily="18" charset="0"/>
                <a:ea typeface="Arial-Rounded" pitchFamily="34" charset="0"/>
                <a:cs typeface="Arial-Rounded" pitchFamily="34" charset="0"/>
              </a:rPr>
              <a:t> </a:t>
            </a:r>
            <a:r>
              <a:rPr lang="en-US" sz="6000" dirty="0" err="1">
                <a:solidFill>
                  <a:srgbClr val="0070C0"/>
                </a:solidFill>
                <a:latin typeface="UTM Avo" panose="02040603050506020204" pitchFamily="18" charset="0"/>
                <a:ea typeface="Arial-Rounded" pitchFamily="34" charset="0"/>
                <a:cs typeface="Arial-Rounded" pitchFamily="34" charset="0"/>
              </a:rPr>
              <a:t>cả</a:t>
            </a:r>
            <a:r>
              <a:rPr lang="en-US" sz="6000" dirty="0">
                <a:solidFill>
                  <a:srgbClr val="0070C0"/>
                </a:solidFill>
                <a:latin typeface="UTM Avo" panose="02040603050506020204" pitchFamily="18" charset="0"/>
                <a:ea typeface="Arial-Rounded" pitchFamily="34" charset="0"/>
                <a:cs typeface="Arial-Rounded" pitchFamily="34" charset="0"/>
              </a:rPr>
              <a:t> </a:t>
            </a:r>
            <a:r>
              <a:rPr lang="en-US" sz="6000" dirty="0" err="1">
                <a:solidFill>
                  <a:srgbClr val="0070C0"/>
                </a:solidFill>
                <a:latin typeface="UTM Avo" panose="02040603050506020204" pitchFamily="18" charset="0"/>
                <a:ea typeface="Arial-Rounded" pitchFamily="34" charset="0"/>
                <a:cs typeface="Arial-Rounded" pitchFamily="34" charset="0"/>
              </a:rPr>
              <a:t>bao</a:t>
            </a:r>
            <a:r>
              <a:rPr lang="en-US" sz="6000" dirty="0">
                <a:solidFill>
                  <a:srgbClr val="0070C0"/>
                </a:solidFill>
                <a:latin typeface="UTM Avo" panose="02040603050506020204" pitchFamily="18" charset="0"/>
                <a:ea typeface="Arial-Rounded" pitchFamily="34" charset="0"/>
                <a:cs typeface="Arial-Rounded" pitchFamily="34" charset="0"/>
              </a:rPr>
              <a:t> </a:t>
            </a:r>
            <a:r>
              <a:rPr lang="en-US" sz="6000" dirty="0" err="1">
                <a:solidFill>
                  <a:srgbClr val="0070C0"/>
                </a:solidFill>
                <a:latin typeface="UTM Avo" panose="02040603050506020204" pitchFamily="18" charset="0"/>
                <a:ea typeface="Arial-Rounded" pitchFamily="34" charset="0"/>
                <a:cs typeface="Arial-Rounded" pitchFamily="34" charset="0"/>
              </a:rPr>
              <a:t>nhiêu</a:t>
            </a:r>
            <a:r>
              <a:rPr lang="en-US" sz="6000" dirty="0">
                <a:solidFill>
                  <a:srgbClr val="0070C0"/>
                </a:solidFill>
                <a:latin typeface="UTM Avo" panose="02040603050506020204" pitchFamily="18" charset="0"/>
                <a:ea typeface="Arial-Rounded" pitchFamily="34" charset="0"/>
                <a:cs typeface="Arial-Rounded" pitchFamily="34" charset="0"/>
              </a:rPr>
              <a:t> </a:t>
            </a:r>
            <a:r>
              <a:rPr lang="en-US" sz="6000" dirty="0" err="1">
                <a:solidFill>
                  <a:srgbClr val="0070C0"/>
                </a:solidFill>
                <a:latin typeface="UTM Avo" panose="02040603050506020204" pitchFamily="18" charset="0"/>
                <a:ea typeface="Arial-Rounded" pitchFamily="34" charset="0"/>
                <a:cs typeface="Arial-Rounded" pitchFamily="34" charset="0"/>
              </a:rPr>
              <a:t>âm</a:t>
            </a:r>
            <a:r>
              <a:rPr lang="en-US" sz="6000" dirty="0">
                <a:solidFill>
                  <a:srgbClr val="0070C0"/>
                </a:solidFill>
                <a:latin typeface="UTM Avo" panose="02040603050506020204" pitchFamily="18" charset="0"/>
                <a:ea typeface="Arial-Rounded" pitchFamily="34" charset="0"/>
                <a:cs typeface="Arial-Rounded" pitchFamily="34" charset="0"/>
              </a:rPr>
              <a:t> b?</a:t>
            </a:r>
          </a:p>
        </p:txBody>
      </p:sp>
      <p:sp>
        <p:nvSpPr>
          <p:cNvPr id="15" name="Rounded Rectangle 14"/>
          <p:cNvSpPr/>
          <p:nvPr/>
        </p:nvSpPr>
        <p:spPr>
          <a:xfrm>
            <a:off x="990600" y="1828800"/>
            <a:ext cx="10210800" cy="4191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UTM Avo" panose="02040603050506020204" pitchFamily="18" charset="0"/>
            </a:endParaRPr>
          </a:p>
        </p:txBody>
      </p:sp>
    </p:spTree>
    <p:extLst>
      <p:ext uri="{BB962C8B-B14F-4D97-AF65-F5344CB8AC3E}">
        <p14:creationId xmlns:p14="http://schemas.microsoft.com/office/powerpoint/2010/main" val="36283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0"/>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1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13678" y="739961"/>
            <a:ext cx="1338331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solidFill>
                  <a:srgbClr val="0070C0"/>
                </a:solidFill>
                <a:latin typeface="UTM Avo" panose="02040603050506020204" pitchFamily="18" charset="0"/>
                <a:ea typeface="Arial-Rounded" pitchFamily="34" charset="0"/>
                <a:cs typeface="Arial-Rounded" pitchFamily="34" charset="0"/>
              </a:rPr>
              <a:t>Những</a:t>
            </a:r>
            <a:r>
              <a:rPr lang="en-US" sz="4800" dirty="0">
                <a:solidFill>
                  <a:srgbClr val="0070C0"/>
                </a:solidFill>
                <a:latin typeface="UTM Avo" panose="02040603050506020204" pitchFamily="18" charset="0"/>
                <a:ea typeface="Arial-Rounded" pitchFamily="34" charset="0"/>
                <a:cs typeface="Arial-Rounded" pitchFamily="34" charset="0"/>
              </a:rPr>
              <a:t> </a:t>
            </a:r>
            <a:r>
              <a:rPr lang="en-US" sz="4800" dirty="0" err="1">
                <a:solidFill>
                  <a:srgbClr val="0070C0"/>
                </a:solidFill>
                <a:latin typeface="UTM Avo" panose="02040603050506020204" pitchFamily="18" charset="0"/>
                <a:ea typeface="Arial-Rounded" pitchFamily="34" charset="0"/>
                <a:cs typeface="Arial-Rounded" pitchFamily="34" charset="0"/>
              </a:rPr>
              <a:t>tiếng</a:t>
            </a:r>
            <a:r>
              <a:rPr lang="en-US" sz="4800" dirty="0">
                <a:solidFill>
                  <a:srgbClr val="0070C0"/>
                </a:solidFill>
                <a:latin typeface="UTM Avo" panose="02040603050506020204" pitchFamily="18" charset="0"/>
                <a:ea typeface="Arial-Rounded" pitchFamily="34" charset="0"/>
                <a:cs typeface="Arial-Rounded" pitchFamily="34" charset="0"/>
              </a:rPr>
              <a:t> </a:t>
            </a:r>
            <a:r>
              <a:rPr lang="en-US" sz="4800" dirty="0" err="1">
                <a:solidFill>
                  <a:srgbClr val="0070C0"/>
                </a:solidFill>
                <a:latin typeface="UTM Avo" panose="02040603050506020204" pitchFamily="18" charset="0"/>
                <a:ea typeface="Arial-Rounded" pitchFamily="34" charset="0"/>
                <a:cs typeface="Arial-Rounded" pitchFamily="34" charset="0"/>
              </a:rPr>
              <a:t>nào</a:t>
            </a:r>
            <a:r>
              <a:rPr lang="en-US" sz="4800" dirty="0">
                <a:solidFill>
                  <a:srgbClr val="0070C0"/>
                </a:solidFill>
                <a:latin typeface="UTM Avo" panose="02040603050506020204" pitchFamily="18" charset="0"/>
                <a:ea typeface="Arial-Rounded" pitchFamily="34" charset="0"/>
                <a:cs typeface="Arial-Rounded" pitchFamily="34" charset="0"/>
              </a:rPr>
              <a:t> </a:t>
            </a:r>
            <a:r>
              <a:rPr lang="en-US" sz="4800" dirty="0" err="1">
                <a:solidFill>
                  <a:srgbClr val="0070C0"/>
                </a:solidFill>
                <a:latin typeface="UTM Avo" panose="02040603050506020204" pitchFamily="18" charset="0"/>
                <a:ea typeface="Arial-Rounded" pitchFamily="34" charset="0"/>
                <a:cs typeface="Arial-Rounded" pitchFamily="34" charset="0"/>
              </a:rPr>
              <a:t>chứa</a:t>
            </a:r>
            <a:r>
              <a:rPr lang="en-US" sz="4800" dirty="0">
                <a:solidFill>
                  <a:srgbClr val="0070C0"/>
                </a:solidFill>
                <a:latin typeface="UTM Avo" panose="02040603050506020204" pitchFamily="18" charset="0"/>
                <a:ea typeface="Arial-Rounded" pitchFamily="34" charset="0"/>
                <a:cs typeface="Arial-Rounded" pitchFamily="34" charset="0"/>
              </a:rPr>
              <a:t> </a:t>
            </a:r>
            <a:r>
              <a:rPr lang="en-US" sz="4800" dirty="0" err="1">
                <a:solidFill>
                  <a:srgbClr val="0070C0"/>
                </a:solidFill>
                <a:latin typeface="UTM Avo" panose="02040603050506020204" pitchFamily="18" charset="0"/>
                <a:ea typeface="Arial-Rounded" pitchFamily="34" charset="0"/>
                <a:cs typeface="Arial-Rounded" pitchFamily="34" charset="0"/>
              </a:rPr>
              <a:t>dấu</a:t>
            </a:r>
            <a:r>
              <a:rPr lang="en-US" sz="4800" dirty="0">
                <a:solidFill>
                  <a:srgbClr val="0070C0"/>
                </a:solidFill>
                <a:latin typeface="UTM Avo" panose="02040603050506020204" pitchFamily="18" charset="0"/>
                <a:ea typeface="Arial-Rounded" pitchFamily="34" charset="0"/>
                <a:cs typeface="Arial-Rounded" pitchFamily="34" charset="0"/>
              </a:rPr>
              <a:t> </a:t>
            </a:r>
            <a:r>
              <a:rPr lang="en-US" sz="4800" dirty="0" err="1">
                <a:solidFill>
                  <a:srgbClr val="0070C0"/>
                </a:solidFill>
                <a:latin typeface="UTM Avo" panose="02040603050506020204" pitchFamily="18" charset="0"/>
                <a:ea typeface="Arial-Rounded" pitchFamily="34" charset="0"/>
                <a:cs typeface="Arial-Rounded" pitchFamily="34" charset="0"/>
              </a:rPr>
              <a:t>huyền</a:t>
            </a:r>
            <a:r>
              <a:rPr lang="en-US" sz="4800" dirty="0">
                <a:solidFill>
                  <a:srgbClr val="0070C0"/>
                </a:solidFill>
                <a:latin typeface="UTM Avo" panose="02040603050506020204" pitchFamily="18" charset="0"/>
                <a:ea typeface="Arial-Rounded" pitchFamily="34" charset="0"/>
                <a:cs typeface="Arial-Rounded" pitchFamily="34" charset="0"/>
              </a:rPr>
              <a:t>?</a:t>
            </a:r>
          </a:p>
        </p:txBody>
      </p:sp>
      <p:sp>
        <p:nvSpPr>
          <p:cNvPr id="11" name="Title 1"/>
          <p:cNvSpPr txBox="1">
            <a:spLocks/>
          </p:cNvSpPr>
          <p:nvPr/>
        </p:nvSpPr>
        <p:spPr>
          <a:xfrm>
            <a:off x="7412654" y="3048000"/>
            <a:ext cx="180208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prstClr val="white"/>
                </a:solidFill>
                <a:latin typeface="UTM Avo" panose="02040603050506020204" pitchFamily="18" charset="0"/>
                <a:ea typeface="Arial-Rounded" pitchFamily="34" charset="0"/>
                <a:cs typeface="Arial-Rounded" pitchFamily="34" charset="0"/>
              </a:rPr>
              <a:t>Bi</a:t>
            </a:r>
          </a:p>
        </p:txBody>
      </p:sp>
      <p:sp>
        <p:nvSpPr>
          <p:cNvPr id="14" name="Oval 13"/>
          <p:cNvSpPr/>
          <p:nvPr/>
        </p:nvSpPr>
        <p:spPr>
          <a:xfrm>
            <a:off x="1502228"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UTM Avo" panose="02040603050506020204" pitchFamily="18" charset="0"/>
                <a:ea typeface="Arabia" pitchFamily="2" charset="0"/>
                <a:cs typeface="Arabia" pitchFamily="2" charset="0"/>
              </a:rPr>
              <a:t>1</a:t>
            </a:r>
          </a:p>
        </p:txBody>
      </p:sp>
      <p:sp>
        <p:nvSpPr>
          <p:cNvPr id="15" name="Oval 14"/>
          <p:cNvSpPr/>
          <p:nvPr/>
        </p:nvSpPr>
        <p:spPr>
          <a:xfrm>
            <a:off x="3698669"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UTM Avo" panose="02040603050506020204" pitchFamily="18" charset="0"/>
                <a:ea typeface="Arabia" pitchFamily="2" charset="0"/>
                <a:cs typeface="Arabia" pitchFamily="2" charset="0"/>
              </a:rPr>
              <a:t>2</a:t>
            </a:r>
          </a:p>
        </p:txBody>
      </p:sp>
      <p:sp>
        <p:nvSpPr>
          <p:cNvPr id="16" name="Oval 15"/>
          <p:cNvSpPr/>
          <p:nvPr/>
        </p:nvSpPr>
        <p:spPr>
          <a:xfrm>
            <a:off x="589511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UTM Avo" panose="02040603050506020204" pitchFamily="18" charset="0"/>
                <a:ea typeface="Arabia" pitchFamily="2" charset="0"/>
                <a:cs typeface="Arabia" pitchFamily="2" charset="0"/>
              </a:rPr>
              <a:t>3</a:t>
            </a:r>
          </a:p>
        </p:txBody>
      </p:sp>
      <p:sp>
        <p:nvSpPr>
          <p:cNvPr id="17" name="Oval 16"/>
          <p:cNvSpPr/>
          <p:nvPr/>
        </p:nvSpPr>
        <p:spPr>
          <a:xfrm>
            <a:off x="8008893" y="2652307"/>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UTM Avo" panose="02040603050506020204" pitchFamily="18" charset="0"/>
                <a:ea typeface="Arabia" pitchFamily="2" charset="0"/>
                <a:cs typeface="Arabia" pitchFamily="2" charset="0"/>
              </a:rPr>
              <a:t>4</a:t>
            </a:r>
          </a:p>
        </p:txBody>
      </p:sp>
      <p:sp>
        <p:nvSpPr>
          <p:cNvPr id="18" name="Oval 17"/>
          <p:cNvSpPr/>
          <p:nvPr/>
        </p:nvSpPr>
        <p:spPr>
          <a:xfrm>
            <a:off x="1014895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UTM Avo" panose="02040603050506020204" pitchFamily="18" charset="0"/>
                <a:ea typeface="Arabia" pitchFamily="2" charset="0"/>
                <a:cs typeface="Arabia" pitchFamily="2" charset="0"/>
              </a:rPr>
              <a:t>5</a:t>
            </a:r>
          </a:p>
        </p:txBody>
      </p:sp>
      <p:sp>
        <p:nvSpPr>
          <p:cNvPr id="22" name="Title 1"/>
          <p:cNvSpPr txBox="1">
            <a:spLocks/>
          </p:cNvSpPr>
          <p:nvPr/>
        </p:nvSpPr>
        <p:spPr>
          <a:xfrm>
            <a:off x="62522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bà</a:t>
            </a:r>
          </a:p>
        </p:txBody>
      </p:sp>
      <p:sp>
        <p:nvSpPr>
          <p:cNvPr id="23" name="Title 1"/>
          <p:cNvSpPr txBox="1">
            <a:spLocks/>
          </p:cNvSpPr>
          <p:nvPr/>
        </p:nvSpPr>
        <p:spPr>
          <a:xfrm>
            <a:off x="289856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bi</a:t>
            </a:r>
          </a:p>
        </p:txBody>
      </p:sp>
      <p:sp>
        <p:nvSpPr>
          <p:cNvPr id="24" name="Title 1"/>
          <p:cNvSpPr txBox="1">
            <a:spLocks/>
          </p:cNvSpPr>
          <p:nvPr/>
        </p:nvSpPr>
        <p:spPr>
          <a:xfrm>
            <a:off x="517190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bè</a:t>
            </a:r>
          </a:p>
        </p:txBody>
      </p:sp>
      <p:sp>
        <p:nvSpPr>
          <p:cNvPr id="25" name="Title 1"/>
          <p:cNvSpPr txBox="1">
            <a:spLocks/>
          </p:cNvSpPr>
          <p:nvPr/>
        </p:nvSpPr>
        <p:spPr>
          <a:xfrm>
            <a:off x="7208793"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bờ</a:t>
            </a:r>
          </a:p>
        </p:txBody>
      </p:sp>
      <p:sp>
        <p:nvSpPr>
          <p:cNvPr id="26" name="Title 1"/>
          <p:cNvSpPr txBox="1">
            <a:spLocks/>
          </p:cNvSpPr>
          <p:nvPr/>
        </p:nvSpPr>
        <p:spPr>
          <a:xfrm>
            <a:off x="9348850"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UTM Avo" panose="02040603050506020204" pitchFamily="18" charset="0"/>
                <a:ea typeface="Arial-Rounded" pitchFamily="34" charset="0"/>
                <a:cs typeface="Arial-Rounded" pitchFamily="34" charset="0"/>
              </a:rPr>
              <a:t>bự</a:t>
            </a:r>
          </a:p>
        </p:txBody>
      </p:sp>
    </p:spTree>
    <p:extLst>
      <p:ext uri="{BB962C8B-B14F-4D97-AF65-F5344CB8AC3E}">
        <p14:creationId xmlns:p14="http://schemas.microsoft.com/office/powerpoint/2010/main" val="2972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24"/>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823" y="4936237"/>
            <a:ext cx="1385888" cy="103807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4950" b="22453"/>
          <a:stretch/>
        </p:blipFill>
        <p:spPr>
          <a:xfrm>
            <a:off x="5622093" y="1640181"/>
            <a:ext cx="1500554" cy="73266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230"/>
          <a:stretch/>
        </p:blipFill>
        <p:spPr>
          <a:xfrm>
            <a:off x="5334000" y="748145"/>
            <a:ext cx="2076740" cy="251673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4305"/>
          <a:stretch/>
        </p:blipFill>
        <p:spPr>
          <a:xfrm>
            <a:off x="5334000" y="4073237"/>
            <a:ext cx="2076740" cy="2489895"/>
          </a:xfrm>
          <a:prstGeom prst="rect">
            <a:avLst/>
          </a:prstGeom>
        </p:spPr>
      </p:pic>
      <p:sp>
        <p:nvSpPr>
          <p:cNvPr id="8" name="Title 1"/>
          <p:cNvSpPr txBox="1">
            <a:spLocks/>
          </p:cNvSpPr>
          <p:nvPr/>
        </p:nvSpPr>
        <p:spPr>
          <a:xfrm>
            <a:off x="2871933" y="15240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8581734" y="4812494"/>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bà</a:t>
            </a:r>
          </a:p>
        </p:txBody>
      </p:sp>
      <p:sp>
        <p:nvSpPr>
          <p:cNvPr id="10" name="Title 1"/>
          <p:cNvSpPr txBox="1">
            <a:spLocks/>
          </p:cNvSpPr>
          <p:nvPr/>
        </p:nvSpPr>
        <p:spPr>
          <a:xfrm>
            <a:off x="7982139" y="1435012"/>
            <a:ext cx="288599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a:solidFill>
                  <a:srgbClr val="0070C0"/>
                </a:solidFill>
                <a:latin typeface="Arial-Rounded" pitchFamily="34" charset="0"/>
                <a:ea typeface="Arial-Rounded" pitchFamily="34" charset="0"/>
                <a:cs typeface="Arial-Rounded" pitchFamily="34" charset="0"/>
              </a:rPr>
              <a:t>ba ba</a:t>
            </a:r>
          </a:p>
        </p:txBody>
      </p:sp>
      <p:sp>
        <p:nvSpPr>
          <p:cNvPr id="11" name="Title 1"/>
          <p:cNvSpPr txBox="1">
            <a:spLocks/>
          </p:cNvSpPr>
          <p:nvPr/>
        </p:nvSpPr>
        <p:spPr>
          <a:xfrm>
            <a:off x="2514600" y="4831315"/>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3065"/>
          <a:stretch/>
        </p:blipFill>
        <p:spPr>
          <a:xfrm>
            <a:off x="2286000" y="748145"/>
            <a:ext cx="2086266" cy="2443122"/>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2761"/>
          <a:stretch/>
        </p:blipFill>
        <p:spPr>
          <a:xfrm>
            <a:off x="8382000" y="748145"/>
            <a:ext cx="2086266" cy="2509807"/>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14592"/>
          <a:stretch/>
        </p:blipFill>
        <p:spPr>
          <a:xfrm>
            <a:off x="8353422" y="4073237"/>
            <a:ext cx="2114845" cy="2432737"/>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t="13590"/>
          <a:stretch/>
        </p:blipFill>
        <p:spPr>
          <a:xfrm>
            <a:off x="2286000" y="4073236"/>
            <a:ext cx="2067214" cy="2510676"/>
          </a:xfrm>
          <a:prstGeom prst="rect">
            <a:avLst/>
          </a:prstGeom>
        </p:spPr>
      </p:pic>
    </p:spTree>
    <p:extLst>
      <p:ext uri="{BB962C8B-B14F-4D97-AF65-F5344CB8AC3E}">
        <p14:creationId xmlns:p14="http://schemas.microsoft.com/office/powerpoint/2010/main" val="2639567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5"/>
                                        </p:tgtEl>
                                        <p:attrNameLst>
                                          <p:attrName>ppt_x</p:attrName>
                                        </p:attrNameLst>
                                      </p:cBhvr>
                                      <p:tavLst>
                                        <p:tav tm="0">
                                          <p:val>
                                            <p:strVal val="ppt_x"/>
                                          </p:val>
                                        </p:tav>
                                        <p:tav tm="100000">
                                          <p:val>
                                            <p:strVal val="ppt_x"/>
                                          </p:val>
                                        </p:tav>
                                      </p:tavLst>
                                    </p:anim>
                                    <p:anim calcmode="lin" valueType="num">
                                      <p:cBhvr additive="base">
                                        <p:cTn id="42" dur="500"/>
                                        <p:tgtEl>
                                          <p:spTgt spid="5"/>
                                        </p:tgtEl>
                                        <p:attrNameLst>
                                          <p:attrName>ppt_y</p:attrName>
                                        </p:attrNameLst>
                                      </p:cBhvr>
                                      <p:tavLst>
                                        <p:tav tm="0">
                                          <p:val>
                                            <p:strVal val="ppt_y"/>
                                          </p:val>
                                        </p:tav>
                                        <p:tav tm="100000">
                                          <p:val>
                                            <p:strVal val="1+ppt_h/2"/>
                                          </p:val>
                                        </p:tav>
                                      </p:tavLst>
                                    </p:anim>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518" y="2590800"/>
            <a:ext cx="65357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18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1 </a:t>
              </a:r>
              <a:r>
                <a:rPr lang="en-US" sz="36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t</a:t>
              </a:r>
              <a:r>
                <a:rPr kumimoji="0" lang="en-US" sz="3600" b="0" i="0" u="none" strike="noStrike" kern="1200" cap="none" spc="0" normalizeH="0" baseline="0" noProof="0" dirty="0" err="1"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iếng</a:t>
              </a:r>
              <a:r>
                <a:rPr kumimoji="0" lang="en-US" sz="3600" b="0" i="0" u="none" strike="noStrike" kern="120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Khi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viết</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chữ</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 ta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cần</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viết</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mấy</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nét</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7547727" cy="3686085"/>
            <a:chOff x="-262148" y="491767"/>
            <a:chExt cx="5263274"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00074" y="1458732"/>
              <a:ext cx="3101052"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Trong</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con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cá</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con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bò</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con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chim</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nào</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chứa</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chữ</a:t>
              </a: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9180871" y="868365"/>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Chúc </a:t>
              </a:r>
              <a:r>
                <a:rPr kumimoji="0" lang="en-US" sz="40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mừng</a:t>
              </a: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latin typeface="UTM Avo" panose="02040603050506020204" pitchFamily="18" charset="0"/>
              </a:rPr>
              <a:t>Bài</a:t>
            </a:r>
            <a:r>
              <a:rPr lang="en-US" sz="8800" b="1" dirty="0">
                <a:solidFill>
                  <a:srgbClr val="FF0000"/>
                </a:solidFill>
                <a:latin typeface="UTM Avo" panose="02040603050506020204" pitchFamily="18" charset="0"/>
              </a:rPr>
              <a:t> 2: B </a:t>
            </a:r>
            <a:r>
              <a:rPr lang="en-US" sz="8800" b="1" dirty="0" err="1">
                <a:solidFill>
                  <a:srgbClr val="FF0000"/>
                </a:solidFill>
                <a:latin typeface="UTM Avo" panose="02040603050506020204" pitchFamily="18" charset="0"/>
              </a:rPr>
              <a:t>b</a:t>
            </a:r>
            <a:r>
              <a:rPr lang="en-US" sz="8800" b="1" dirty="0">
                <a:solidFill>
                  <a:srgbClr val="FF000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UTM Avo" panose="02040603050506020204" pitchFamily="18" charset="0"/>
                <a:ea typeface="Arial-Rounded"/>
              </a:rPr>
              <a:t>Tiết</a:t>
            </a:r>
            <a:r>
              <a:rPr kumimoji="0" lang="en-US" sz="8800" b="1" i="0" u="none" strike="noStrike" kern="1200" cap="none" spc="0" normalizeH="0" baseline="0" noProof="0" dirty="0">
                <a:ln>
                  <a:noFill/>
                </a:ln>
                <a:solidFill>
                  <a:prstClr val="white"/>
                </a:solidFill>
                <a:effectLst/>
                <a:uLnTx/>
                <a:uFillTx/>
                <a:latin typeface="UTM Avo" panose="02040603050506020204" pitchFamily="18" charset="0"/>
                <a:ea typeface="Arial-Rounded"/>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UTM Avo" panose="02040603050506020204" pitchFamily="18" charset="0"/>
                <a:ea typeface="Arial-Rounded" panose="020B0500000000000000" pitchFamily="34" charset="0"/>
                <a:cs typeface="Arial-Rounded" panose="020B0500000000000000" pitchFamily="34" charset="0"/>
              </a:rPr>
              <a:t>Bà</a:t>
            </a:r>
            <a:r>
              <a:rPr lang="en-US" sz="4400" dirty="0">
                <a:latin typeface="UTM Avo" panose="02040603050506020204" pitchFamily="18" charset="0"/>
                <a:ea typeface="Arial-Rounded" panose="020B0500000000000000" pitchFamily="34" charset="0"/>
                <a:cs typeface="Arial-Rounded" panose="020B0500000000000000" pitchFamily="34" charset="0"/>
              </a:rPr>
              <a:t> </a:t>
            </a:r>
            <a:r>
              <a:rPr lang="en-US" sz="4400" dirty="0" err="1">
                <a:latin typeface="UTM Avo" panose="02040603050506020204" pitchFamily="18" charset="0"/>
                <a:ea typeface="Arial-Rounded" panose="020B0500000000000000" pitchFamily="34" charset="0"/>
                <a:cs typeface="Arial-Rounded" panose="020B0500000000000000" pitchFamily="34" charset="0"/>
              </a:rPr>
              <a:t>cho</a:t>
            </a:r>
            <a:r>
              <a:rPr lang="en-US" sz="4400" dirty="0">
                <a:latin typeface="UTM Avo" panose="02040603050506020204" pitchFamily="18" charset="0"/>
                <a:ea typeface="Arial-Rounded" panose="020B0500000000000000" pitchFamily="34" charset="0"/>
                <a:cs typeface="Arial-Rounded" panose="020B0500000000000000" pitchFamily="34" charset="0"/>
              </a:rPr>
              <a:t> </a:t>
            </a:r>
            <a:r>
              <a:rPr lang="en-US" sz="4400" dirty="0" err="1">
                <a:latin typeface="UTM Avo" panose="02040603050506020204" pitchFamily="18" charset="0"/>
                <a:ea typeface="Arial-Rounded" panose="020B0500000000000000" pitchFamily="34" charset="0"/>
                <a:cs typeface="Arial-Rounded" panose="020B0500000000000000" pitchFamily="34" charset="0"/>
              </a:rPr>
              <a:t>bé</a:t>
            </a:r>
            <a:r>
              <a:rPr lang="en-US" sz="4400" dirty="0">
                <a:latin typeface="UTM Avo" panose="02040603050506020204" pitchFamily="18" charset="0"/>
                <a:ea typeface="Arial-Rounded" panose="020B0500000000000000" pitchFamily="34" charset="0"/>
                <a:cs typeface="Arial-Rounded" panose="020B0500000000000000" pitchFamily="34" charset="0"/>
              </a:rPr>
              <a:t> </a:t>
            </a:r>
            <a:r>
              <a:rPr lang="en-US" sz="4400" dirty="0" err="1">
                <a:latin typeface="UTM Avo" panose="02040603050506020204" pitchFamily="18" charset="0"/>
                <a:ea typeface="Arial-Rounded" panose="020B0500000000000000" pitchFamily="34" charset="0"/>
                <a:cs typeface="Arial-Rounded" panose="020B0500000000000000" pitchFamily="34" charset="0"/>
              </a:rPr>
              <a:t>búp</a:t>
            </a:r>
            <a:r>
              <a:rPr lang="en-US" sz="4400" dirty="0">
                <a:latin typeface="UTM Avo" panose="02040603050506020204" pitchFamily="18" charset="0"/>
                <a:ea typeface="Arial-Rounded" panose="020B0500000000000000" pitchFamily="34" charset="0"/>
                <a:cs typeface="Arial-Rounded" panose="020B0500000000000000" pitchFamily="34" charset="0"/>
              </a:rPr>
              <a:t> </a:t>
            </a:r>
            <a:r>
              <a:rPr lang="en-US" sz="4400" dirty="0" err="1" smtClean="0">
                <a:latin typeface="UTM Avo" panose="02040603050506020204" pitchFamily="18" charset="0"/>
                <a:ea typeface="Arial-Rounded" panose="020B0500000000000000" pitchFamily="34" charset="0"/>
                <a:cs typeface="Arial-Rounded" panose="020B0500000000000000" pitchFamily="34" charset="0"/>
              </a:rPr>
              <a:t>bê</a:t>
            </a:r>
            <a:r>
              <a:rPr lang="en-US" sz="4400" dirty="0" smtClean="0">
                <a:latin typeface="UTM Avo" panose="02040603050506020204" pitchFamily="18" charset="0"/>
                <a:ea typeface="Arial-Rounded" panose="020B0500000000000000" pitchFamily="34" charset="0"/>
                <a:cs typeface="Arial-Rounded" panose="020B0500000000000000" pitchFamily="34" charset="0"/>
              </a:rPr>
              <a:t>.</a:t>
            </a:r>
            <a:endParaRPr lang="en-US" sz="4400" dirty="0">
              <a:latin typeface="UTM Avo" panose="0204060305050602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id="{5D0AB4E8-A313-41D1-810D-48C4026607C6}"/>
              </a:ext>
            </a:extLst>
          </p:cNvPr>
          <p:cNvGrpSpPr/>
          <p:nvPr/>
        </p:nvGrpSpPr>
        <p:grpSpPr>
          <a:xfrm>
            <a:off x="3936188" y="5043591"/>
            <a:ext cx="4701410" cy="885308"/>
            <a:chOff x="2638976" y="4269075"/>
            <a:chExt cx="4701410" cy="885308"/>
          </a:xfrm>
        </p:grpSpPr>
        <p:sp>
          <p:nvSpPr>
            <p:cNvPr id="11" name="TextBox 10">
              <a:extLst>
                <a:ext uri="{FF2B5EF4-FFF2-40B4-BE49-F238E27FC236}">
                  <a16:creationId xmlns:a16="http://schemas.microsoft.com/office/drawing/2014/main" id="{0CEC8FF7-FD3D-42D8-A7DB-29B450348A9A}"/>
                </a:ext>
              </a:extLst>
            </p:cNvPr>
            <p:cNvSpPr txBox="1"/>
            <p:nvPr/>
          </p:nvSpPr>
          <p:spPr>
            <a:xfrm>
              <a:off x="2638976" y="4269075"/>
              <a:ext cx="550151" cy="769441"/>
            </a:xfrm>
            <a:prstGeom prst="rect">
              <a:avLst/>
            </a:prstGeom>
            <a:noFill/>
          </p:spPr>
          <p:txBody>
            <a:bodyPr wrap="none" rtlCol="0">
              <a:spAutoFit/>
            </a:bodyPr>
            <a:lstStyle/>
            <a:p>
              <a:r>
                <a:rPr lang="en-US" sz="44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B</a:t>
              </a:r>
              <a:endParaRPr lang="en-US" sz="4400" dirty="0">
                <a:solidFill>
                  <a:srgbClr val="FF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0B096FC-E88C-41A0-9C1A-8E2335F84423}"/>
                </a:ext>
              </a:extLst>
            </p:cNvPr>
            <p:cNvSpPr txBox="1"/>
            <p:nvPr/>
          </p:nvSpPr>
          <p:spPr>
            <a:xfrm flipH="1">
              <a:off x="2987462" y="4384942"/>
              <a:ext cx="139148" cy="769441"/>
            </a:xfrm>
            <a:prstGeom prst="rect">
              <a:avLst/>
            </a:prstGeom>
            <a:noFill/>
          </p:spPr>
          <p:txBody>
            <a:bodyPr wrap="square" rtlCol="0">
              <a:spAutoFit/>
            </a:bodyPr>
            <a:lstStyle/>
            <a:p>
              <a:endParaRPr lang="en-US" sz="4400" b="1" dirty="0">
                <a:solidFill>
                  <a:srgbClr val="FF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F07BD760-872F-4163-A688-690915EBED15}"/>
                </a:ext>
              </a:extLst>
            </p:cNvPr>
            <p:cNvSpPr/>
            <p:nvPr/>
          </p:nvSpPr>
          <p:spPr>
            <a:xfrm>
              <a:off x="4721009" y="4278130"/>
              <a:ext cx="421080" cy="769441"/>
            </a:xfrm>
            <a:prstGeom prst="rect">
              <a:avLst/>
            </a:prstGeom>
          </p:spPr>
          <p:txBody>
            <a:bodyPr wrap="square">
              <a:spAutoFit/>
            </a:bodyPr>
            <a:lstStyle/>
            <a:p>
              <a:r>
                <a:rPr lang="en-US" sz="44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id="{A27CCB26-F5BA-4552-8732-34DC9932162A}"/>
                </a:ext>
              </a:extLst>
            </p:cNvPr>
            <p:cNvSpPr/>
            <p:nvPr/>
          </p:nvSpPr>
          <p:spPr>
            <a:xfrm>
              <a:off x="5601611" y="4292527"/>
              <a:ext cx="421080" cy="769441"/>
            </a:xfrm>
            <a:prstGeom prst="rect">
              <a:avLst/>
            </a:prstGeom>
          </p:spPr>
          <p:txBody>
            <a:bodyPr wrap="square">
              <a:spAutoFit/>
            </a:bodyPr>
            <a:lstStyle/>
            <a:p>
              <a:r>
                <a:rPr lang="en-US" sz="44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id="{9FA9029D-9D0A-4AA1-8A24-5BFAB02BB03A}"/>
                </a:ext>
              </a:extLst>
            </p:cNvPr>
            <p:cNvSpPr/>
            <p:nvPr/>
          </p:nvSpPr>
          <p:spPr>
            <a:xfrm>
              <a:off x="6861769" y="4292526"/>
              <a:ext cx="478617" cy="769441"/>
            </a:xfrm>
            <a:prstGeom prst="rect">
              <a:avLst/>
            </a:prstGeom>
          </p:spPr>
          <p:txBody>
            <a:bodyPr wrap="square">
              <a:spAutoFit/>
            </a:bodyPr>
            <a:lstStyle/>
            <a:p>
              <a:r>
                <a:rPr lang="en-US" sz="44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208</Words>
  <Application>Microsoft Office PowerPoint</Application>
  <PresentationFormat>Widescreen</PresentationFormat>
  <Paragraphs>73</Paragraphs>
  <Slides>24</Slides>
  <Notes>4</Notes>
  <HiddenSlides>0</HiddenSlides>
  <MMClips>13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24</vt:i4>
      </vt:variant>
    </vt:vector>
  </HeadingPairs>
  <TitlesOfParts>
    <vt:vector size="42" baseType="lpstr">
      <vt:lpstr>宋体</vt:lpstr>
      <vt:lpstr>.VnAvant</vt:lpstr>
      <vt:lpstr>Arabia</vt:lpstr>
      <vt:lpstr>Arial</vt:lpstr>
      <vt:lpstr>Arial-Rounded</vt:lpstr>
      <vt:lpstr>Calibri</vt:lpstr>
      <vt:lpstr>Calibri Light</vt:lpstr>
      <vt:lpstr>Chivo Light</vt:lpstr>
      <vt:lpstr>等线</vt:lpstr>
      <vt:lpstr>HP001 4 hàng</vt:lpstr>
      <vt:lpstr>Kids</vt:lpstr>
      <vt:lpstr>Times New Roman</vt:lpstr>
      <vt:lpstr>UTM Avo</vt:lpstr>
      <vt:lpstr>VNI-Avo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35</cp:revision>
  <dcterms:created xsi:type="dcterms:W3CDTF">2020-08-13T04:37:00Z</dcterms:created>
  <dcterms:modified xsi:type="dcterms:W3CDTF">2023-09-12T00:45:06Z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