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40" r:id="rId2"/>
    <p:sldMasterId id="2147483778" r:id="rId3"/>
  </p:sldMasterIdLst>
  <p:notesMasterIdLst>
    <p:notesMasterId r:id="rId8"/>
  </p:notesMasterIdLst>
  <p:handoutMasterIdLst>
    <p:handoutMasterId r:id="rId9"/>
  </p:handoutMasterIdLst>
  <p:sldIdLst>
    <p:sldId id="300" r:id="rId4"/>
    <p:sldId id="353" r:id="rId5"/>
    <p:sldId id="354" r:id="rId6"/>
    <p:sldId id="3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58F30B-EB26-4614-BD97-36CDF9A50A3A}" v="6" dt="2024-09-15T15:55:38.244"/>
    <p1510:client id="{C85A97D6-1E64-44AE-AE9C-23351649ACC8}" v="39" dt="2024-09-15T15:40:29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74501" autoAdjust="0"/>
  </p:normalViewPr>
  <p:slideViewPr>
    <p:cSldViewPr snapToGrid="0">
      <p:cViewPr varScale="1">
        <p:scale>
          <a:sx n="68" d="100"/>
          <a:sy n="68" d="100"/>
        </p:scale>
        <p:origin x="1386" y="4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May Hồng" userId="f4580e4a-fb36-43cc-8ef0-4c8bd904bcea" providerId="ADAL" clId="{6258F30B-EB26-4614-BD97-36CDF9A50A3A}"/>
    <pc:docChg chg="undo custSel addSld delSld modSld">
      <pc:chgData name="Trần Thị May Hồng" userId="f4580e4a-fb36-43cc-8ef0-4c8bd904bcea" providerId="ADAL" clId="{6258F30B-EB26-4614-BD97-36CDF9A50A3A}" dt="2024-09-15T15:55:44.092" v="13" actId="47"/>
      <pc:docMkLst>
        <pc:docMk/>
      </pc:docMkLst>
      <pc:sldChg chg="del">
        <pc:chgData name="Trần Thị May Hồng" userId="f4580e4a-fb36-43cc-8ef0-4c8bd904bcea" providerId="ADAL" clId="{6258F30B-EB26-4614-BD97-36CDF9A50A3A}" dt="2024-09-15T15:55:44.092" v="13" actId="47"/>
        <pc:sldMkLst>
          <pc:docMk/>
          <pc:sldMk cId="3587444615" sldId="364"/>
        </pc:sldMkLst>
      </pc:sldChg>
      <pc:sldChg chg="add">
        <pc:chgData name="Trần Thị May Hồng" userId="f4580e4a-fb36-43cc-8ef0-4c8bd904bcea" providerId="ADAL" clId="{6258F30B-EB26-4614-BD97-36CDF9A50A3A}" dt="2024-09-15T15:54:05.348" v="0"/>
        <pc:sldMkLst>
          <pc:docMk/>
          <pc:sldMk cId="2373562822" sldId="365"/>
        </pc:sldMkLst>
      </pc:sldChg>
      <pc:sldChg chg="add del">
        <pc:chgData name="Trần Thị May Hồng" userId="f4580e4a-fb36-43cc-8ef0-4c8bd904bcea" providerId="ADAL" clId="{6258F30B-EB26-4614-BD97-36CDF9A50A3A}" dt="2024-09-15T15:55:41.594" v="12" actId="47"/>
        <pc:sldMkLst>
          <pc:docMk/>
          <pc:sldMk cId="3082792960" sldId="366"/>
        </pc:sldMkLst>
      </pc:sldChg>
      <pc:sldChg chg="addSp delSp new add del mod">
        <pc:chgData name="Trần Thị May Hồng" userId="f4580e4a-fb36-43cc-8ef0-4c8bd904bcea" providerId="ADAL" clId="{6258F30B-EB26-4614-BD97-36CDF9A50A3A}" dt="2024-09-15T15:55:39.564" v="11" actId="680"/>
        <pc:sldMkLst>
          <pc:docMk/>
          <pc:sldMk cId="2937960624" sldId="367"/>
        </pc:sldMkLst>
        <pc:spChg chg="add del">
          <ac:chgData name="Trần Thị May Hồng" userId="f4580e4a-fb36-43cc-8ef0-4c8bd904bcea" providerId="ADAL" clId="{6258F30B-EB26-4614-BD97-36CDF9A50A3A}" dt="2024-09-15T15:55:39.037" v="10" actId="478"/>
          <ac:spMkLst>
            <pc:docMk/>
            <pc:sldMk cId="2937960624" sldId="367"/>
            <ac:spMk id="2" creationId="{BF2BF092-925A-E9B1-4790-0F2E16E55120}"/>
          </ac:spMkLst>
        </pc:spChg>
        <pc:spChg chg="add del">
          <ac:chgData name="Trần Thị May Hồng" userId="f4580e4a-fb36-43cc-8ef0-4c8bd904bcea" providerId="ADAL" clId="{6258F30B-EB26-4614-BD97-36CDF9A50A3A}" dt="2024-09-15T15:55:39.037" v="10" actId="478"/>
          <ac:spMkLst>
            <pc:docMk/>
            <pc:sldMk cId="2937960624" sldId="367"/>
            <ac:spMk id="3" creationId="{ED38618C-BDA4-88B8-DC55-956C1ECD4371}"/>
          </ac:spMkLst>
        </pc:spChg>
      </pc:sldChg>
      <pc:sldChg chg="add del setBg">
        <pc:chgData name="Trần Thị May Hồng" userId="f4580e4a-fb36-43cc-8ef0-4c8bd904bcea" providerId="ADAL" clId="{6258F30B-EB26-4614-BD97-36CDF9A50A3A}" dt="2024-09-15T15:55:38.229" v="8"/>
        <pc:sldMkLst>
          <pc:docMk/>
          <pc:sldMk cId="2954825742" sldId="367"/>
        </pc:sldMkLst>
      </pc:sldChg>
      <pc:sldChg chg="add del setBg">
        <pc:chgData name="Trần Thị May Hồng" userId="f4580e4a-fb36-43cc-8ef0-4c8bd904bcea" providerId="ADAL" clId="{6258F30B-EB26-4614-BD97-36CDF9A50A3A}" dt="2024-09-15T15:55:23.440" v="5"/>
        <pc:sldMkLst>
          <pc:docMk/>
          <pc:sldMk cId="2722319484" sldId="368"/>
        </pc:sldMkLst>
      </pc:sldChg>
    </pc:docChg>
  </pc:docChgLst>
  <pc:docChgLst>
    <pc:chgData name="Trần Thị May Hồng" userId="f4580e4a-fb36-43cc-8ef0-4c8bd904bcea" providerId="ADAL" clId="{DAB71884-39DD-4031-915D-3AA7D153D5DD}"/>
    <pc:docChg chg="undo custSel modSld sldOrd">
      <pc:chgData name="Trần Thị May Hồng" userId="f4580e4a-fb36-43cc-8ef0-4c8bd904bcea" providerId="ADAL" clId="{DAB71884-39DD-4031-915D-3AA7D153D5DD}" dt="2024-09-15T16:00:33.475" v="57" actId="20578"/>
      <pc:docMkLst>
        <pc:docMk/>
      </pc:docMkLst>
      <pc:sldChg chg="modNotesTx">
        <pc:chgData name="Trần Thị May Hồng" userId="f4580e4a-fb36-43cc-8ef0-4c8bd904bcea" providerId="ADAL" clId="{DAB71884-39DD-4031-915D-3AA7D153D5DD}" dt="2024-09-15T15:56:53.179" v="36" actId="20577"/>
        <pc:sldMkLst>
          <pc:docMk/>
          <pc:sldMk cId="0" sldId="272"/>
        </pc:sldMkLst>
      </pc:sldChg>
      <pc:sldChg chg="modNotesTx">
        <pc:chgData name="Trần Thị May Hồng" userId="f4580e4a-fb36-43cc-8ef0-4c8bd904bcea" providerId="ADAL" clId="{DAB71884-39DD-4031-915D-3AA7D153D5DD}" dt="2024-09-15T16:00:32.908" v="55"/>
        <pc:sldMkLst>
          <pc:docMk/>
          <pc:sldMk cId="4084125331" sldId="353"/>
        </pc:sldMkLst>
      </pc:sldChg>
      <pc:sldChg chg="modNotesTx">
        <pc:chgData name="Trần Thị May Hồng" userId="f4580e4a-fb36-43cc-8ef0-4c8bd904bcea" providerId="ADAL" clId="{DAB71884-39DD-4031-915D-3AA7D153D5DD}" dt="2024-09-15T16:00:33.175" v="56"/>
        <pc:sldMkLst>
          <pc:docMk/>
          <pc:sldMk cId="904057042" sldId="359"/>
        </pc:sldMkLst>
      </pc:sldChg>
      <pc:sldChg chg="ord">
        <pc:chgData name="Trần Thị May Hồng" userId="f4580e4a-fb36-43cc-8ef0-4c8bd904bcea" providerId="ADAL" clId="{DAB71884-39DD-4031-915D-3AA7D153D5DD}" dt="2024-09-15T16:00:33.475" v="57" actId="20578"/>
        <pc:sldMkLst>
          <pc:docMk/>
          <pc:sldMk cId="2373562822" sldId="365"/>
        </pc:sldMkLst>
      </pc:sldChg>
    </pc:docChg>
  </pc:docChgLst>
  <pc:docChgLst>
    <pc:chgData name="Trần Thị May Hồng" userId="f4580e4a-fb36-43cc-8ef0-4c8bd904bcea" providerId="ADAL" clId="{C85A97D6-1E64-44AE-AE9C-23351649ACC8}"/>
    <pc:docChg chg="undo custSel addSld delSld modSld">
      <pc:chgData name="Trần Thị May Hồng" userId="f4580e4a-fb36-43cc-8ef0-4c8bd904bcea" providerId="ADAL" clId="{C85A97D6-1E64-44AE-AE9C-23351649ACC8}" dt="2024-09-15T15:47:46.008" v="175"/>
      <pc:docMkLst>
        <pc:docMk/>
      </pc:docMkLst>
      <pc:sldChg chg="modSp mod">
        <pc:chgData name="Trần Thị May Hồng" userId="f4580e4a-fb36-43cc-8ef0-4c8bd904bcea" providerId="ADAL" clId="{C85A97D6-1E64-44AE-AE9C-23351649ACC8}" dt="2024-09-15T15:16:41.965" v="0" actId="1076"/>
        <pc:sldMkLst>
          <pc:docMk/>
          <pc:sldMk cId="0" sldId="268"/>
        </pc:sldMkLst>
        <pc:spChg chg="mod">
          <ac:chgData name="Trần Thị May Hồng" userId="f4580e4a-fb36-43cc-8ef0-4c8bd904bcea" providerId="ADAL" clId="{C85A97D6-1E64-44AE-AE9C-23351649ACC8}" dt="2024-09-15T15:16:41.965" v="0" actId="1076"/>
          <ac:spMkLst>
            <pc:docMk/>
            <pc:sldMk cId="0" sldId="268"/>
            <ac:spMk id="23" creationId="{00000000-0000-0000-0000-000000000000}"/>
          </ac:spMkLst>
        </pc:spChg>
      </pc:sldChg>
      <pc:sldChg chg="addSp delSp modSp mod delAnim modAnim modNotesTx">
        <pc:chgData name="Trần Thị May Hồng" userId="f4580e4a-fb36-43cc-8ef0-4c8bd904bcea" providerId="ADAL" clId="{C85A97D6-1E64-44AE-AE9C-23351649ACC8}" dt="2024-09-15T15:35:38.889" v="122"/>
        <pc:sldMkLst>
          <pc:docMk/>
          <pc:sldMk cId="0" sldId="270"/>
        </pc:sldMkLst>
        <pc:spChg chg="add del mod">
          <ac:chgData name="Trần Thị May Hồng" userId="f4580e4a-fb36-43cc-8ef0-4c8bd904bcea" providerId="ADAL" clId="{C85A97D6-1E64-44AE-AE9C-23351649ACC8}" dt="2024-09-15T15:35:35.149" v="121" actId="21"/>
          <ac:spMkLst>
            <pc:docMk/>
            <pc:sldMk cId="0" sldId="270"/>
            <ac:spMk id="4" creationId="{B7FC858D-601D-8E97-8CDA-7C55DCD68A13}"/>
          </ac:spMkLst>
        </pc:spChg>
        <pc:spChg chg="add del mod">
          <ac:chgData name="Trần Thị May Hồng" userId="f4580e4a-fb36-43cc-8ef0-4c8bd904bcea" providerId="ADAL" clId="{C85A97D6-1E64-44AE-AE9C-23351649ACC8}" dt="2024-09-15T15:35:35.149" v="121" actId="21"/>
          <ac:spMkLst>
            <pc:docMk/>
            <pc:sldMk cId="0" sldId="270"/>
            <ac:spMk id="5" creationId="{E9966AE4-1AF7-C2F0-8D76-B91EEE1E35C8}"/>
          </ac:spMkLst>
        </pc:spChg>
        <pc:spChg chg="mod">
          <ac:chgData name="Trần Thị May Hồng" userId="f4580e4a-fb36-43cc-8ef0-4c8bd904bcea" providerId="ADAL" clId="{C85A97D6-1E64-44AE-AE9C-23351649ACC8}" dt="2024-09-15T15:32:14.128" v="91" actId="1076"/>
          <ac:spMkLst>
            <pc:docMk/>
            <pc:sldMk cId="0" sldId="270"/>
            <ac:spMk id="13" creationId="{75E5BB18-8293-4C6F-9981-124103F96159}"/>
          </ac:spMkLst>
        </pc:spChg>
        <pc:picChg chg="mod">
          <ac:chgData name="Trần Thị May Hồng" userId="f4580e4a-fb36-43cc-8ef0-4c8bd904bcea" providerId="ADAL" clId="{C85A97D6-1E64-44AE-AE9C-23351649ACC8}" dt="2024-09-15T15:33:17.112" v="106" actId="1076"/>
          <ac:picMkLst>
            <pc:docMk/>
            <pc:sldMk cId="0" sldId="270"/>
            <ac:picMk id="3" creationId="{00000000-0000-0000-0000-000000000000}"/>
          </ac:picMkLst>
        </pc:picChg>
      </pc:sldChg>
      <pc:sldChg chg="add">
        <pc:chgData name="Trần Thị May Hồng" userId="f4580e4a-fb36-43cc-8ef0-4c8bd904bcea" providerId="ADAL" clId="{C85A97D6-1E64-44AE-AE9C-23351649ACC8}" dt="2024-09-15T15:29:23.536" v="62"/>
        <pc:sldMkLst>
          <pc:docMk/>
          <pc:sldMk cId="4261058909" sldId="273"/>
        </pc:sldMkLst>
      </pc:sldChg>
      <pc:sldChg chg="modSp mod">
        <pc:chgData name="Trần Thị May Hồng" userId="f4580e4a-fb36-43cc-8ef0-4c8bd904bcea" providerId="ADAL" clId="{C85A97D6-1E64-44AE-AE9C-23351649ACC8}" dt="2024-09-15T15:19:40.124" v="1" actId="14100"/>
        <pc:sldMkLst>
          <pc:docMk/>
          <pc:sldMk cId="4091210394" sldId="279"/>
        </pc:sldMkLst>
        <pc:spChg chg="mod">
          <ac:chgData name="Trần Thị May Hồng" userId="f4580e4a-fb36-43cc-8ef0-4c8bd904bcea" providerId="ADAL" clId="{C85A97D6-1E64-44AE-AE9C-23351649ACC8}" dt="2024-09-15T15:19:40.124" v="1" actId="14100"/>
          <ac:spMkLst>
            <pc:docMk/>
            <pc:sldMk cId="4091210394" sldId="279"/>
            <ac:spMk id="14" creationId="{00000000-0000-0000-0000-000000000000}"/>
          </ac:spMkLst>
        </pc:spChg>
      </pc:sldChg>
      <pc:sldChg chg="modNotesTx">
        <pc:chgData name="Trần Thị May Hồng" userId="f4580e4a-fb36-43cc-8ef0-4c8bd904bcea" providerId="ADAL" clId="{C85A97D6-1E64-44AE-AE9C-23351649ACC8}" dt="2024-09-15T15:26:50.374" v="39"/>
        <pc:sldMkLst>
          <pc:docMk/>
          <pc:sldMk cId="0" sldId="288"/>
        </pc:sldMkLst>
      </pc:sldChg>
      <pc:sldChg chg="delSp modSp add mod">
        <pc:chgData name="Trần Thị May Hồng" userId="f4580e4a-fb36-43cc-8ef0-4c8bd904bcea" providerId="ADAL" clId="{C85A97D6-1E64-44AE-AE9C-23351649ACC8}" dt="2024-09-15T15:23:04.829" v="14" actId="113"/>
        <pc:sldMkLst>
          <pc:docMk/>
          <pc:sldMk cId="2610753492" sldId="315"/>
        </pc:sldMkLst>
        <pc:spChg chg="mod">
          <ac:chgData name="Trần Thị May Hồng" userId="f4580e4a-fb36-43cc-8ef0-4c8bd904bcea" providerId="ADAL" clId="{C85A97D6-1E64-44AE-AE9C-23351649ACC8}" dt="2024-09-15T15:22:57.121" v="12" actId="207"/>
          <ac:spMkLst>
            <pc:docMk/>
            <pc:sldMk cId="2610753492" sldId="315"/>
            <ac:spMk id="9" creationId="{1108BBD4-ADE7-49D0-8178-68F2271BF09C}"/>
          </ac:spMkLst>
        </pc:spChg>
        <pc:spChg chg="mod">
          <ac:chgData name="Trần Thị May Hồng" userId="f4580e4a-fb36-43cc-8ef0-4c8bd904bcea" providerId="ADAL" clId="{C85A97D6-1E64-44AE-AE9C-23351649ACC8}" dt="2024-09-15T15:23:04.829" v="14" actId="113"/>
          <ac:spMkLst>
            <pc:docMk/>
            <pc:sldMk cId="2610753492" sldId="315"/>
            <ac:spMk id="10" creationId="{31221FC6-1E8F-458B-BD9F-BD88BF0D8FB5}"/>
          </ac:spMkLst>
        </pc:spChg>
        <pc:grpChg chg="mod">
          <ac:chgData name="Trần Thị May Hồng" userId="f4580e4a-fb36-43cc-8ef0-4c8bd904bcea" providerId="ADAL" clId="{C85A97D6-1E64-44AE-AE9C-23351649ACC8}" dt="2024-09-15T15:22:57.121" v="12" actId="207"/>
          <ac:grpSpMkLst>
            <pc:docMk/>
            <pc:sldMk cId="2610753492" sldId="315"/>
            <ac:grpSpMk id="8" creationId="{A98C5F67-A0E9-46EB-B607-56B39E0D89E4}"/>
          </ac:grpSpMkLst>
        </pc:grpChg>
        <pc:picChg chg="del">
          <ac:chgData name="Trần Thị May Hồng" userId="f4580e4a-fb36-43cc-8ef0-4c8bd904bcea" providerId="ADAL" clId="{C85A97D6-1E64-44AE-AE9C-23351649ACC8}" dt="2024-09-15T15:22:37.267" v="8" actId="478"/>
          <ac:picMkLst>
            <pc:docMk/>
            <pc:sldMk cId="2610753492" sldId="315"/>
            <ac:picMk id="3" creationId="{5C5F5EE1-6372-3DC4-F740-72188E8EAFFA}"/>
          </ac:picMkLst>
        </pc:picChg>
        <pc:picChg chg="mod">
          <ac:chgData name="Trần Thị May Hồng" userId="f4580e4a-fb36-43cc-8ef0-4c8bd904bcea" providerId="ADAL" clId="{C85A97D6-1E64-44AE-AE9C-23351649ACC8}" dt="2024-09-15T15:22:50.822" v="11" actId="1076"/>
          <ac:picMkLst>
            <pc:docMk/>
            <pc:sldMk cId="2610753492" sldId="315"/>
            <ac:picMk id="6" creationId="{0C164003-4FF0-441D-BCCC-DA58B80EC01C}"/>
          </ac:picMkLst>
        </pc:picChg>
      </pc:sldChg>
      <pc:sldChg chg="addSp delSp modSp mod delAnim modAnim modNotesTx">
        <pc:chgData name="Trần Thị May Hồng" userId="f4580e4a-fb36-43cc-8ef0-4c8bd904bcea" providerId="ADAL" clId="{C85A97D6-1E64-44AE-AE9C-23351649ACC8}" dt="2024-09-15T15:44:03.858" v="171" actId="20577"/>
        <pc:sldMkLst>
          <pc:docMk/>
          <pc:sldMk cId="0" sldId="328"/>
        </pc:sldMkLst>
        <pc:spChg chg="add mod">
          <ac:chgData name="Trần Thị May Hồng" userId="f4580e4a-fb36-43cc-8ef0-4c8bd904bcea" providerId="ADAL" clId="{C85A97D6-1E64-44AE-AE9C-23351649ACC8}" dt="2024-09-15T15:37:00.881" v="133" actId="1076"/>
          <ac:spMkLst>
            <pc:docMk/>
            <pc:sldMk cId="0" sldId="328"/>
            <ac:spMk id="4" creationId="{B7FC858D-601D-8E97-8CDA-7C55DCD68A13}"/>
          </ac:spMkLst>
        </pc:spChg>
        <pc:spChg chg="add mod">
          <ac:chgData name="Trần Thị May Hồng" userId="f4580e4a-fb36-43cc-8ef0-4c8bd904bcea" providerId="ADAL" clId="{C85A97D6-1E64-44AE-AE9C-23351649ACC8}" dt="2024-09-15T15:37:39.086" v="138" actId="1035"/>
          <ac:spMkLst>
            <pc:docMk/>
            <pc:sldMk cId="0" sldId="328"/>
            <ac:spMk id="5" creationId="{E9966AE4-1AF7-C2F0-8D76-B91EEE1E35C8}"/>
          </ac:spMkLst>
        </pc:spChg>
        <pc:spChg chg="mod">
          <ac:chgData name="Trần Thị May Hồng" userId="f4580e4a-fb36-43cc-8ef0-4c8bd904bcea" providerId="ADAL" clId="{C85A97D6-1E64-44AE-AE9C-23351649ACC8}" dt="2024-09-15T15:36:01.068" v="125" actId="1076"/>
          <ac:spMkLst>
            <pc:docMk/>
            <pc:sldMk cId="0" sldId="328"/>
            <ac:spMk id="9" creationId="{3DD80FA4-395F-4546-B2A6-08C5A355A9B7}"/>
          </ac:spMkLst>
        </pc:spChg>
        <pc:picChg chg="del">
          <ac:chgData name="Trần Thị May Hồng" userId="f4580e4a-fb36-43cc-8ef0-4c8bd904bcea" providerId="ADAL" clId="{C85A97D6-1E64-44AE-AE9C-23351649ACC8}" dt="2024-09-15T15:36:12.205" v="127" actId="478"/>
          <ac:picMkLst>
            <pc:docMk/>
            <pc:sldMk cId="0" sldId="328"/>
            <ac:picMk id="12" creationId="{2E627F3E-BF94-4E57-9F2E-B1535601936D}"/>
          </ac:picMkLst>
        </pc:picChg>
      </pc:sldChg>
      <pc:sldChg chg="modNotesTx">
        <pc:chgData name="Trần Thị May Hồng" userId="f4580e4a-fb36-43cc-8ef0-4c8bd904bcea" providerId="ADAL" clId="{C85A97D6-1E64-44AE-AE9C-23351649ACC8}" dt="2024-09-15T15:21:04.175" v="2"/>
        <pc:sldMkLst>
          <pc:docMk/>
          <pc:sldMk cId="4084125331" sldId="353"/>
        </pc:sldMkLst>
      </pc:sldChg>
      <pc:sldChg chg="modNotesTx">
        <pc:chgData name="Trần Thị May Hồng" userId="f4580e4a-fb36-43cc-8ef0-4c8bd904bcea" providerId="ADAL" clId="{C85A97D6-1E64-44AE-AE9C-23351649ACC8}" dt="2024-09-15T15:21:58.928" v="5"/>
        <pc:sldMkLst>
          <pc:docMk/>
          <pc:sldMk cId="1674049840" sldId="354"/>
        </pc:sldMkLst>
      </pc:sldChg>
      <pc:sldChg chg="addSp delSp modSp mod modAnim modNotesTx">
        <pc:chgData name="Trần Thị May Hồng" userId="f4580e4a-fb36-43cc-8ef0-4c8bd904bcea" providerId="ADAL" clId="{C85A97D6-1E64-44AE-AE9C-23351649ACC8}" dt="2024-09-15T15:42:13.599" v="165" actId="20577"/>
        <pc:sldMkLst>
          <pc:docMk/>
          <pc:sldMk cId="2997113516" sldId="355"/>
        </pc:sldMkLst>
        <pc:spChg chg="mod">
          <ac:chgData name="Trần Thị May Hồng" userId="f4580e4a-fb36-43cc-8ef0-4c8bd904bcea" providerId="ADAL" clId="{C85A97D6-1E64-44AE-AE9C-23351649ACC8}" dt="2024-09-15T15:40:29.083" v="147" actId="404"/>
          <ac:spMkLst>
            <pc:docMk/>
            <pc:sldMk cId="2997113516" sldId="355"/>
            <ac:spMk id="19" creationId="{F338DC45-83BD-4F86-B262-68CEB73CDF01}"/>
          </ac:spMkLst>
        </pc:spChg>
        <pc:grpChg chg="add mod">
          <ac:chgData name="Trần Thị May Hồng" userId="f4580e4a-fb36-43cc-8ef0-4c8bd904bcea" providerId="ADAL" clId="{C85A97D6-1E64-44AE-AE9C-23351649ACC8}" dt="2024-09-15T15:40:24.719" v="146" actId="1076"/>
          <ac:grpSpMkLst>
            <pc:docMk/>
            <pc:sldMk cId="2997113516" sldId="355"/>
            <ac:grpSpMk id="2" creationId="{94B5AC2D-0504-9B39-BE9E-F3992D8E1F97}"/>
          </ac:grpSpMkLst>
        </pc:grpChg>
        <pc:picChg chg="mod">
          <ac:chgData name="Trần Thị May Hồng" userId="f4580e4a-fb36-43cc-8ef0-4c8bd904bcea" providerId="ADAL" clId="{C85A97D6-1E64-44AE-AE9C-23351649ACC8}" dt="2024-09-15T15:40:21.024" v="145"/>
          <ac:picMkLst>
            <pc:docMk/>
            <pc:sldMk cId="2997113516" sldId="355"/>
            <ac:picMk id="3" creationId="{9347F9B1-186E-25E1-3DF3-B87BF69E2BDE}"/>
          </ac:picMkLst>
        </pc:picChg>
        <pc:picChg chg="mod">
          <ac:chgData name="Trần Thị May Hồng" userId="f4580e4a-fb36-43cc-8ef0-4c8bd904bcea" providerId="ADAL" clId="{C85A97D6-1E64-44AE-AE9C-23351649ACC8}" dt="2024-09-15T15:40:21.024" v="145"/>
          <ac:picMkLst>
            <pc:docMk/>
            <pc:sldMk cId="2997113516" sldId="355"/>
            <ac:picMk id="4" creationId="{0EE0D660-CB6A-48D9-7246-409B1DB83DD1}"/>
          </ac:picMkLst>
        </pc:picChg>
        <pc:picChg chg="mod">
          <ac:chgData name="Trần Thị May Hồng" userId="f4580e4a-fb36-43cc-8ef0-4c8bd904bcea" providerId="ADAL" clId="{C85A97D6-1E64-44AE-AE9C-23351649ACC8}" dt="2024-09-15T15:40:21.024" v="145"/>
          <ac:picMkLst>
            <pc:docMk/>
            <pc:sldMk cId="2997113516" sldId="355"/>
            <ac:picMk id="5" creationId="{74EABBAB-F19D-34F1-290E-684B96B8AEA9}"/>
          </ac:picMkLst>
        </pc:picChg>
        <pc:picChg chg="mod">
          <ac:chgData name="Trần Thị May Hồng" userId="f4580e4a-fb36-43cc-8ef0-4c8bd904bcea" providerId="ADAL" clId="{C85A97D6-1E64-44AE-AE9C-23351649ACC8}" dt="2024-09-15T15:40:21.024" v="145"/>
          <ac:picMkLst>
            <pc:docMk/>
            <pc:sldMk cId="2997113516" sldId="355"/>
            <ac:picMk id="7" creationId="{D8EFE58D-E9F5-DBA2-02DB-B31A0ADA62F6}"/>
          </ac:picMkLst>
        </pc:picChg>
        <pc:picChg chg="del">
          <ac:chgData name="Trần Thị May Hồng" userId="f4580e4a-fb36-43cc-8ef0-4c8bd904bcea" providerId="ADAL" clId="{C85A97D6-1E64-44AE-AE9C-23351649ACC8}" dt="2024-09-15T15:40:16.467" v="142" actId="478"/>
          <ac:picMkLst>
            <pc:docMk/>
            <pc:sldMk cId="2997113516" sldId="355"/>
            <ac:picMk id="25" creationId="{0A25DBB6-24D1-4BE0-A047-812F8178521B}"/>
          </ac:picMkLst>
        </pc:picChg>
        <pc:picChg chg="del">
          <ac:chgData name="Trần Thị May Hồng" userId="f4580e4a-fb36-43cc-8ef0-4c8bd904bcea" providerId="ADAL" clId="{C85A97D6-1E64-44AE-AE9C-23351649ACC8}" dt="2024-09-15T15:40:18.576" v="143" actId="478"/>
          <ac:picMkLst>
            <pc:docMk/>
            <pc:sldMk cId="2997113516" sldId="355"/>
            <ac:picMk id="26" creationId="{7D843F5E-0996-467D-8743-4E07DA686D88}"/>
          </ac:picMkLst>
        </pc:picChg>
        <pc:picChg chg="del">
          <ac:chgData name="Trần Thị May Hồng" userId="f4580e4a-fb36-43cc-8ef0-4c8bd904bcea" providerId="ADAL" clId="{C85A97D6-1E64-44AE-AE9C-23351649ACC8}" dt="2024-09-15T15:40:20.314" v="144" actId="478"/>
          <ac:picMkLst>
            <pc:docMk/>
            <pc:sldMk cId="2997113516" sldId="355"/>
            <ac:picMk id="27" creationId="{B8EC06F0-97E6-442C-8530-34102F246A68}"/>
          </ac:picMkLst>
        </pc:picChg>
      </pc:sldChg>
      <pc:sldChg chg="modNotesTx">
        <pc:chgData name="Trần Thị May Hồng" userId="f4580e4a-fb36-43cc-8ef0-4c8bd904bcea" providerId="ADAL" clId="{C85A97D6-1E64-44AE-AE9C-23351649ACC8}" dt="2024-09-15T15:22:15.150" v="6"/>
        <pc:sldMkLst>
          <pc:docMk/>
          <pc:sldMk cId="1697192867" sldId="357"/>
        </pc:sldMkLst>
      </pc:sldChg>
      <pc:sldChg chg="addSp delSp modSp new mod">
        <pc:chgData name="Trần Thị May Hồng" userId="f4580e4a-fb36-43cc-8ef0-4c8bd904bcea" providerId="ADAL" clId="{C85A97D6-1E64-44AE-AE9C-23351649ACC8}" dt="2024-09-15T15:24:26.728" v="27" actId="12100"/>
        <pc:sldMkLst>
          <pc:docMk/>
          <pc:sldMk cId="3758196975" sldId="358"/>
        </pc:sldMkLst>
        <pc:spChg chg="del">
          <ac:chgData name="Trần Thị May Hồng" userId="f4580e4a-fb36-43cc-8ef0-4c8bd904bcea" providerId="ADAL" clId="{C85A97D6-1E64-44AE-AE9C-23351649ACC8}" dt="2024-09-15T15:23:43.338" v="16" actId="478"/>
          <ac:spMkLst>
            <pc:docMk/>
            <pc:sldMk cId="3758196975" sldId="358"/>
            <ac:spMk id="2" creationId="{FF85D34E-8D89-98AD-728D-8BF3B11EDFD2}"/>
          </ac:spMkLst>
        </pc:spChg>
        <pc:spChg chg="del">
          <ac:chgData name="Trần Thị May Hồng" userId="f4580e4a-fb36-43cc-8ef0-4c8bd904bcea" providerId="ADAL" clId="{C85A97D6-1E64-44AE-AE9C-23351649ACC8}" dt="2024-09-15T15:23:43.338" v="16" actId="478"/>
          <ac:spMkLst>
            <pc:docMk/>
            <pc:sldMk cId="3758196975" sldId="358"/>
            <ac:spMk id="3" creationId="{3025A6B2-45BA-7DA9-2DEB-DEEEE9E6F9A4}"/>
          </ac:spMkLst>
        </pc:spChg>
        <pc:spChg chg="add mod">
          <ac:chgData name="Trần Thị May Hồng" userId="f4580e4a-fb36-43cc-8ef0-4c8bd904bcea" providerId="ADAL" clId="{C85A97D6-1E64-44AE-AE9C-23351649ACC8}" dt="2024-09-15T15:24:13.074" v="25" actId="403"/>
          <ac:spMkLst>
            <pc:docMk/>
            <pc:sldMk cId="3758196975" sldId="358"/>
            <ac:spMk id="7" creationId="{037DB885-B410-9144-BD24-268CB81B6C97}"/>
          </ac:spMkLst>
        </pc:spChg>
        <pc:spChg chg="mod">
          <ac:chgData name="Trần Thị May Hồng" userId="f4580e4a-fb36-43cc-8ef0-4c8bd904bcea" providerId="ADAL" clId="{C85A97D6-1E64-44AE-AE9C-23351649ACC8}" dt="2024-09-15T15:24:13.074" v="25" actId="403"/>
          <ac:spMkLst>
            <pc:docMk/>
            <pc:sldMk cId="3758196975" sldId="358"/>
            <ac:spMk id="9" creationId="{DD9216ED-88A8-494E-3A1C-17FDFFF9BC87}"/>
          </ac:spMkLst>
        </pc:spChg>
        <pc:spChg chg="mod">
          <ac:chgData name="Trần Thị May Hồng" userId="f4580e4a-fb36-43cc-8ef0-4c8bd904bcea" providerId="ADAL" clId="{C85A97D6-1E64-44AE-AE9C-23351649ACC8}" dt="2024-09-15T15:24:13.074" v="25" actId="403"/>
          <ac:spMkLst>
            <pc:docMk/>
            <pc:sldMk cId="3758196975" sldId="358"/>
            <ac:spMk id="10" creationId="{E166CF3A-8A3E-2E37-6EEE-B12C5B10C14D}"/>
          </ac:spMkLst>
        </pc:spChg>
        <pc:grpChg chg="add mod">
          <ac:chgData name="Trần Thị May Hồng" userId="f4580e4a-fb36-43cc-8ef0-4c8bd904bcea" providerId="ADAL" clId="{C85A97D6-1E64-44AE-AE9C-23351649ACC8}" dt="2024-09-15T15:24:04.346" v="22" actId="207"/>
          <ac:grpSpMkLst>
            <pc:docMk/>
            <pc:sldMk cId="3758196975" sldId="358"/>
            <ac:grpSpMk id="8" creationId="{F8D52E20-0EB4-C073-8F1C-990B3D51F9BA}"/>
          </ac:grpSpMkLst>
        </pc:grpChg>
        <pc:graphicFrameChg chg="add mod">
          <ac:chgData name="Trần Thị May Hồng" userId="f4580e4a-fb36-43cc-8ef0-4c8bd904bcea" providerId="ADAL" clId="{C85A97D6-1E64-44AE-AE9C-23351649ACC8}" dt="2024-09-15T15:24:22.974" v="26" actId="12100"/>
          <ac:graphicFrameMkLst>
            <pc:docMk/>
            <pc:sldMk cId="3758196975" sldId="358"/>
            <ac:graphicFrameMk id="5" creationId="{D9F73AB9-CCD4-AA04-E014-F2DAC28DC2C7}"/>
          </ac:graphicFrameMkLst>
        </pc:graphicFrameChg>
        <pc:graphicFrameChg chg="add mod">
          <ac:chgData name="Trần Thị May Hồng" userId="f4580e4a-fb36-43cc-8ef0-4c8bd904bcea" providerId="ADAL" clId="{C85A97D6-1E64-44AE-AE9C-23351649ACC8}" dt="2024-09-15T15:24:26.728" v="27" actId="12100"/>
          <ac:graphicFrameMkLst>
            <pc:docMk/>
            <pc:sldMk cId="3758196975" sldId="358"/>
            <ac:graphicFrameMk id="6" creationId="{8DAFAB42-9E2D-CD5C-3C24-E8E33914CCBE}"/>
          </ac:graphicFrameMkLst>
        </pc:graphicFrameChg>
        <pc:picChg chg="add del mod">
          <ac:chgData name="Trần Thị May Hồng" userId="f4580e4a-fb36-43cc-8ef0-4c8bd904bcea" providerId="ADAL" clId="{C85A97D6-1E64-44AE-AE9C-23351649ACC8}" dt="2024-09-15T15:23:49.712" v="19" actId="478"/>
          <ac:picMkLst>
            <pc:docMk/>
            <pc:sldMk cId="3758196975" sldId="358"/>
            <ac:picMk id="4" creationId="{44C0B8F2-B208-87E1-0C32-CE41D1DF8C2B}"/>
          </ac:picMkLst>
        </pc:picChg>
      </pc:sldChg>
      <pc:sldChg chg="addSp delSp modSp new mod modAnim">
        <pc:chgData name="Trần Thị May Hồng" userId="f4580e4a-fb36-43cc-8ef0-4c8bd904bcea" providerId="ADAL" clId="{C85A97D6-1E64-44AE-AE9C-23351649ACC8}" dt="2024-09-15T15:25:32.145" v="32" actId="14100"/>
        <pc:sldMkLst>
          <pc:docMk/>
          <pc:sldMk cId="904057042" sldId="359"/>
        </pc:sldMkLst>
        <pc:spChg chg="del">
          <ac:chgData name="Trần Thị May Hồng" userId="f4580e4a-fb36-43cc-8ef0-4c8bd904bcea" providerId="ADAL" clId="{C85A97D6-1E64-44AE-AE9C-23351649ACC8}" dt="2024-09-15T15:25:26.538" v="29" actId="478"/>
          <ac:spMkLst>
            <pc:docMk/>
            <pc:sldMk cId="904057042" sldId="359"/>
            <ac:spMk id="2" creationId="{3457563B-DD1D-8DCE-B466-7C14BDEF7832}"/>
          </ac:spMkLst>
        </pc:spChg>
        <pc:spChg chg="del">
          <ac:chgData name="Trần Thị May Hồng" userId="f4580e4a-fb36-43cc-8ef0-4c8bd904bcea" providerId="ADAL" clId="{C85A97D6-1E64-44AE-AE9C-23351649ACC8}" dt="2024-09-15T15:25:26.538" v="29" actId="478"/>
          <ac:spMkLst>
            <pc:docMk/>
            <pc:sldMk cId="904057042" sldId="359"/>
            <ac:spMk id="3" creationId="{C340AECD-765F-2608-E9D1-3F4B7929F43C}"/>
          </ac:spMkLst>
        </pc:spChg>
        <pc:picChg chg="add mod">
          <ac:chgData name="Trần Thị May Hồng" userId="f4580e4a-fb36-43cc-8ef0-4c8bd904bcea" providerId="ADAL" clId="{C85A97D6-1E64-44AE-AE9C-23351649ACC8}" dt="2024-09-15T15:25:32.145" v="32" actId="14100"/>
          <ac:picMkLst>
            <pc:docMk/>
            <pc:sldMk cId="904057042" sldId="359"/>
            <ac:picMk id="4" creationId="{46D14572-563A-BE0B-8555-365F03DD23EE}"/>
          </ac:picMkLst>
        </pc:picChg>
      </pc:sldChg>
      <pc:sldChg chg="addSp delSp modSp new mod modAnim">
        <pc:chgData name="Trần Thị May Hồng" userId="f4580e4a-fb36-43cc-8ef0-4c8bd904bcea" providerId="ADAL" clId="{C85A97D6-1E64-44AE-AE9C-23351649ACC8}" dt="2024-09-15T15:26:20.880" v="38" actId="113"/>
        <pc:sldMkLst>
          <pc:docMk/>
          <pc:sldMk cId="105972004" sldId="360"/>
        </pc:sldMkLst>
        <pc:spChg chg="del">
          <ac:chgData name="Trần Thị May Hồng" userId="f4580e4a-fb36-43cc-8ef0-4c8bd904bcea" providerId="ADAL" clId="{C85A97D6-1E64-44AE-AE9C-23351649ACC8}" dt="2024-09-15T15:26:14.048" v="34" actId="478"/>
          <ac:spMkLst>
            <pc:docMk/>
            <pc:sldMk cId="105972004" sldId="360"/>
            <ac:spMk id="2" creationId="{04DC3716-6722-9AF9-1AB3-868C6E2FF65B}"/>
          </ac:spMkLst>
        </pc:spChg>
        <pc:spChg chg="del">
          <ac:chgData name="Trần Thị May Hồng" userId="f4580e4a-fb36-43cc-8ef0-4c8bd904bcea" providerId="ADAL" clId="{C85A97D6-1E64-44AE-AE9C-23351649ACC8}" dt="2024-09-15T15:26:14.048" v="34" actId="478"/>
          <ac:spMkLst>
            <pc:docMk/>
            <pc:sldMk cId="105972004" sldId="360"/>
            <ac:spMk id="3" creationId="{CFD4E5F4-6392-ED5D-24FA-928B62666031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5" creationId="{CDCE1014-479A-BFA1-B3B9-53943E12C7FC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6" creationId="{BEF25CC2-2879-CE34-D98B-7A317295C837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7" creationId="{DE7289C9-64CA-C313-0A79-697404DC5D4C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8" creationId="{D59214A6-E575-397D-0AF1-1CD7194E131E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9" creationId="{680D304F-3F9F-526E-FEED-782624EF9D86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0" creationId="{77D5A6C7-2B20-6255-2F76-195B2DDC259F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1" creationId="{B910A1D8-8C20-A5FB-C857-73B56DFEAB8D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2" creationId="{384A9035-23B4-EA43-8CCC-9788B1F5B47D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3" creationId="{BCB7B43F-CEEF-76DE-9504-935DC5673675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4" creationId="{90DF61BB-AB2E-F590-21B1-9DE13C966D2C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5" creationId="{55731C8D-98C4-9EBF-3D7D-0F1D127C50A9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6" creationId="{84F584FE-0480-5A2F-D5EC-73E7F671F12F}"/>
          </ac:spMkLst>
        </pc:spChg>
        <pc:graphicFrameChg chg="add mod">
          <ac:chgData name="Trần Thị May Hồng" userId="f4580e4a-fb36-43cc-8ef0-4c8bd904bcea" providerId="ADAL" clId="{C85A97D6-1E64-44AE-AE9C-23351649ACC8}" dt="2024-09-15T15:26:20.880" v="38" actId="113"/>
          <ac:graphicFrameMkLst>
            <pc:docMk/>
            <pc:sldMk cId="105972004" sldId="360"/>
            <ac:graphicFrameMk id="4" creationId="{647E36A1-F984-43F7-5AD0-B05610B162B4}"/>
          </ac:graphicFrameMkLst>
        </pc:graphicFrame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17" creationId="{9959B4DB-321B-26FA-8C9E-D6A9EEA9125C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18" creationId="{8DB55F38-CAB3-CD57-FB96-049F4B8488A1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19" creationId="{842FDBD1-5D51-A1CC-9ABB-3B51E5A1D492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0" creationId="{18552B22-35D1-B69F-F9A7-F926CB0304C8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1" creationId="{B79A71B3-6211-BEEE-038D-8002FE1A4D19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2" creationId="{012C53AB-EF6F-D5D1-EFB1-40059CCF4389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3" creationId="{95F6F7E5-31F9-D617-307D-46B4905D55A7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4" creationId="{1E144398-CAA8-6E08-1E41-A792DD9C7C91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5" creationId="{B06A2817-6EEE-4BF3-A7C4-E7A4DE59672A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6" creationId="{03DEAE10-5E5E-8997-708E-63D3C4679DB1}"/>
          </ac:cxnSpMkLst>
        </pc:cxnChg>
      </pc:sldChg>
      <pc:sldChg chg="addSp delSp modSp new mod modNotesTx">
        <pc:chgData name="Trần Thị May Hồng" userId="f4580e4a-fb36-43cc-8ef0-4c8bd904bcea" providerId="ADAL" clId="{C85A97D6-1E64-44AE-AE9C-23351649ACC8}" dt="2024-09-15T15:28:02.800" v="59" actId="1076"/>
        <pc:sldMkLst>
          <pc:docMk/>
          <pc:sldMk cId="290921055" sldId="361"/>
        </pc:sldMkLst>
        <pc:spChg chg="del">
          <ac:chgData name="Trần Thị May Hồng" userId="f4580e4a-fb36-43cc-8ef0-4c8bd904bcea" providerId="ADAL" clId="{C85A97D6-1E64-44AE-AE9C-23351649ACC8}" dt="2024-09-15T15:27:13.194" v="41" actId="478"/>
          <ac:spMkLst>
            <pc:docMk/>
            <pc:sldMk cId="290921055" sldId="361"/>
            <ac:spMk id="2" creationId="{6FCBAD28-CD88-8F7D-FD6A-563B2EA85ECB}"/>
          </ac:spMkLst>
        </pc:spChg>
        <pc:spChg chg="del">
          <ac:chgData name="Trần Thị May Hồng" userId="f4580e4a-fb36-43cc-8ef0-4c8bd904bcea" providerId="ADAL" clId="{C85A97D6-1E64-44AE-AE9C-23351649ACC8}" dt="2024-09-15T15:27:13.194" v="41" actId="478"/>
          <ac:spMkLst>
            <pc:docMk/>
            <pc:sldMk cId="290921055" sldId="361"/>
            <ac:spMk id="3" creationId="{3D5E2B8B-1B03-E2C7-FFE1-CBEDE892DE78}"/>
          </ac:spMkLst>
        </pc:spChg>
        <pc:spChg chg="add del">
          <ac:chgData name="Trần Thị May Hồng" userId="f4580e4a-fb36-43cc-8ef0-4c8bd904bcea" providerId="ADAL" clId="{C85A97D6-1E64-44AE-AE9C-23351649ACC8}" dt="2024-09-15T15:27:15.432" v="43" actId="22"/>
          <ac:spMkLst>
            <pc:docMk/>
            <pc:sldMk cId="290921055" sldId="361"/>
            <ac:spMk id="5" creationId="{4C5F9052-418B-497B-97F9-C27A5EB47724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7" creationId="{02866008-9DA2-9155-FB6D-631C68E8CA62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8" creationId="{53E1CA28-60AD-6EC0-00B6-A8858DAE4656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0" creationId="{72FBFE8A-A4DC-D43D-D47B-A656152114FD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1" creationId="{38184F0B-33A7-942E-9EFA-3C8F0E892DBB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2" creationId="{665E10A0-737D-4A4F-191B-7BAE3758C366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3" creationId="{5010A7AC-1BF8-E9D9-A7EF-DAA9395B067E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4" creationId="{436643CF-8525-0D41-27F7-F564560BFAB5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5" creationId="{F19B8E4E-A49C-3CE0-1E2F-EBA1F965D9B4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6" creationId="{4940C061-5861-1219-F5BB-E66C9ECECD96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7" creationId="{5394D49C-1EF4-313B-3042-35C88DF3FB0B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8" creationId="{DFEABAA0-D7D8-5CEC-F204-960C67F3D1C1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9" creationId="{B522EE02-8C3D-AF2A-B5F9-854A7EBB1FA3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0" creationId="{C97DFFA4-BB52-DE8F-CFCC-9A2243F731DE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1" creationId="{521ED0DF-2EFB-328D-8CD0-D3F4DF6A8BAE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2" creationId="{F6869AC8-4BC6-DAF6-41F4-D57CA2D7D9F6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3" creationId="{E544282A-4D92-2B68-8683-7DD08D204D36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4" creationId="{A4DBC8B5-9480-FC30-5573-7232B657F1EA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5" creationId="{781C76C8-6196-C31B-C9EA-EF1FFFE174BF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6" creationId="{33365CB8-1C01-0DE2-024D-8DB4D7476A0F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7" creationId="{B477A317-062B-5C19-6888-6BDEAEA45C1B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8" creationId="{F3794C2E-CD15-2E9A-899E-6238AEAEEA59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9" creationId="{05373248-A31C-DAA0-CA25-DD0A8EAF961F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30" creationId="{AB826921-A943-6618-59A0-6551A7EA5DCA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31" creationId="{D85CDF4E-0060-D9DD-B729-71F3101ACE95}"/>
          </ac:spMkLst>
        </pc:spChg>
        <pc:spChg chg="add mod">
          <ac:chgData name="Trần Thị May Hồng" userId="f4580e4a-fb36-43cc-8ef0-4c8bd904bcea" providerId="ADAL" clId="{C85A97D6-1E64-44AE-AE9C-23351649ACC8}" dt="2024-09-15T15:27:58.600" v="57" actId="1076"/>
          <ac:spMkLst>
            <pc:docMk/>
            <pc:sldMk cId="290921055" sldId="361"/>
            <ac:spMk id="32" creationId="{828DD6FA-2583-631A-64F3-AC4E64DE316B}"/>
          </ac:spMkLst>
        </pc:spChg>
        <pc:grpChg chg="add mod">
          <ac:chgData name="Trần Thị May Hồng" userId="f4580e4a-fb36-43cc-8ef0-4c8bd904bcea" providerId="ADAL" clId="{C85A97D6-1E64-44AE-AE9C-23351649ACC8}" dt="2024-09-15T15:27:42.056" v="50" actId="1076"/>
          <ac:grpSpMkLst>
            <pc:docMk/>
            <pc:sldMk cId="290921055" sldId="361"/>
            <ac:grpSpMk id="6" creationId="{C917AA57-D9A6-7F88-0089-B8EE5BF605EC}"/>
          </ac:grpSpMkLst>
        </pc:grpChg>
        <pc:grpChg chg="add mod">
          <ac:chgData name="Trần Thị May Hồng" userId="f4580e4a-fb36-43cc-8ef0-4c8bd904bcea" providerId="ADAL" clId="{C85A97D6-1E64-44AE-AE9C-23351649ACC8}" dt="2024-09-15T15:27:49.651" v="53" actId="1076"/>
          <ac:grpSpMkLst>
            <pc:docMk/>
            <pc:sldMk cId="290921055" sldId="361"/>
            <ac:grpSpMk id="9" creationId="{0574ECA7-72D4-A9D6-0678-B40DA880923A}"/>
          </ac:grpSpMkLst>
        </pc:grpChg>
        <pc:picChg chg="add mod">
          <ac:chgData name="Trần Thị May Hồng" userId="f4580e4a-fb36-43cc-8ef0-4c8bd904bcea" providerId="ADAL" clId="{C85A97D6-1E64-44AE-AE9C-23351649ACC8}" dt="2024-09-15T15:27:54.666" v="56" actId="1076"/>
          <ac:picMkLst>
            <pc:docMk/>
            <pc:sldMk cId="290921055" sldId="361"/>
            <ac:picMk id="33" creationId="{D3CC48E5-D693-AA4A-BD0C-1026DE8A6A8D}"/>
          </ac:picMkLst>
        </pc:picChg>
        <pc:picChg chg="add mod">
          <ac:chgData name="Trần Thị May Hồng" userId="f4580e4a-fb36-43cc-8ef0-4c8bd904bcea" providerId="ADAL" clId="{C85A97D6-1E64-44AE-AE9C-23351649ACC8}" dt="2024-09-15T15:28:02.800" v="59" actId="1076"/>
          <ac:picMkLst>
            <pc:docMk/>
            <pc:sldMk cId="290921055" sldId="361"/>
            <ac:picMk id="34" creationId="{0341FEC8-1A12-8100-3D92-33C2DE725C7D}"/>
          </ac:picMkLst>
        </pc:picChg>
      </pc:sldChg>
      <pc:sldChg chg="add">
        <pc:chgData name="Trần Thị May Hồng" userId="f4580e4a-fb36-43cc-8ef0-4c8bd904bcea" providerId="ADAL" clId="{C85A97D6-1E64-44AE-AE9C-23351649ACC8}" dt="2024-09-15T15:28:24.711" v="60"/>
        <pc:sldMkLst>
          <pc:docMk/>
          <pc:sldMk cId="879726578" sldId="362"/>
        </pc:sldMkLst>
      </pc:sldChg>
      <pc:sldChg chg="addSp modSp new mod">
        <pc:chgData name="Trần Thị May Hồng" userId="f4580e4a-fb36-43cc-8ef0-4c8bd904bcea" providerId="ADAL" clId="{C85A97D6-1E64-44AE-AE9C-23351649ACC8}" dt="2024-09-15T15:31:04.501" v="88" actId="1076"/>
        <pc:sldMkLst>
          <pc:docMk/>
          <pc:sldMk cId="620583998" sldId="363"/>
        </pc:sldMkLst>
        <pc:spChg chg="add mod">
          <ac:chgData name="Trần Thị May Hồng" userId="f4580e4a-fb36-43cc-8ef0-4c8bd904bcea" providerId="ADAL" clId="{C85A97D6-1E64-44AE-AE9C-23351649ACC8}" dt="2024-09-15T15:31:01.640" v="87" actId="1076"/>
          <ac:spMkLst>
            <pc:docMk/>
            <pc:sldMk cId="620583998" sldId="363"/>
            <ac:spMk id="2" creationId="{98BAE0C7-D15E-403C-ED0C-284D2E29BBBE}"/>
          </ac:spMkLst>
        </pc:spChg>
        <pc:spChg chg="add mod">
          <ac:chgData name="Trần Thị May Hồng" userId="f4580e4a-fb36-43cc-8ef0-4c8bd904bcea" providerId="ADAL" clId="{C85A97D6-1E64-44AE-AE9C-23351649ACC8}" dt="2024-09-15T15:31:04.501" v="88" actId="1076"/>
          <ac:spMkLst>
            <pc:docMk/>
            <pc:sldMk cId="620583998" sldId="363"/>
            <ac:spMk id="3" creationId="{077FF258-EBEE-076F-20DE-6E370F062B15}"/>
          </ac:spMkLst>
        </pc:spChg>
        <pc:spChg chg="add mod">
          <ac:chgData name="Trần Thị May Hồng" userId="f4580e4a-fb36-43cc-8ef0-4c8bd904bcea" providerId="ADAL" clId="{C85A97D6-1E64-44AE-AE9C-23351649ACC8}" dt="2024-09-15T15:30:16.863" v="75" actId="207"/>
          <ac:spMkLst>
            <pc:docMk/>
            <pc:sldMk cId="620583998" sldId="363"/>
            <ac:spMk id="4" creationId="{7295C4E3-CE96-F69D-E441-5EA98321BAEA}"/>
          </ac:spMkLst>
        </pc:spChg>
        <pc:spChg chg="add mod">
          <ac:chgData name="Trần Thị May Hồng" userId="f4580e4a-fb36-43cc-8ef0-4c8bd904bcea" providerId="ADAL" clId="{C85A97D6-1E64-44AE-AE9C-23351649ACC8}" dt="2024-09-15T15:30:18.775" v="76" actId="207"/>
          <ac:spMkLst>
            <pc:docMk/>
            <pc:sldMk cId="620583998" sldId="363"/>
            <ac:spMk id="5" creationId="{63E03291-86B2-6B04-B775-B2052EDD9F3D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" creationId="{9B1D3E35-4995-18E9-994A-1FC94118F6B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" creationId="{27B5F9CC-3A32-48BC-0F03-E923C67AF5A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0" creationId="{78DDB3F1-D9FF-19A8-AE6F-CD4E6DFC5DFD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1" creationId="{533CE540-DB60-EE35-C1D5-E225D11C8B12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2" creationId="{AC8CAF74-F26C-0ADC-AC47-089146B2056C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3" creationId="{2D1BBCC4-C8BB-F229-FD39-484C0EB94BC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4" creationId="{F22FE29B-39D8-376D-893B-3E9964028F0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5" creationId="{73409444-AA4D-EA0A-0B86-C6272FEB3685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6" creationId="{8BF0D941-92D8-E3FD-251B-652F05DB71C6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7" creationId="{9356F980-19BF-D79F-21B6-A935C72EC86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8" creationId="{326A5C93-E32D-6077-8881-6543E0FD4CA2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9" creationId="{39192AB7-C6DB-2B49-972B-E00B57520215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0" creationId="{0D8DC93C-1D4B-E0F9-2D29-7196C1DE8EA3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1" creationId="{52024E4C-822D-6A87-5DE3-5CE9F02984F4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2" creationId="{A38EB0A8-59F1-E4F3-FE00-3913A31FEF5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3" creationId="{6B46C682-9C1F-E781-6165-9627AB1C65E2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4" creationId="{97CE0F0C-9B08-BE6C-E8FE-EBED99E65A6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5" creationId="{E0FE69E8-F257-B8F6-D13B-A291847162D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6" creationId="{118B39F5-AAF0-1C80-19B9-B8F3E743790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7" creationId="{3A7BAFD7-7560-605B-E279-68FA13E259A3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8" creationId="{5664ACA1-3A3C-BD0E-3EFB-A4A4CB329888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9" creationId="{5A2B5A19-4966-6C84-F0A9-3FF12CD6CE2A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0" creationId="{EDC5A5D3-D22E-017D-975E-4764063D03F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1" creationId="{61EA7CE7-B50F-21E9-22DF-5F35F5EB0F3E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2" creationId="{0B81C424-2DE8-2C6B-D4FA-3031C6BBA114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3" creationId="{9D2B14A0-2D3D-758B-A526-2203D01A317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4" creationId="{499289E4-192A-DEFD-7847-184D25DA5D4F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5" creationId="{B723B718-93E5-0170-0F7F-B671960CB50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6" creationId="{55A08F73-55D3-CC66-BFA2-AF461A0AF484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7" creationId="{EA107956-1F6E-7B13-9C8B-457F5FACFF4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8" creationId="{08EA9213-348B-52D0-C6E2-ABC1CAEC5913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9" creationId="{66C6C847-EB9C-2012-F8EC-0842F3002BC1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0" creationId="{654C2281-E24C-DAF4-15FB-C3F21766AA0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1" creationId="{DE3A6B29-711F-34E4-7588-A9FD45A00F6F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2" creationId="{C73C4D82-27BB-A6BA-6648-B7A88B5283CD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3" creationId="{83C8F175-8259-1CE8-7339-DA6C7765AB4E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4" creationId="{226F9BAC-943E-DDCF-6051-E091FBFF734C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5" creationId="{9DB3582B-E40B-554D-DBE6-5EAFAF5BC3F3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6" creationId="{EF3C621B-EE1B-C7B8-0419-9949F287716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7" creationId="{06514BB8-17F1-8278-8B13-86090EBD13B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8" creationId="{38DB1B3F-B021-415F-FE13-EAC9CA329C33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9" creationId="{E561E6B7-17BF-88E8-6B2A-2AFBC80CEB31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0" creationId="{9AEEF05A-6258-2284-1276-2693E6CDDB26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1" creationId="{E1D9DE36-0BA5-E4EA-105D-57327C21E3AE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2" creationId="{0704F95B-5090-6562-C01C-429F20639ED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3" creationId="{067C1AE1-9A71-B2D9-B019-9E9E0C04E536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4" creationId="{7723C4C4-A33D-7C75-9119-8FCD5CFA60BF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5" creationId="{65A43050-F903-720D-CE6C-5F003588142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6" creationId="{0C4571F3-504B-E8DC-216E-47C7806E221F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7" creationId="{9CEBADA1-522B-A0EB-4227-754B2691D055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8" creationId="{3CA3677A-B9A9-5E20-A8F4-8A389BA8FE46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9" creationId="{89FE009E-799D-5053-F620-5390A4FFF94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0" creationId="{B60F87B1-6202-5A39-57A6-615A4A9BF0B8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4" creationId="{DD7771AC-7DA6-0012-F681-0A68A6F804CE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5" creationId="{AAAFFCC6-3650-52A0-3400-4C9474E5833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6" creationId="{6E2406C8-8DCC-C423-318A-1B907A679DEA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7" creationId="{D12BA2C1-B4E8-F533-35AF-E0A49CF6D91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8" creationId="{FCD72B5C-6F70-FD79-F353-311E62B91E2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9" creationId="{B56CCC24-ED1C-88F3-07D0-3BDD32BEA03A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3" creationId="{A65F3955-FD89-F7D7-F3F3-6846B5180FC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4" creationId="{1D6B6A33-30F4-EF11-95EE-64418C3F2CF4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5" creationId="{74A060FA-455E-152F-D56C-9D141471F0C5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6" creationId="{450B9F1F-8037-35B5-4CDB-60087DF528D1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7" creationId="{A4C23AD6-3239-0FB3-F93F-88102FB59C6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8" creationId="{2A467094-1878-D235-7C2F-6709D770632D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2" creationId="{440B636D-BD67-B2B2-8175-EB61D713F62C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3" creationId="{2C9B3EB7-6FD7-9BFD-90A3-7B6C3288562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4" creationId="{B28B36B7-2D59-FCD5-0D67-D233253437D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5" creationId="{6FF69CC5-5F88-A86F-1EBB-566817E160CA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6" creationId="{C8EA0089-3B98-FB41-F3D2-323192D90551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7" creationId="{1BBC8A6A-C5A5-E1C9-1428-9294137D1E2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1" creationId="{847B5FC7-10E1-3E66-AD60-A0043D67DDF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2" creationId="{FB5BE7AE-29A8-AC4D-5582-F6CABF6C4835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3" creationId="{2E5751E7-A6FD-FDB9-3186-1EF65FF777FE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4" creationId="{167425CE-6EF7-D38D-0E3F-AD7BD4E2196C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5" creationId="{CC4675C7-5ED2-ABAA-EAFF-61843E97B2D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6" creationId="{0D4711B2-C2C6-EAC1-7AB2-2C7172BCC8D2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98" creationId="{E1A6D631-6ECA-6214-B527-80BFB77899A0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99" creationId="{0C61C90C-A6A1-3D07-534A-A41A83F2C3DF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0" creationId="{20B626B3-4B2F-9E04-2143-49C8A41198A5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1" creationId="{7A15B52E-2838-A45E-3A8D-1BF61FC8EBAD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2" creationId="{AD1C338C-CDCE-C536-1F48-CF56093B304C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3" creationId="{3B022028-211A-AC14-0903-1353520939D5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4" creationId="{4B3C3835-BF36-FE7E-ADA2-EC20DE3BC011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5" creationId="{56734B1F-8D09-A706-7E66-06AEE54A41CF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6" creationId="{9E4DCB17-B4D8-D558-BC61-2F8A2361917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7" creationId="{A0DC790A-EF2C-D31F-AF43-50F73938DFFB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8" creationId="{11735657-6540-833E-7FDF-0383A18FC516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9" creationId="{A5CBEA5C-D5BA-5DCC-3053-AC6BC32CC1F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0" creationId="{248974BC-86F7-C58D-67EB-3609D95CFB45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1" creationId="{D9FA2014-E2FB-FCD0-AEAD-88F4E83DC85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2" creationId="{3A5C4A73-99CC-4B5D-62C8-C2C4629215C9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3" creationId="{F199C66E-D5F6-4871-2DC2-F886826B19AA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4" creationId="{103831FC-D717-8369-C33E-FD5B48110189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5" creationId="{3783B250-576B-1119-1D8C-F22CAF279A7D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6" creationId="{EB73D702-3F92-661E-C0E7-B41D006AF257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7" creationId="{0837FCB4-98F9-B18F-95FF-20DB43D89F3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8" creationId="{A47115A0-A3EB-55E5-0A5A-C692994BC991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9" creationId="{57E25821-68C2-3DDD-A4C4-19BD4F08140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0" creationId="{DB72A26D-5E00-8122-933C-3BC50672D296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1" creationId="{AE9EE5B4-F142-1EC5-1690-E89E3F2D2575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2" creationId="{012335D9-95C4-46D2-94D8-884CEA06F19D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3" creationId="{BF8DC9F5-F5E0-02F2-934F-29E02E26885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4" creationId="{68C47F9D-250C-70A1-E01F-2DE8384561F9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5" creationId="{AE0E935C-E710-A7DC-6EBD-14B3D00A2DEA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6" creationId="{08F4FACC-8958-8AA3-F4AF-5F034047826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7" creationId="{6AFB0EB6-864B-B606-537F-DFA238B85852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8" creationId="{FBAE6533-3272-1610-6353-B21E0A173957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9" creationId="{886C91DF-4ECB-9466-312B-627319B6B610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30" creationId="{EA447EBD-E820-B255-BFAC-B660FBA70247}"/>
          </ac:spMkLst>
        </pc:spChg>
        <pc:grpChg chg="add mod">
          <ac:chgData name="Trần Thị May Hồng" userId="f4580e4a-fb36-43cc-8ef0-4c8bd904bcea" providerId="ADAL" clId="{C85A97D6-1E64-44AE-AE9C-23351649ACC8}" dt="2024-09-15T15:30:03.983" v="69" actId="1076"/>
          <ac:grpSpMkLst>
            <pc:docMk/>
            <pc:sldMk cId="620583998" sldId="363"/>
            <ac:grpSpMk id="6" creationId="{E3231F76-B1B5-ED13-7775-70ED3889CEAD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8" creationId="{0E297966-57B6-9C1F-66D5-BBABBD29C246}"/>
          </ac:grpSpMkLst>
        </pc:grpChg>
        <pc:grpChg chg="add mod">
          <ac:chgData name="Trần Thị May Hồng" userId="f4580e4a-fb36-43cc-8ef0-4c8bd904bcea" providerId="ADAL" clId="{C85A97D6-1E64-44AE-AE9C-23351649ACC8}" dt="2024-09-15T15:30:55.345" v="85" actId="1076"/>
          <ac:grpSpMkLst>
            <pc:docMk/>
            <pc:sldMk cId="620583998" sldId="363"/>
            <ac:grpSpMk id="61" creationId="{51AE2826-DFF8-6060-41E6-79CEA36F5C4C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62" creationId="{88CFD489-2935-C183-1214-856759BAB600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63" creationId="{B7DE42C4-BC40-A569-4965-E3113C2FB5B7}"/>
          </ac:grpSpMkLst>
        </pc:grpChg>
        <pc:grpChg chg="add mod">
          <ac:chgData name="Trần Thị May Hồng" userId="f4580e4a-fb36-43cc-8ef0-4c8bd904bcea" providerId="ADAL" clId="{C85A97D6-1E64-44AE-AE9C-23351649ACC8}" dt="2024-09-15T15:30:52.513" v="83" actId="1076"/>
          <ac:grpSpMkLst>
            <pc:docMk/>
            <pc:sldMk cId="620583998" sldId="363"/>
            <ac:grpSpMk id="70" creationId="{EC8E8362-1DAA-74F7-619D-F4FBD202B22F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71" creationId="{E407CFD6-1272-1D3A-ED02-24F5369431D6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72" creationId="{3CCB6DAA-D208-255B-3CE2-45700638CB75}"/>
          </ac:grpSpMkLst>
        </pc:grpChg>
        <pc:grpChg chg="add mod">
          <ac:chgData name="Trần Thị May Hồng" userId="f4580e4a-fb36-43cc-8ef0-4c8bd904bcea" providerId="ADAL" clId="{C85A97D6-1E64-44AE-AE9C-23351649ACC8}" dt="2024-09-15T15:30:06.361" v="70" actId="1076"/>
          <ac:grpSpMkLst>
            <pc:docMk/>
            <pc:sldMk cId="620583998" sldId="363"/>
            <ac:grpSpMk id="79" creationId="{D3BCF0E2-547B-BA07-136E-EB3201CFFA5C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80" creationId="{49D20779-1F0C-09AD-6076-57F289C97D10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81" creationId="{74400324-F0D1-1EDE-87B8-101B3F183ACD}"/>
          </ac:grpSpMkLst>
        </pc:grpChg>
        <pc:grpChg chg="add mod">
          <ac:chgData name="Trần Thị May Hồng" userId="f4580e4a-fb36-43cc-8ef0-4c8bd904bcea" providerId="ADAL" clId="{C85A97D6-1E64-44AE-AE9C-23351649ACC8}" dt="2024-09-15T15:30:08.413" v="71" actId="1076"/>
          <ac:grpSpMkLst>
            <pc:docMk/>
            <pc:sldMk cId="620583998" sldId="363"/>
            <ac:grpSpMk id="88" creationId="{52AE2691-0DF5-0695-62AD-7B38737C2065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89" creationId="{D74EAF88-CBA6-993C-69CF-741C82E49B77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90" creationId="{9C8F9DEA-6518-EE1B-217C-36FAA59E4ACF}"/>
          </ac:grpSpMkLst>
        </pc:grpChg>
        <pc:grpChg chg="add mod">
          <ac:chgData name="Trần Thị May Hồng" userId="f4580e4a-fb36-43cc-8ef0-4c8bd904bcea" providerId="ADAL" clId="{C85A97D6-1E64-44AE-AE9C-23351649ACC8}" dt="2024-09-15T15:30:53.982" v="84" actId="1076"/>
          <ac:grpSpMkLst>
            <pc:docMk/>
            <pc:sldMk cId="620583998" sldId="363"/>
            <ac:grpSpMk id="97" creationId="{0CFDD49C-AC1C-BB69-3358-14CF31361FBB}"/>
          </ac:grpSpMkLst>
        </pc:grpChg>
      </pc:sldChg>
      <pc:sldChg chg="new del">
        <pc:chgData name="Trần Thị May Hồng" userId="f4580e4a-fb36-43cc-8ef0-4c8bd904bcea" providerId="ADAL" clId="{C85A97D6-1E64-44AE-AE9C-23351649ACC8}" dt="2024-09-15T15:29:25.073" v="63" actId="47"/>
        <pc:sldMkLst>
          <pc:docMk/>
          <pc:sldMk cId="3342700416" sldId="363"/>
        </pc:sldMkLst>
      </pc:sldChg>
      <pc:sldChg chg="delSp new mod modNotesTx">
        <pc:chgData name="Trần Thị May Hồng" userId="f4580e4a-fb36-43cc-8ef0-4c8bd904bcea" providerId="ADAL" clId="{C85A97D6-1E64-44AE-AE9C-23351649ACC8}" dt="2024-09-15T15:47:46.008" v="175"/>
        <pc:sldMkLst>
          <pc:docMk/>
          <pc:sldMk cId="3587444615" sldId="364"/>
        </pc:sldMkLst>
        <pc:spChg chg="del">
          <ac:chgData name="Trần Thị May Hồng" userId="f4580e4a-fb36-43cc-8ef0-4c8bd904bcea" providerId="ADAL" clId="{C85A97D6-1E64-44AE-AE9C-23351649ACC8}" dt="2024-09-15T15:47:18.753" v="173" actId="478"/>
          <ac:spMkLst>
            <pc:docMk/>
            <pc:sldMk cId="3587444615" sldId="364"/>
            <ac:spMk id="2" creationId="{D63599A9-7FD0-A954-5905-7049236B9D72}"/>
          </ac:spMkLst>
        </pc:spChg>
        <pc:spChg chg="del">
          <ac:chgData name="Trần Thị May Hồng" userId="f4580e4a-fb36-43cc-8ef0-4c8bd904bcea" providerId="ADAL" clId="{C85A97D6-1E64-44AE-AE9C-23351649ACC8}" dt="2024-09-15T15:47:18.753" v="173" actId="478"/>
          <ac:spMkLst>
            <pc:docMk/>
            <pc:sldMk cId="3587444615" sldId="364"/>
            <ac:spMk id="3" creationId="{71B604AD-16D7-E693-C152-6A6C3977241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eriod"/>
            </a:pPr>
            <a:r>
              <a:rPr lang="en-US"/>
              <a:t>Để tìm hiểu nội dung bức tranh, cả lớp đọc thầm tiếng trong tranh</a:t>
            </a:r>
          </a:p>
          <a:p>
            <a:pPr marL="387350" indent="-228600">
              <a:buAutoNum type="arabicPeriod"/>
            </a:pPr>
            <a:r>
              <a:rPr lang="en-US"/>
              <a:t>GV đọc mẫu a</a:t>
            </a:r>
          </a:p>
          <a:p>
            <a:pPr marL="387350" indent="-228600">
              <a:buAutoNum type="arabicPeriod"/>
            </a:pPr>
            <a:r>
              <a:rPr lang="en-US"/>
              <a:t>Cho HS đọc cá nhân, đt cả lớp. Chú ý ngữ điệu tươi vui, cao và dài giọng.</a:t>
            </a:r>
          </a:p>
          <a:p>
            <a:pPr marL="387350" indent="-228600">
              <a:buAutoNum type="arabicPeriod"/>
            </a:pPr>
            <a:r>
              <a:rPr lang="en-US"/>
              <a:t>Quan sát và trả lời câu hỏi theo tranh:</a:t>
            </a:r>
          </a:p>
          <a:p>
            <a:pPr marL="158750" indent="0">
              <a:buNone/>
            </a:pPr>
            <a:r>
              <a:rPr lang="en-US"/>
              <a:t>? Nam và các bạn đang chơi trò gì?</a:t>
            </a:r>
          </a:p>
          <a:p>
            <a:pPr marL="158750" indent="0">
              <a:buNone/>
            </a:pPr>
            <a:r>
              <a:rPr lang="en-US"/>
              <a:t>? Vì sao các bạn vỗ tay reo a?</a:t>
            </a:r>
          </a:p>
          <a:p>
            <a:pPr marL="158750" indent="0">
              <a:buNone/>
            </a:pPr>
            <a:r>
              <a:rPr lang="en-US"/>
              <a:t>- Cô cho hiện dòng chữ tiếp theo, GV đọc mẫu. HS đọc theo để hiểu rõ hơn tranh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E45C-CBB5-4A0F-A1DA-BDC441FD11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23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eriod"/>
            </a:pP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2,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pPr marL="387350" indent="-228600">
              <a:buAutoNum type="arabicPeriod"/>
            </a:pPr>
            <a:r>
              <a:rPr lang="en-US" dirty="0"/>
              <a:t>GV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a</a:t>
            </a:r>
          </a:p>
          <a:p>
            <a:pPr marL="387350" indent="-228600">
              <a:buAutoNum type="arabicPeriod"/>
            </a:pPr>
            <a:r>
              <a:rPr lang="en-US" dirty="0"/>
              <a:t>Cho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đt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tươi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,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.</a:t>
            </a:r>
          </a:p>
          <a:p>
            <a:pPr marL="387350" indent="-228600">
              <a:buAutoNum type="arabicPeriod"/>
            </a:pPr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tranh</a:t>
            </a:r>
            <a:r>
              <a:rPr lang="en-US" dirty="0"/>
              <a:t>:</a:t>
            </a:r>
          </a:p>
          <a:p>
            <a:pPr marL="158750" indent="0">
              <a:buNone/>
            </a:pPr>
            <a:r>
              <a:rPr lang="en-US" dirty="0"/>
              <a:t>-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, GV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.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E45C-CBB5-4A0F-A1DA-BDC441FD11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0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E45C-CBB5-4A0F-A1DA-BDC441FD11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4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2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8FBC3-292E-5C73-E416-6BA251126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120" y="2491121"/>
            <a:ext cx="53405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F19F-8129-4A42-BD10-9C802A9ABE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670" y="172192"/>
            <a:ext cx="2199589" cy="9924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15D122-4AAC-4BFB-B03C-B79B1AC7C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273132"/>
            <a:ext cx="1778548" cy="802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C38FE-7DD3-45A2-B26D-5648B18F6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209690"/>
            <a:ext cx="1598649" cy="715697"/>
          </a:xfrm>
          <a:prstGeom prst="rect">
            <a:avLst/>
          </a:prstGeom>
        </p:spPr>
      </p:pic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199</Words>
  <Application>Microsoft Office PowerPoint</Application>
  <PresentationFormat>Widescreen</PresentationFormat>
  <Paragraphs>19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SimSun</vt:lpstr>
      <vt:lpstr>Arial</vt:lpstr>
      <vt:lpstr>Arial-Rounded</vt:lpstr>
      <vt:lpstr>Calibri</vt:lpstr>
      <vt:lpstr>Calibri Light</vt:lpstr>
      <vt:lpstr>Times New Roman</vt:lpstr>
      <vt:lpstr>方正准圆简体</vt:lpstr>
      <vt:lpstr>2_Office 主题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64</cp:revision>
  <dcterms:created xsi:type="dcterms:W3CDTF">2020-08-12T16:29:00Z</dcterms:created>
  <dcterms:modified xsi:type="dcterms:W3CDTF">2024-09-16T08:34:44Z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