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5"/>
  </p:notesMasterIdLst>
  <p:handoutMasterIdLst>
    <p:handoutMasterId r:id="rId16"/>
  </p:handoutMasterIdLst>
  <p:sldIdLst>
    <p:sldId id="346" r:id="rId2"/>
    <p:sldId id="259" r:id="rId3"/>
    <p:sldId id="257" r:id="rId4"/>
    <p:sldId id="293" r:id="rId5"/>
    <p:sldId id="331" r:id="rId6"/>
    <p:sldId id="332" r:id="rId7"/>
    <p:sldId id="333" r:id="rId8"/>
    <p:sldId id="276" r:id="rId9"/>
    <p:sldId id="334" r:id="rId10"/>
    <p:sldId id="335" r:id="rId11"/>
    <p:sldId id="341" r:id="rId12"/>
    <p:sldId id="336" r:id="rId13"/>
    <p:sldId id="343" r:id="rId14"/>
  </p:sldIdLst>
  <p:sldSz cx="12192000" cy="6858000"/>
  <p:notesSz cx="6858000" cy="9144000"/>
  <p:embeddedFontLst>
    <p:embeddedFont>
      <p:font typeface=".VnArial" panose="020B0604020202020204"/>
      <p:regular r:id="rId17"/>
      <p:bold r:id="rId18"/>
      <p:italic r:id="rId19"/>
      <p:boldItalic r:id="rId20"/>
    </p:embeddedFont>
    <p:embeddedFont>
      <p:font typeface="Calibri Light" panose="020F0302020204030204" pitchFamily="34" charset="0"/>
      <p:regular r:id="rId21"/>
      <p:italic r:id="rId22"/>
    </p:embeddedFont>
    <p:embeddedFont>
      <p:font typeface="Arial-Rounded" panose="020B0500000000000000" charset="0"/>
      <p:regular r:id="rId23"/>
    </p:embeddedFont>
    <p:embeddedFont>
      <p:font typeface="#9Slide01 Noi dung ngan" panose="020B0604020202020204" charset="0"/>
      <p:regular r:id="rId24"/>
    </p:embeddedFont>
    <p:embeddedFont>
      <p:font typeface="Calibri" panose="020F0502020204030204" pitchFamily="34" charset="0"/>
      <p:regular r:id="rId25"/>
      <p:bold r:id="rId26"/>
      <p:italic r:id="rId27"/>
      <p:boldItalic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36" userDrawn="1">
          <p15:clr>
            <a:srgbClr val="A4A3A4"/>
          </p15:clr>
        </p15:guide>
        <p15:guide id="2" pos="3864"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9B2D"/>
    <a:srgbClr val="FACEE0"/>
    <a:srgbClr val="F9C7DB"/>
    <a:srgbClr val="8BD4F5"/>
    <a:srgbClr val="FFCF8F"/>
    <a:srgbClr val="5A58B4"/>
    <a:srgbClr val="7371BF"/>
    <a:srgbClr val="F5A3C5"/>
    <a:srgbClr val="7164EE"/>
    <a:srgbClr val="E3E0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6357" autoAdjust="0"/>
  </p:normalViewPr>
  <p:slideViewPr>
    <p:cSldViewPr snapToGrid="0" showGuides="1">
      <p:cViewPr>
        <p:scale>
          <a:sx n="90" d="100"/>
          <a:sy n="90" d="100"/>
        </p:scale>
        <p:origin x="-379" y="10"/>
      </p:cViewPr>
      <p:guideLst>
        <p:guide orient="horz" pos="2136"/>
        <p:guide pos="3864"/>
      </p:guideLst>
    </p:cSldViewPr>
  </p:slideViewPr>
  <p:notesTextViewPr>
    <p:cViewPr>
      <p:scale>
        <a:sx n="1" d="1"/>
        <a:sy n="1" d="1"/>
      </p:scale>
      <p:origin x="0" y="0"/>
    </p:cViewPr>
  </p:notesTextViewPr>
  <p:notesViewPr>
    <p:cSldViewPr snapToGrid="0" showGuides="1">
      <p:cViewPr varScale="1">
        <p:scale>
          <a:sx n="84" d="100"/>
          <a:sy n="84" d="100"/>
        </p:scale>
        <p:origin x="3828"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font" Target="fonts/font4.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7.fntdata"/><Relationship Id="rId28"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09FA84A2-EE27-4AC4-AF16-1BA3247AB99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xmlns="" id="{B35316A4-9A40-4067-AA6A-E6E0F72B8C8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4A27F7B-C0D0-4F70-B065-098B17C70A24}" type="datetimeFigureOut">
              <a:rPr lang="en-US" smtClean="0"/>
              <a:t>5/19/2024</a:t>
            </a:fld>
            <a:endParaRPr lang="en-US"/>
          </a:p>
        </p:txBody>
      </p:sp>
      <p:sp>
        <p:nvSpPr>
          <p:cNvPr id="4" name="Footer Placeholder 3">
            <a:extLst>
              <a:ext uri="{FF2B5EF4-FFF2-40B4-BE49-F238E27FC236}">
                <a16:creationId xmlns:a16="http://schemas.microsoft.com/office/drawing/2014/main" xmlns="" id="{40EA1412-871B-4E56-8E37-2C4232F913B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xmlns="" id="{DF9F43AC-F740-4806-A6EF-F874F5E04A5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219ED35-9419-4A02-8BF1-BF2AB49BC69F}" type="slidenum">
              <a:rPr lang="en-US" smtClean="0"/>
              <a:t>‹#›</a:t>
            </a:fld>
            <a:endParaRPr lang="en-US"/>
          </a:p>
        </p:txBody>
      </p:sp>
    </p:spTree>
    <p:extLst>
      <p:ext uri="{BB962C8B-B14F-4D97-AF65-F5344CB8AC3E}">
        <p14:creationId xmlns:p14="http://schemas.microsoft.com/office/powerpoint/2010/main" val="36750359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129767-F39A-440A-B0F5-B32CBEE2E356}" type="datetimeFigureOut">
              <a:rPr lang="en-US" smtClean="0"/>
              <a:t>5/19/2024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6CA6EE-D120-405B-A31A-77ED0FE27AE5}" type="slidenum">
              <a:rPr lang="en-US" smtClean="0"/>
              <a:t>‹#›</a:t>
            </a:fld>
            <a:endParaRPr lang="en-US"/>
          </a:p>
        </p:txBody>
      </p:sp>
    </p:spTree>
    <p:extLst>
      <p:ext uri="{BB962C8B-B14F-4D97-AF65-F5344CB8AC3E}">
        <p14:creationId xmlns:p14="http://schemas.microsoft.com/office/powerpoint/2010/main" val="31480641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6CA6EE-D120-405B-A31A-77ED0FE27AE5}" type="slidenum">
              <a:rPr lang="en-US" smtClean="0"/>
              <a:t>4</a:t>
            </a:fld>
            <a:endParaRPr lang="en-US"/>
          </a:p>
        </p:txBody>
      </p:sp>
    </p:spTree>
    <p:extLst>
      <p:ext uri="{BB962C8B-B14F-4D97-AF65-F5344CB8AC3E}">
        <p14:creationId xmlns:p14="http://schemas.microsoft.com/office/powerpoint/2010/main" val="39622822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3A6CA6EE-D120-405B-A31A-77ED0FE27AE5}" type="slidenum">
              <a:rPr lang="en-US" smtClean="0"/>
              <a:t>7</a:t>
            </a:fld>
            <a:endParaRPr lang="en-US"/>
          </a:p>
        </p:txBody>
      </p:sp>
    </p:spTree>
    <p:extLst>
      <p:ext uri="{BB962C8B-B14F-4D97-AF65-F5344CB8AC3E}">
        <p14:creationId xmlns:p14="http://schemas.microsoft.com/office/powerpoint/2010/main" val="16305127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330200" algn="just" rtl="0">
              <a:spcBef>
                <a:spcPts val="0"/>
              </a:spcBef>
              <a:spcAft>
                <a:spcPts val="200"/>
              </a:spcAft>
            </a:pPr>
            <a:r>
              <a:rPr lang="en-US" sz="1800" b="0" i="0" u="none" strike="noStrike" dirty="0" err="1">
                <a:solidFill>
                  <a:srgbClr val="231F20"/>
                </a:solidFill>
                <a:effectLst/>
                <a:latin typeface="Times New Roman" panose="02020603050405020304" pitchFamily="18" charset="0"/>
              </a:rPr>
              <a:t>Viết</a:t>
            </a:r>
            <a:r>
              <a:rPr lang="en-US" sz="1800" b="0" i="0" u="none" strike="noStrike" dirty="0">
                <a:solidFill>
                  <a:srgbClr val="231F20"/>
                </a:solidFill>
                <a:effectLst/>
                <a:latin typeface="Times New Roman" panose="02020603050405020304" pitchFamily="18" charset="0"/>
              </a:rPr>
              <a:t> </a:t>
            </a:r>
            <a:r>
              <a:rPr lang="en-US" sz="1800" b="0" i="0" u="none" strike="noStrike" dirty="0" err="1">
                <a:solidFill>
                  <a:srgbClr val="231F20"/>
                </a:solidFill>
                <a:effectLst/>
                <a:latin typeface="Times New Roman" panose="02020603050405020304" pitchFamily="18" charset="0"/>
              </a:rPr>
              <a:t>lùi</a:t>
            </a:r>
            <a:r>
              <a:rPr lang="en-US" sz="1800" b="0" i="0" u="none" strike="noStrike" dirty="0">
                <a:solidFill>
                  <a:srgbClr val="231F20"/>
                </a:solidFill>
                <a:effectLst/>
                <a:latin typeface="Times New Roman" panose="02020603050405020304" pitchFamily="18" charset="0"/>
              </a:rPr>
              <a:t> </a:t>
            </a:r>
            <a:r>
              <a:rPr lang="en-US" sz="1800" b="0" i="0" u="none" strike="noStrike" dirty="0" err="1">
                <a:solidFill>
                  <a:srgbClr val="231F20"/>
                </a:solidFill>
                <a:effectLst/>
                <a:latin typeface="Times New Roman" panose="02020603050405020304" pitchFamily="18" charset="0"/>
              </a:rPr>
              <a:t>đầu</a:t>
            </a:r>
            <a:r>
              <a:rPr lang="en-US" sz="1800" b="0" i="0" u="none" strike="noStrike" dirty="0">
                <a:solidFill>
                  <a:srgbClr val="231F20"/>
                </a:solidFill>
                <a:effectLst/>
                <a:latin typeface="Times New Roman" panose="02020603050405020304" pitchFamily="18" charset="0"/>
              </a:rPr>
              <a:t> </a:t>
            </a:r>
            <a:r>
              <a:rPr lang="en-US" sz="1800" b="0" i="0" u="none" strike="noStrike" dirty="0" err="1">
                <a:solidFill>
                  <a:srgbClr val="231F20"/>
                </a:solidFill>
                <a:effectLst/>
                <a:latin typeface="Times New Roman" panose="02020603050405020304" pitchFamily="18" charset="0"/>
              </a:rPr>
              <a:t>dòng</a:t>
            </a:r>
            <a:r>
              <a:rPr lang="en-US" sz="1800" b="0" i="0" u="none" strike="noStrike" dirty="0">
                <a:solidFill>
                  <a:srgbClr val="231F20"/>
                </a:solidFill>
                <a:effectLst/>
                <a:latin typeface="Times New Roman" panose="02020603050405020304" pitchFamily="18" charset="0"/>
              </a:rPr>
              <a:t>. </a:t>
            </a:r>
            <a:r>
              <a:rPr lang="en-US" sz="1800" b="0" i="0" u="none" strike="noStrike" dirty="0" err="1">
                <a:solidFill>
                  <a:srgbClr val="231F20"/>
                </a:solidFill>
                <a:effectLst/>
                <a:latin typeface="Times New Roman" panose="02020603050405020304" pitchFamily="18" charset="0"/>
              </a:rPr>
              <a:t>Viết</a:t>
            </a:r>
            <a:r>
              <a:rPr lang="en-US" sz="1800" b="0" i="0" u="none" strike="noStrike" dirty="0">
                <a:solidFill>
                  <a:srgbClr val="231F20"/>
                </a:solidFill>
                <a:effectLst/>
                <a:latin typeface="Times New Roman" panose="02020603050405020304" pitchFamily="18" charset="0"/>
              </a:rPr>
              <a:t> </a:t>
            </a:r>
            <a:r>
              <a:rPr lang="en-US" sz="1800" b="0" i="0" u="none" strike="noStrike" dirty="0" err="1">
                <a:solidFill>
                  <a:srgbClr val="231F20"/>
                </a:solidFill>
                <a:effectLst/>
                <a:latin typeface="Times New Roman" panose="02020603050405020304" pitchFamily="18" charset="0"/>
              </a:rPr>
              <a:t>hoa</a:t>
            </a:r>
            <a:r>
              <a:rPr lang="en-US" sz="1800" b="0" i="0" u="none" strike="noStrike" dirty="0">
                <a:solidFill>
                  <a:srgbClr val="231F20"/>
                </a:solidFill>
                <a:effectLst/>
                <a:latin typeface="Times New Roman" panose="02020603050405020304" pitchFamily="18" charset="0"/>
              </a:rPr>
              <a:t> </a:t>
            </a:r>
            <a:r>
              <a:rPr lang="en-US" sz="1800" b="0" i="0" u="none" strike="noStrike" dirty="0" err="1">
                <a:solidFill>
                  <a:srgbClr val="231F20"/>
                </a:solidFill>
                <a:effectLst/>
                <a:latin typeface="Times New Roman" panose="02020603050405020304" pitchFamily="18" charset="0"/>
              </a:rPr>
              <a:t>chữ</a:t>
            </a:r>
            <a:r>
              <a:rPr lang="en-US" sz="1800" b="0" i="0" u="none" strike="noStrike" dirty="0">
                <a:solidFill>
                  <a:srgbClr val="231F20"/>
                </a:solidFill>
                <a:effectLst/>
                <a:latin typeface="Times New Roman" panose="02020603050405020304" pitchFamily="18" charset="0"/>
              </a:rPr>
              <a:t> </a:t>
            </a:r>
            <a:r>
              <a:rPr lang="en-US" sz="1800" b="0" i="0" u="none" strike="noStrike" dirty="0" err="1">
                <a:solidFill>
                  <a:srgbClr val="231F20"/>
                </a:solidFill>
                <a:effectLst/>
                <a:latin typeface="Times New Roman" panose="02020603050405020304" pitchFamily="18" charset="0"/>
              </a:rPr>
              <a:t>cái</a:t>
            </a:r>
            <a:r>
              <a:rPr lang="en-US" sz="1800" b="0" i="0" u="none" strike="noStrike" dirty="0">
                <a:solidFill>
                  <a:srgbClr val="231F20"/>
                </a:solidFill>
                <a:effectLst/>
                <a:latin typeface="Times New Roman" panose="02020603050405020304" pitchFamily="18" charset="0"/>
              </a:rPr>
              <a:t> </a:t>
            </a:r>
            <a:r>
              <a:rPr lang="en-US" sz="1800" b="0" i="0" u="none" strike="noStrike" dirty="0" err="1">
                <a:solidFill>
                  <a:srgbClr val="231F20"/>
                </a:solidFill>
                <a:effectLst/>
                <a:latin typeface="Times New Roman" panose="02020603050405020304" pitchFamily="18" charset="0"/>
              </a:rPr>
              <a:t>đầu</a:t>
            </a:r>
            <a:r>
              <a:rPr lang="en-US" sz="1800" b="0" i="0" u="none" strike="noStrike" dirty="0">
                <a:solidFill>
                  <a:srgbClr val="231F20"/>
                </a:solidFill>
                <a:effectLst/>
                <a:latin typeface="Times New Roman" panose="02020603050405020304" pitchFamily="18" charset="0"/>
              </a:rPr>
              <a:t> </a:t>
            </a:r>
            <a:r>
              <a:rPr lang="en-US" sz="1800" b="0" i="0" u="none" strike="noStrike" dirty="0" err="1">
                <a:solidFill>
                  <a:srgbClr val="231F20"/>
                </a:solidFill>
                <a:effectLst/>
                <a:latin typeface="Times New Roman" panose="02020603050405020304" pitchFamily="18" charset="0"/>
              </a:rPr>
              <a:t>câu</a:t>
            </a:r>
            <a:r>
              <a:rPr lang="en-US" sz="1800" b="0" i="0" u="none" strike="noStrike" dirty="0">
                <a:solidFill>
                  <a:srgbClr val="231F20"/>
                </a:solidFill>
                <a:effectLst/>
                <a:latin typeface="Times New Roman" panose="02020603050405020304" pitchFamily="18" charset="0"/>
              </a:rPr>
              <a:t>, </a:t>
            </a:r>
            <a:r>
              <a:rPr lang="en-US" sz="1800" b="0" i="0" u="none" strike="noStrike" dirty="0" err="1">
                <a:solidFill>
                  <a:srgbClr val="231F20"/>
                </a:solidFill>
                <a:effectLst/>
                <a:latin typeface="Times New Roman" panose="02020603050405020304" pitchFamily="18" charset="0"/>
              </a:rPr>
              <a:t>kết</a:t>
            </a:r>
            <a:r>
              <a:rPr lang="en-US" sz="1800" b="0" i="0" u="none" strike="noStrike" dirty="0">
                <a:solidFill>
                  <a:srgbClr val="231F20"/>
                </a:solidFill>
                <a:effectLst/>
                <a:latin typeface="Times New Roman" panose="02020603050405020304" pitchFamily="18" charset="0"/>
              </a:rPr>
              <a:t> </a:t>
            </a:r>
            <a:r>
              <a:rPr lang="en-US" sz="1800" b="0" i="0" u="none" strike="noStrike" dirty="0" err="1">
                <a:solidFill>
                  <a:srgbClr val="231F20"/>
                </a:solidFill>
                <a:effectLst/>
                <a:latin typeface="Times New Roman" panose="02020603050405020304" pitchFamily="18" charset="0"/>
              </a:rPr>
              <a:t>thúc</a:t>
            </a:r>
            <a:r>
              <a:rPr lang="en-US" sz="1800" b="0" i="0" u="none" strike="noStrike" dirty="0">
                <a:solidFill>
                  <a:srgbClr val="231F20"/>
                </a:solidFill>
                <a:effectLst/>
                <a:latin typeface="Times New Roman" panose="02020603050405020304" pitchFamily="18" charset="0"/>
              </a:rPr>
              <a:t> </a:t>
            </a:r>
            <a:r>
              <a:rPr lang="en-US" sz="1800" b="0" i="0" u="none" strike="noStrike" dirty="0" err="1">
                <a:solidFill>
                  <a:srgbClr val="231F20"/>
                </a:solidFill>
                <a:effectLst/>
                <a:latin typeface="Times New Roman" panose="02020603050405020304" pitchFamily="18" charset="0"/>
              </a:rPr>
              <a:t>câu</a:t>
            </a:r>
            <a:r>
              <a:rPr lang="en-US" sz="1800" b="0" i="0" u="none" strike="noStrike" dirty="0">
                <a:solidFill>
                  <a:srgbClr val="231F20"/>
                </a:solidFill>
                <a:effectLst/>
                <a:latin typeface="Times New Roman" panose="02020603050405020304" pitchFamily="18" charset="0"/>
              </a:rPr>
              <a:t> </a:t>
            </a:r>
            <a:r>
              <a:rPr lang="en-US" sz="1800" b="0" i="0" u="none" strike="noStrike" dirty="0" err="1">
                <a:solidFill>
                  <a:srgbClr val="231F20"/>
                </a:solidFill>
                <a:effectLst/>
                <a:latin typeface="Times New Roman" panose="02020603050405020304" pitchFamily="18" charset="0"/>
              </a:rPr>
              <a:t>có</a:t>
            </a:r>
            <a:r>
              <a:rPr lang="en-US" sz="1800" b="0" i="0" u="none" strike="noStrike" dirty="0">
                <a:solidFill>
                  <a:srgbClr val="231F20"/>
                </a:solidFill>
                <a:effectLst/>
                <a:latin typeface="Times New Roman" panose="02020603050405020304" pitchFamily="18" charset="0"/>
              </a:rPr>
              <a:t> </a:t>
            </a:r>
            <a:r>
              <a:rPr lang="en-US" sz="1800" b="0" i="0" u="none" strike="noStrike" dirty="0" err="1">
                <a:solidFill>
                  <a:srgbClr val="231F20"/>
                </a:solidFill>
                <a:effectLst/>
                <a:latin typeface="Times New Roman" panose="02020603050405020304" pitchFamily="18" charset="0"/>
              </a:rPr>
              <a:t>dấu</a:t>
            </a:r>
            <a:r>
              <a:rPr lang="en-US" sz="1800" b="0" i="0" u="none" strike="noStrike" dirty="0">
                <a:solidFill>
                  <a:srgbClr val="231F20"/>
                </a:solidFill>
                <a:effectLst/>
                <a:latin typeface="Times New Roman" panose="02020603050405020304" pitchFamily="18" charset="0"/>
              </a:rPr>
              <a:t> </a:t>
            </a:r>
            <a:r>
              <a:rPr lang="en-US" sz="1800" b="0" i="0" u="none" strike="noStrike" dirty="0" err="1">
                <a:solidFill>
                  <a:srgbClr val="231F20"/>
                </a:solidFill>
                <a:effectLst/>
                <a:latin typeface="Times New Roman" panose="02020603050405020304" pitchFamily="18" charset="0"/>
              </a:rPr>
              <a:t>chấm</a:t>
            </a:r>
            <a:r>
              <a:rPr lang="en-US" sz="1800" b="0" i="0" u="none" strike="noStrike" dirty="0">
                <a:solidFill>
                  <a:srgbClr val="231F20"/>
                </a:solidFill>
                <a:effectLst/>
                <a:latin typeface="Times New Roman" panose="02020603050405020304" pitchFamily="18" charset="0"/>
              </a:rPr>
              <a:t>.</a:t>
            </a:r>
            <a:endParaRPr lang="en-US" b="0" dirty="0">
              <a:effectLst/>
            </a:endParaRPr>
          </a:p>
          <a:p>
            <a:endParaRPr lang="en-US" dirty="0"/>
          </a:p>
        </p:txBody>
      </p:sp>
      <p:sp>
        <p:nvSpPr>
          <p:cNvPr id="4" name="Slide Number Placeholder 3"/>
          <p:cNvSpPr>
            <a:spLocks noGrp="1"/>
          </p:cNvSpPr>
          <p:nvPr>
            <p:ph type="sldNum" sz="quarter" idx="5"/>
          </p:nvPr>
        </p:nvSpPr>
        <p:spPr/>
        <p:txBody>
          <a:bodyPr/>
          <a:lstStyle/>
          <a:p>
            <a:fld id="{3A6CA6EE-D120-405B-A31A-77ED0FE27AE5}" type="slidenum">
              <a:rPr lang="en-US" smtClean="0"/>
              <a:t>10</a:t>
            </a:fld>
            <a:endParaRPr lang="en-US"/>
          </a:p>
        </p:txBody>
      </p:sp>
    </p:spTree>
    <p:extLst>
      <p:ext uri="{BB962C8B-B14F-4D97-AF65-F5344CB8AC3E}">
        <p14:creationId xmlns:p14="http://schemas.microsoft.com/office/powerpoint/2010/main" val="30610017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vi-VN" sz="1800" b="0" i="0" u="none" strike="noStrike" dirty="0">
                <a:solidFill>
                  <a:srgbClr val="231F20"/>
                </a:solidFill>
                <a:effectLst/>
                <a:latin typeface="Times New Roman" panose="02020603050405020304" pitchFamily="18" charset="0"/>
              </a:rPr>
              <a:t>gợi ý: HS chú ý đến các chi tiết trong hình người lính cứu hoả: trang phục, thân hình khoẻ mạnh, khuôn mặt đen sạm vì khói,...</a:t>
            </a:r>
          </a:p>
        </p:txBody>
      </p:sp>
      <p:sp>
        <p:nvSpPr>
          <p:cNvPr id="4" name="Slide Number Placeholder 3"/>
          <p:cNvSpPr>
            <a:spLocks noGrp="1"/>
          </p:cNvSpPr>
          <p:nvPr>
            <p:ph type="sldNum" sz="quarter" idx="5"/>
          </p:nvPr>
        </p:nvSpPr>
        <p:spPr/>
        <p:txBody>
          <a:bodyPr/>
          <a:lstStyle/>
          <a:p>
            <a:fld id="{3A6CA6EE-D120-405B-A31A-77ED0FE27AE5}" type="slidenum">
              <a:rPr lang="en-US" smtClean="0"/>
              <a:t>12</a:t>
            </a:fld>
            <a:endParaRPr lang="en-US"/>
          </a:p>
        </p:txBody>
      </p:sp>
    </p:spTree>
    <p:extLst>
      <p:ext uri="{BB962C8B-B14F-4D97-AF65-F5344CB8AC3E}">
        <p14:creationId xmlns:p14="http://schemas.microsoft.com/office/powerpoint/2010/main" val="138180479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xmlns="" id="{03164C24-138C-4556-A986-2158A8717E12}"/>
              </a:ext>
            </a:extLst>
          </p:cNvPr>
          <p:cNvPicPr>
            <a:picLocks noChangeAspect="1"/>
          </p:cNvPicPr>
          <p:nvPr userDrawn="1"/>
        </p:nvPicPr>
        <p:blipFill>
          <a:blip r:embed="rId2"/>
          <a:stretch>
            <a:fillRect/>
          </a:stretch>
        </p:blipFill>
        <p:spPr>
          <a:xfrm>
            <a:off x="2244842" y="2753298"/>
            <a:ext cx="8858256" cy="1981372"/>
          </a:xfrm>
          <a:prstGeom prst="rect">
            <a:avLst/>
          </a:prstGeom>
        </p:spPr>
      </p:pic>
      <p:sp>
        <p:nvSpPr>
          <p:cNvPr id="13" name="60">
            <a:extLst>
              <a:ext uri="{FF2B5EF4-FFF2-40B4-BE49-F238E27FC236}">
                <a16:creationId xmlns:a16="http://schemas.microsoft.com/office/drawing/2014/main" xmlns="" id="{65C8830E-BB6D-4D9D-BF98-6CF60733649D}"/>
              </a:ext>
            </a:extLst>
          </p:cNvPr>
          <p:cNvSpPr/>
          <p:nvPr userDrawn="1"/>
        </p:nvSpPr>
        <p:spPr>
          <a:xfrm>
            <a:off x="0" y="0"/>
            <a:ext cx="12192000" cy="2853949"/>
          </a:xfrm>
          <a:custGeom>
            <a:avLst/>
            <a:gdLst>
              <a:gd name="connsiteX0" fmla="*/ 0 w 12587678"/>
              <a:gd name="connsiteY0" fmla="*/ 0 h 2853949"/>
              <a:gd name="connsiteX1" fmla="*/ 12586523 w 12587678"/>
              <a:gd name="connsiteY1" fmla="*/ 0 h 2853949"/>
              <a:gd name="connsiteX2" fmla="*/ 12587678 w 12587678"/>
              <a:gd name="connsiteY2" fmla="*/ 15270 h 2853949"/>
              <a:gd name="connsiteX3" fmla="*/ 11524550 w 12587678"/>
              <a:gd name="connsiteY3" fmla="*/ 1078397 h 2853949"/>
              <a:gd name="connsiteX4" fmla="*/ 11246151 w 12587678"/>
              <a:gd name="connsiteY4" fmla="*/ 1041573 h 2853949"/>
              <a:gd name="connsiteX5" fmla="*/ 11172395 w 12587678"/>
              <a:gd name="connsiteY5" fmla="*/ 1018139 h 2853949"/>
              <a:gd name="connsiteX6" fmla="*/ 11125892 w 12587678"/>
              <a:gd name="connsiteY6" fmla="*/ 1167950 h 2853949"/>
              <a:gd name="connsiteX7" fmla="*/ 9831625 w 12587678"/>
              <a:gd name="connsiteY7" fmla="*/ 2025847 h 2853949"/>
              <a:gd name="connsiteX8" fmla="*/ 8938137 w 12587678"/>
              <a:gd name="connsiteY8" fmla="*/ 1705093 h 2853949"/>
              <a:gd name="connsiteX9" fmla="*/ 8925820 w 12587678"/>
              <a:gd name="connsiteY9" fmla="*/ 1693899 h 2853949"/>
              <a:gd name="connsiteX10" fmla="*/ 8807004 w 12587678"/>
              <a:gd name="connsiteY10" fmla="*/ 1858217 h 2853949"/>
              <a:gd name="connsiteX11" fmla="*/ 6577976 w 12587678"/>
              <a:gd name="connsiteY11" fmla="*/ 2853949 h 2853949"/>
              <a:gd name="connsiteX12" fmla="*/ 4503697 w 12587678"/>
              <a:gd name="connsiteY12" fmla="*/ 2032080 h 2853949"/>
              <a:gd name="connsiteX13" fmla="*/ 4479477 w 12587678"/>
              <a:gd name="connsiteY13" fmla="*/ 2004869 h 2853949"/>
              <a:gd name="connsiteX14" fmla="*/ 4460387 w 12587678"/>
              <a:gd name="connsiteY14" fmla="*/ 2019145 h 2853949"/>
              <a:gd name="connsiteX15" fmla="*/ 3675033 w 12587678"/>
              <a:gd name="connsiteY15" fmla="*/ 2259037 h 2853949"/>
              <a:gd name="connsiteX16" fmla="*/ 2380766 w 12587678"/>
              <a:gd name="connsiteY16" fmla="*/ 1401140 h 2853949"/>
              <a:gd name="connsiteX17" fmla="*/ 2379500 w 12587678"/>
              <a:gd name="connsiteY17" fmla="*/ 1397060 h 2853949"/>
              <a:gd name="connsiteX18" fmla="*/ 2325832 w 12587678"/>
              <a:gd name="connsiteY18" fmla="*/ 1405250 h 2853949"/>
              <a:gd name="connsiteX19" fmla="*/ 2217133 w 12587678"/>
              <a:gd name="connsiteY19" fmla="*/ 1410739 h 2853949"/>
              <a:gd name="connsiteX20" fmla="*/ 1237551 w 12587678"/>
              <a:gd name="connsiteY20" fmla="*/ 761429 h 2853949"/>
              <a:gd name="connsiteX21" fmla="*/ 1198211 w 12587678"/>
              <a:gd name="connsiteY21" fmla="*/ 634694 h 2853949"/>
              <a:gd name="connsiteX22" fmla="*/ 1145387 w 12587678"/>
              <a:gd name="connsiteY22" fmla="*/ 654028 h 2853949"/>
              <a:gd name="connsiteX23" fmla="*/ 876748 w 12587678"/>
              <a:gd name="connsiteY23" fmla="*/ 694642 h 2853949"/>
              <a:gd name="connsiteX24" fmla="*/ 44357 w 12587678"/>
              <a:gd name="connsiteY24" fmla="*/ 142897 h 2853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2587678" h="2853949">
                <a:moveTo>
                  <a:pt x="0" y="0"/>
                </a:moveTo>
                <a:lnTo>
                  <a:pt x="12586523" y="0"/>
                </a:lnTo>
                <a:lnTo>
                  <a:pt x="12587678" y="15270"/>
                </a:lnTo>
                <a:cubicBezTo>
                  <a:pt x="12587678" y="602418"/>
                  <a:pt x="12111699" y="1078397"/>
                  <a:pt x="11524550" y="1078397"/>
                </a:cubicBezTo>
                <a:cubicBezTo>
                  <a:pt x="11428221" y="1078397"/>
                  <a:pt x="11334884" y="1065585"/>
                  <a:pt x="11246151" y="1041573"/>
                </a:cubicBezTo>
                <a:lnTo>
                  <a:pt x="11172395" y="1018139"/>
                </a:lnTo>
                <a:lnTo>
                  <a:pt x="11125892" y="1167950"/>
                </a:lnTo>
                <a:cubicBezTo>
                  <a:pt x="10912654" y="1672100"/>
                  <a:pt x="10413450" y="2025847"/>
                  <a:pt x="9831625" y="2025847"/>
                </a:cubicBezTo>
                <a:cubicBezTo>
                  <a:pt x="9492227" y="2025847"/>
                  <a:pt x="9180943" y="1905475"/>
                  <a:pt x="8938137" y="1705093"/>
                </a:cubicBezTo>
                <a:lnTo>
                  <a:pt x="8925820" y="1693899"/>
                </a:lnTo>
                <a:lnTo>
                  <a:pt x="8807004" y="1858217"/>
                </a:lnTo>
                <a:cubicBezTo>
                  <a:pt x="8323930" y="2458970"/>
                  <a:pt x="7505854" y="2853949"/>
                  <a:pt x="6577976" y="2853949"/>
                </a:cubicBezTo>
                <a:cubicBezTo>
                  <a:pt x="5742886" y="2853949"/>
                  <a:pt x="4996736" y="2534016"/>
                  <a:pt x="4503697" y="2032080"/>
                </a:cubicBezTo>
                <a:lnTo>
                  <a:pt x="4479477" y="2004869"/>
                </a:lnTo>
                <a:lnTo>
                  <a:pt x="4460387" y="2019145"/>
                </a:lnTo>
                <a:cubicBezTo>
                  <a:pt x="4236203" y="2170600"/>
                  <a:pt x="3965945" y="2259037"/>
                  <a:pt x="3675033" y="2259037"/>
                </a:cubicBezTo>
                <a:cubicBezTo>
                  <a:pt x="3093207" y="2259037"/>
                  <a:pt x="2594004" y="1905290"/>
                  <a:pt x="2380766" y="1401140"/>
                </a:cubicBezTo>
                <a:lnTo>
                  <a:pt x="2379500" y="1397060"/>
                </a:lnTo>
                <a:lnTo>
                  <a:pt x="2325832" y="1405250"/>
                </a:lnTo>
                <a:cubicBezTo>
                  <a:pt x="2290093" y="1408880"/>
                  <a:pt x="2253830" y="1410739"/>
                  <a:pt x="2217133" y="1410739"/>
                </a:cubicBezTo>
                <a:cubicBezTo>
                  <a:pt x="1776772" y="1410739"/>
                  <a:pt x="1398943" y="1143001"/>
                  <a:pt x="1237551" y="761429"/>
                </a:cubicBezTo>
                <a:lnTo>
                  <a:pt x="1198211" y="634694"/>
                </a:lnTo>
                <a:lnTo>
                  <a:pt x="1145387" y="654028"/>
                </a:lnTo>
                <a:cubicBezTo>
                  <a:pt x="1060524" y="680423"/>
                  <a:pt x="970297" y="694642"/>
                  <a:pt x="876748" y="694642"/>
                </a:cubicBezTo>
                <a:cubicBezTo>
                  <a:pt x="502554" y="694642"/>
                  <a:pt x="181498" y="467135"/>
                  <a:pt x="44357" y="142897"/>
                </a:cubicBezTo>
                <a:close/>
              </a:path>
            </a:pathLst>
          </a:custGeom>
          <a:solidFill>
            <a:schemeClr val="bg1"/>
          </a:solidFill>
          <a:ln>
            <a:noFill/>
          </a:ln>
          <a:effectLst>
            <a:outerShdw blurRad="457200" dist="152400" dir="4800000" algn="t" rotWithShape="0">
              <a:prstClr val="black">
                <a:alpha val="13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9Slide01 Noi dung ngan" panose="00000600000000000000" pitchFamily="2" charset="0"/>
              <a:ea typeface="思源黑体 CN Regular" panose="020B0500000000000000" pitchFamily="34" charset="-122"/>
              <a:sym typeface="思源黑体 CN Regular" panose="020B0500000000000000" pitchFamily="34" charset="-122"/>
            </a:endParaRPr>
          </a:p>
        </p:txBody>
      </p:sp>
      <p:pic>
        <p:nvPicPr>
          <p:cNvPr id="14" name="Picture 13">
            <a:extLst>
              <a:ext uri="{FF2B5EF4-FFF2-40B4-BE49-F238E27FC236}">
                <a16:creationId xmlns:a16="http://schemas.microsoft.com/office/drawing/2014/main" xmlns="" id="{0C3E88A4-5771-4D03-B251-5C7926C8749F}"/>
              </a:ext>
            </a:extLst>
          </p:cNvPr>
          <p:cNvPicPr>
            <a:picLocks noChangeAspect="1"/>
          </p:cNvPicPr>
          <p:nvPr userDrawn="1"/>
        </p:nvPicPr>
        <p:blipFill>
          <a:blip r:embed="rId3"/>
          <a:stretch>
            <a:fillRect/>
          </a:stretch>
        </p:blipFill>
        <p:spPr>
          <a:xfrm>
            <a:off x="1203087" y="587425"/>
            <a:ext cx="1902117" cy="4157832"/>
          </a:xfrm>
          <a:prstGeom prst="rect">
            <a:avLst/>
          </a:prstGeom>
        </p:spPr>
      </p:pic>
      <p:sp>
        <p:nvSpPr>
          <p:cNvPr id="15" name="PHẠM DUYÊN">
            <a:extLst>
              <a:ext uri="{FF2B5EF4-FFF2-40B4-BE49-F238E27FC236}">
                <a16:creationId xmlns:a16="http://schemas.microsoft.com/office/drawing/2014/main" xmlns="" id="{B38EA9CC-CF82-453A-B0C9-1D35AA794D1B}"/>
              </a:ext>
            </a:extLst>
          </p:cNvPr>
          <p:cNvSpPr/>
          <p:nvPr userDrawn="1"/>
        </p:nvSpPr>
        <p:spPr>
          <a:xfrm flipH="1">
            <a:off x="0" y="6477317"/>
            <a:ext cx="12192000" cy="380683"/>
          </a:xfrm>
          <a:custGeom>
            <a:avLst/>
            <a:gdLst>
              <a:gd name="connsiteX0" fmla="*/ 1848026 w 12192000"/>
              <a:gd name="connsiteY0" fmla="*/ 1 h 944247"/>
              <a:gd name="connsiteX1" fmla="*/ 1524882 w 12192000"/>
              <a:gd name="connsiteY1" fmla="*/ 183415 h 944247"/>
              <a:gd name="connsiteX2" fmla="*/ 333568 w 12192000"/>
              <a:gd name="connsiteY2" fmla="*/ 181 h 944247"/>
              <a:gd name="connsiteX3" fmla="*/ 0 w 12192000"/>
              <a:gd name="connsiteY3" fmla="*/ 183415 h 944247"/>
              <a:gd name="connsiteX4" fmla="*/ 0 w 12192000"/>
              <a:gd name="connsiteY4" fmla="*/ 944247 h 944247"/>
              <a:gd name="connsiteX5" fmla="*/ 12192000 w 12192000"/>
              <a:gd name="connsiteY5" fmla="*/ 944247 h 944247"/>
              <a:gd name="connsiteX6" fmla="*/ 12192000 w 12192000"/>
              <a:gd name="connsiteY6" fmla="*/ 193146 h 944247"/>
              <a:gd name="connsiteX7" fmla="*/ 10667118 w 12192000"/>
              <a:gd name="connsiteY7" fmla="*/ 193146 h 944247"/>
              <a:gd name="connsiteX8" fmla="*/ 9142236 w 12192000"/>
              <a:gd name="connsiteY8" fmla="*/ 193146 h 944247"/>
              <a:gd name="connsiteX9" fmla="*/ 9142236 w 12192000"/>
              <a:gd name="connsiteY9" fmla="*/ 193507 h 944247"/>
              <a:gd name="connsiteX10" fmla="*/ 9097259 w 12192000"/>
              <a:gd name="connsiteY10" fmla="*/ 244568 h 944247"/>
              <a:gd name="connsiteX11" fmla="*/ 7620030 w 12192000"/>
              <a:gd name="connsiteY11" fmla="*/ 190470 h 944247"/>
              <a:gd name="connsiteX12" fmla="*/ 6428715 w 12192000"/>
              <a:gd name="connsiteY12" fmla="*/ 7236 h 944247"/>
              <a:gd name="connsiteX13" fmla="*/ 6136844 w 12192000"/>
              <a:gd name="connsiteY13" fmla="*/ 142548 h 944247"/>
              <a:gd name="connsiteX14" fmla="*/ 6096852 w 12192000"/>
              <a:gd name="connsiteY14" fmla="*/ 188511 h 944247"/>
              <a:gd name="connsiteX15" fmla="*/ 6096852 w 12192000"/>
              <a:gd name="connsiteY15" fmla="*/ 186090 h 944247"/>
              <a:gd name="connsiteX16" fmla="*/ 4571971 w 12192000"/>
              <a:gd name="connsiteY16" fmla="*/ 186090 h 944247"/>
              <a:gd name="connsiteX17" fmla="*/ 3047088 w 12192000"/>
              <a:gd name="connsiteY17" fmla="*/ 186090 h 944247"/>
              <a:gd name="connsiteX18" fmla="*/ 3047088 w 12192000"/>
              <a:gd name="connsiteY18" fmla="*/ 186452 h 944247"/>
              <a:gd name="connsiteX19" fmla="*/ 3002111 w 12192000"/>
              <a:gd name="connsiteY19" fmla="*/ 237513 h 944247"/>
              <a:gd name="connsiteX20" fmla="*/ 1848026 w 12192000"/>
              <a:gd name="connsiteY20" fmla="*/ 1 h 944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192000" h="944247">
                <a:moveTo>
                  <a:pt x="1848026" y="1"/>
                </a:moveTo>
                <a:cubicBezTo>
                  <a:pt x="1740311" y="-274"/>
                  <a:pt x="1632597" y="48772"/>
                  <a:pt x="1524882" y="183415"/>
                </a:cubicBezTo>
                <a:cubicBezTo>
                  <a:pt x="1127777" y="679796"/>
                  <a:pt x="730672" y="12784"/>
                  <a:pt x="333568" y="181"/>
                </a:cubicBezTo>
                <a:cubicBezTo>
                  <a:pt x="222378" y="-3349"/>
                  <a:pt x="111189" y="44428"/>
                  <a:pt x="0" y="183415"/>
                </a:cubicBezTo>
                <a:lnTo>
                  <a:pt x="0" y="944247"/>
                </a:lnTo>
                <a:lnTo>
                  <a:pt x="12192000" y="944247"/>
                </a:lnTo>
                <a:lnTo>
                  <a:pt x="12192000" y="193146"/>
                </a:lnTo>
                <a:cubicBezTo>
                  <a:pt x="11683706" y="828513"/>
                  <a:pt x="11175412" y="-442223"/>
                  <a:pt x="10667118" y="193146"/>
                </a:cubicBezTo>
                <a:cubicBezTo>
                  <a:pt x="10158824" y="828513"/>
                  <a:pt x="9650530" y="-442223"/>
                  <a:pt x="9142236" y="193146"/>
                </a:cubicBezTo>
                <a:lnTo>
                  <a:pt x="9142236" y="193507"/>
                </a:lnTo>
                <a:lnTo>
                  <a:pt x="9097259" y="244568"/>
                </a:lnTo>
                <a:cubicBezTo>
                  <a:pt x="8604849" y="748279"/>
                  <a:pt x="8112439" y="-425043"/>
                  <a:pt x="7620030" y="190470"/>
                </a:cubicBezTo>
                <a:cubicBezTo>
                  <a:pt x="7222925" y="686852"/>
                  <a:pt x="6825820" y="19839"/>
                  <a:pt x="6428715" y="7236"/>
                </a:cubicBezTo>
                <a:cubicBezTo>
                  <a:pt x="6331425" y="4148"/>
                  <a:pt x="6234135" y="40341"/>
                  <a:pt x="6136844" y="142548"/>
                </a:cubicBezTo>
                <a:lnTo>
                  <a:pt x="6096852" y="188511"/>
                </a:lnTo>
                <a:lnTo>
                  <a:pt x="6096852" y="186090"/>
                </a:lnTo>
                <a:cubicBezTo>
                  <a:pt x="5588559" y="821458"/>
                  <a:pt x="5080265" y="-449278"/>
                  <a:pt x="4571971" y="186090"/>
                </a:cubicBezTo>
                <a:cubicBezTo>
                  <a:pt x="4063677" y="821458"/>
                  <a:pt x="3555382" y="-449278"/>
                  <a:pt x="3047088" y="186090"/>
                </a:cubicBezTo>
                <a:lnTo>
                  <a:pt x="3047088" y="186452"/>
                </a:lnTo>
                <a:lnTo>
                  <a:pt x="3002111" y="237513"/>
                </a:lnTo>
                <a:cubicBezTo>
                  <a:pt x="2617416" y="631037"/>
                  <a:pt x="2232722" y="981"/>
                  <a:pt x="1848026" y="1"/>
                </a:cubicBezTo>
                <a:close/>
              </a:path>
            </a:pathLst>
          </a:custGeom>
          <a:solidFill>
            <a:srgbClr val="9491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9Slide01 Noi dung ngan" panose="00000600000000000000" pitchFamily="2" charset="0"/>
              <a:ea typeface="思源黑体 CN Regular" panose="020B0500000000000000" pitchFamily="34" charset="-122"/>
              <a:sym typeface="思源黑体 CN Regular" panose="020B0500000000000000" pitchFamily="34" charset="-122"/>
            </a:endParaRPr>
          </a:p>
        </p:txBody>
      </p:sp>
      <p:sp>
        <p:nvSpPr>
          <p:cNvPr id="16" name="63">
            <a:extLst>
              <a:ext uri="{FF2B5EF4-FFF2-40B4-BE49-F238E27FC236}">
                <a16:creationId xmlns:a16="http://schemas.microsoft.com/office/drawing/2014/main" xmlns="" id="{18F621D0-45E4-4EED-90CE-1FBCFF268F9E}"/>
              </a:ext>
            </a:extLst>
          </p:cNvPr>
          <p:cNvSpPr/>
          <p:nvPr userDrawn="1"/>
        </p:nvSpPr>
        <p:spPr>
          <a:xfrm>
            <a:off x="5309" y="-1326"/>
            <a:ext cx="12186692" cy="1933626"/>
          </a:xfrm>
          <a:custGeom>
            <a:avLst/>
            <a:gdLst>
              <a:gd name="connsiteX0" fmla="*/ 11228064 w 12305841"/>
              <a:gd name="connsiteY0" fmla="*/ 0 h 1933626"/>
              <a:gd name="connsiteX1" fmla="*/ 12305841 w 12305841"/>
              <a:gd name="connsiteY1" fmla="*/ 0 h 1933626"/>
              <a:gd name="connsiteX2" fmla="*/ 12305841 w 12305841"/>
              <a:gd name="connsiteY2" fmla="*/ 393287 h 1933626"/>
              <a:gd name="connsiteX3" fmla="*/ 12276808 w 12305841"/>
              <a:gd name="connsiteY3" fmla="*/ 402263 h 1933626"/>
              <a:gd name="connsiteX4" fmla="*/ 12049470 w 12305841"/>
              <a:gd name="connsiteY4" fmla="*/ 429815 h 1933626"/>
              <a:gd name="connsiteX5" fmla="*/ 11291005 w 12305841"/>
              <a:gd name="connsiteY5" fmla="*/ 77500 h 1933626"/>
              <a:gd name="connsiteX6" fmla="*/ 0 w 12305841"/>
              <a:gd name="connsiteY6" fmla="*/ 0 h 1933626"/>
              <a:gd name="connsiteX7" fmla="*/ 11211893 w 12305841"/>
              <a:gd name="connsiteY7" fmla="*/ 0 h 1933626"/>
              <a:gd name="connsiteX8" fmla="*/ 11211659 w 12305841"/>
              <a:gd name="connsiteY8" fmla="*/ 2398 h 1933626"/>
              <a:gd name="connsiteX9" fmla="*/ 9665212 w 12305841"/>
              <a:gd name="connsiteY9" fmla="*/ 1306270 h 1933626"/>
              <a:gd name="connsiteX10" fmla="*/ 8447151 w 12305841"/>
              <a:gd name="connsiteY10" fmla="*/ 712019 h 1933626"/>
              <a:gd name="connsiteX11" fmla="*/ 8440912 w 12305841"/>
              <a:gd name="connsiteY11" fmla="*/ 703389 h 1933626"/>
              <a:gd name="connsiteX12" fmla="*/ 8349789 w 12305841"/>
              <a:gd name="connsiteY12" fmla="*/ 936280 h 1933626"/>
              <a:gd name="connsiteX13" fmla="*/ 6453243 w 12305841"/>
              <a:gd name="connsiteY13" fmla="*/ 1933626 h 1933626"/>
              <a:gd name="connsiteX14" fmla="*/ 4436763 w 12305841"/>
              <a:gd name="connsiteY14" fmla="*/ 629754 h 1933626"/>
              <a:gd name="connsiteX15" fmla="*/ 4435336 w 12305841"/>
              <a:gd name="connsiteY15" fmla="*/ 618525 h 1933626"/>
              <a:gd name="connsiteX16" fmla="*/ 4418353 w 12305841"/>
              <a:gd name="connsiteY16" fmla="*/ 650889 h 1933626"/>
              <a:gd name="connsiteX17" fmla="*/ 3109422 w 12305841"/>
              <a:gd name="connsiteY17" fmla="*/ 1370851 h 1933626"/>
              <a:gd name="connsiteX18" fmla="*/ 1654953 w 12305841"/>
              <a:gd name="connsiteY18" fmla="*/ 373505 h 1933626"/>
              <a:gd name="connsiteX19" fmla="*/ 1575302 w 12305841"/>
              <a:gd name="connsiteY19" fmla="*/ 108059 h 1933626"/>
              <a:gd name="connsiteX20" fmla="*/ 1544784 w 12305841"/>
              <a:gd name="connsiteY20" fmla="*/ 152528 h 1933626"/>
              <a:gd name="connsiteX21" fmla="*/ 747142 w 12305841"/>
              <a:gd name="connsiteY21" fmla="*/ 549750 h 1933626"/>
              <a:gd name="connsiteX22" fmla="*/ 29607 w 12305841"/>
              <a:gd name="connsiteY22" fmla="*/ 240060 h 1933626"/>
              <a:gd name="connsiteX23" fmla="*/ 0 w 12305841"/>
              <a:gd name="connsiteY23" fmla="*/ 207709 h 1933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305841" h="1933626">
                <a:moveTo>
                  <a:pt x="11228064" y="0"/>
                </a:moveTo>
                <a:lnTo>
                  <a:pt x="12305841" y="0"/>
                </a:lnTo>
                <a:lnTo>
                  <a:pt x="12305841" y="393287"/>
                </a:lnTo>
                <a:lnTo>
                  <a:pt x="12276808" y="402263"/>
                </a:lnTo>
                <a:cubicBezTo>
                  <a:pt x="12203376" y="420327"/>
                  <a:pt x="12127345" y="429815"/>
                  <a:pt x="12049470" y="429815"/>
                </a:cubicBezTo>
                <a:cubicBezTo>
                  <a:pt x="11757441" y="429815"/>
                  <a:pt x="11491330" y="296399"/>
                  <a:pt x="11291005" y="77500"/>
                </a:cubicBezTo>
                <a:close/>
                <a:moveTo>
                  <a:pt x="0" y="0"/>
                </a:moveTo>
                <a:lnTo>
                  <a:pt x="11211893" y="0"/>
                </a:lnTo>
                <a:lnTo>
                  <a:pt x="11211659" y="2398"/>
                </a:lnTo>
                <a:cubicBezTo>
                  <a:pt x="11064468" y="746517"/>
                  <a:pt x="10428028" y="1306270"/>
                  <a:pt x="9665212" y="1306270"/>
                </a:cubicBezTo>
                <a:cubicBezTo>
                  <a:pt x="9174829" y="1306270"/>
                  <a:pt x="8736675" y="1074943"/>
                  <a:pt x="8447151" y="712019"/>
                </a:cubicBezTo>
                <a:lnTo>
                  <a:pt x="8440912" y="703389"/>
                </a:lnTo>
                <a:lnTo>
                  <a:pt x="8349789" y="936280"/>
                </a:lnTo>
                <a:cubicBezTo>
                  <a:pt x="8037322" y="1522378"/>
                  <a:pt x="7305817" y="1933626"/>
                  <a:pt x="6453243" y="1933626"/>
                </a:cubicBezTo>
                <a:cubicBezTo>
                  <a:pt x="5458571" y="1933626"/>
                  <a:pt x="4628691" y="1373871"/>
                  <a:pt x="4436763" y="629754"/>
                </a:cubicBezTo>
                <a:lnTo>
                  <a:pt x="4435336" y="618525"/>
                </a:lnTo>
                <a:lnTo>
                  <a:pt x="4418353" y="650889"/>
                </a:lnTo>
                <a:cubicBezTo>
                  <a:pt x="4134683" y="1085262"/>
                  <a:pt x="3654292" y="1370851"/>
                  <a:pt x="3109422" y="1370851"/>
                </a:cubicBezTo>
                <a:cubicBezTo>
                  <a:pt x="2455579" y="1370851"/>
                  <a:pt x="1894585" y="959603"/>
                  <a:pt x="1654953" y="373505"/>
                </a:cubicBezTo>
                <a:lnTo>
                  <a:pt x="1575302" y="108059"/>
                </a:lnTo>
                <a:lnTo>
                  <a:pt x="1544784" y="152528"/>
                </a:lnTo>
                <a:cubicBezTo>
                  <a:pt x="1340650" y="397952"/>
                  <a:pt x="1058641" y="549750"/>
                  <a:pt x="747142" y="549750"/>
                </a:cubicBezTo>
                <a:cubicBezTo>
                  <a:pt x="474582" y="549750"/>
                  <a:pt x="224598" y="433530"/>
                  <a:pt x="29607" y="240060"/>
                </a:cubicBezTo>
                <a:lnTo>
                  <a:pt x="0" y="207709"/>
                </a:lnTo>
                <a:close/>
              </a:path>
            </a:pathLst>
          </a:custGeom>
          <a:solidFill>
            <a:schemeClr val="bg1"/>
          </a:solidFill>
          <a:ln>
            <a:noFill/>
          </a:ln>
          <a:effectLst>
            <a:outerShdw blurRad="457200" dist="152400" dir="4800000" algn="t" rotWithShape="0">
              <a:prstClr val="black">
                <a:alpha val="13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9Slide01 Noi dung ngan" panose="00000600000000000000" pitchFamily="2" charset="0"/>
              <a:ea typeface="思源黑体 CN Regular" panose="020B0500000000000000" pitchFamily="34" charset="-122"/>
              <a:sym typeface="思源黑体 CN Regular" panose="020B0500000000000000" pitchFamily="34" charset="-122"/>
            </a:endParaRPr>
          </a:p>
        </p:txBody>
      </p:sp>
      <p:sp>
        <p:nvSpPr>
          <p:cNvPr id="18" name="21">
            <a:extLst>
              <a:ext uri="{FF2B5EF4-FFF2-40B4-BE49-F238E27FC236}">
                <a16:creationId xmlns:a16="http://schemas.microsoft.com/office/drawing/2014/main" xmlns="" id="{2FD6A588-52AD-4989-A240-3BB959018B98}"/>
              </a:ext>
            </a:extLst>
          </p:cNvPr>
          <p:cNvSpPr/>
          <p:nvPr userDrawn="1"/>
        </p:nvSpPr>
        <p:spPr>
          <a:xfrm>
            <a:off x="1" y="0"/>
            <a:ext cx="12192000" cy="316523"/>
          </a:xfrm>
          <a:custGeom>
            <a:avLst/>
            <a:gdLst>
              <a:gd name="connsiteX0" fmla="*/ 12048977 w 12682023"/>
              <a:gd name="connsiteY0" fmla="*/ 0 h 316523"/>
              <a:gd name="connsiteX1" fmla="*/ 12682023 w 12682023"/>
              <a:gd name="connsiteY1" fmla="*/ 0 h 316523"/>
              <a:gd name="connsiteX2" fmla="*/ 12365500 w 12682023"/>
              <a:gd name="connsiteY2" fmla="*/ 316523 h 316523"/>
              <a:gd name="connsiteX3" fmla="*/ 12048977 w 12682023"/>
              <a:gd name="connsiteY3" fmla="*/ 0 h 316523"/>
              <a:gd name="connsiteX4" fmla="*/ 11412804 w 12682023"/>
              <a:gd name="connsiteY4" fmla="*/ 0 h 316523"/>
              <a:gd name="connsiteX5" fmla="*/ 12045850 w 12682023"/>
              <a:gd name="connsiteY5" fmla="*/ 0 h 316523"/>
              <a:gd name="connsiteX6" fmla="*/ 11729327 w 12682023"/>
              <a:gd name="connsiteY6" fmla="*/ 316523 h 316523"/>
              <a:gd name="connsiteX7" fmla="*/ 11412804 w 12682023"/>
              <a:gd name="connsiteY7" fmla="*/ 0 h 316523"/>
              <a:gd name="connsiteX8" fmla="*/ 10776632 w 12682023"/>
              <a:gd name="connsiteY8" fmla="*/ 0 h 316523"/>
              <a:gd name="connsiteX9" fmla="*/ 11409678 w 12682023"/>
              <a:gd name="connsiteY9" fmla="*/ 0 h 316523"/>
              <a:gd name="connsiteX10" fmla="*/ 11093155 w 12682023"/>
              <a:gd name="connsiteY10" fmla="*/ 316523 h 316523"/>
              <a:gd name="connsiteX11" fmla="*/ 10776632 w 12682023"/>
              <a:gd name="connsiteY11" fmla="*/ 0 h 316523"/>
              <a:gd name="connsiteX12" fmla="*/ 9513861 w 12682023"/>
              <a:gd name="connsiteY12" fmla="*/ 0 h 316523"/>
              <a:gd name="connsiteX13" fmla="*/ 10773506 w 12682023"/>
              <a:gd name="connsiteY13" fmla="*/ 0 h 316523"/>
              <a:gd name="connsiteX14" fmla="*/ 10456983 w 12682023"/>
              <a:gd name="connsiteY14" fmla="*/ 316523 h 316523"/>
              <a:gd name="connsiteX15" fmla="*/ 10165334 w 12682023"/>
              <a:gd name="connsiteY15" fmla="*/ 123205 h 316523"/>
              <a:gd name="connsiteX16" fmla="*/ 10143683 w 12682023"/>
              <a:gd name="connsiteY16" fmla="*/ 15966 h 316523"/>
              <a:gd name="connsiteX17" fmla="*/ 10122033 w 12682023"/>
              <a:gd name="connsiteY17" fmla="*/ 123205 h 316523"/>
              <a:gd name="connsiteX18" fmla="*/ 9830384 w 12682023"/>
              <a:gd name="connsiteY18" fmla="*/ 316523 h 316523"/>
              <a:gd name="connsiteX19" fmla="*/ 9513861 w 12682023"/>
              <a:gd name="connsiteY19" fmla="*/ 0 h 316523"/>
              <a:gd name="connsiteX20" fmla="*/ 8877688 w 12682023"/>
              <a:gd name="connsiteY20" fmla="*/ 0 h 316523"/>
              <a:gd name="connsiteX21" fmla="*/ 9510734 w 12682023"/>
              <a:gd name="connsiteY21" fmla="*/ 0 h 316523"/>
              <a:gd name="connsiteX22" fmla="*/ 9194211 w 12682023"/>
              <a:gd name="connsiteY22" fmla="*/ 316523 h 316523"/>
              <a:gd name="connsiteX23" fmla="*/ 8877688 w 12682023"/>
              <a:gd name="connsiteY23" fmla="*/ 0 h 316523"/>
              <a:gd name="connsiteX24" fmla="*/ 8241516 w 12682023"/>
              <a:gd name="connsiteY24" fmla="*/ 0 h 316523"/>
              <a:gd name="connsiteX25" fmla="*/ 8874562 w 12682023"/>
              <a:gd name="connsiteY25" fmla="*/ 0 h 316523"/>
              <a:gd name="connsiteX26" fmla="*/ 8558039 w 12682023"/>
              <a:gd name="connsiteY26" fmla="*/ 316523 h 316523"/>
              <a:gd name="connsiteX27" fmla="*/ 8241516 w 12682023"/>
              <a:gd name="connsiteY27" fmla="*/ 0 h 316523"/>
              <a:gd name="connsiteX28" fmla="*/ 6978746 w 12682023"/>
              <a:gd name="connsiteY28" fmla="*/ 0 h 316523"/>
              <a:gd name="connsiteX29" fmla="*/ 8238390 w 12682023"/>
              <a:gd name="connsiteY29" fmla="*/ 0 h 316523"/>
              <a:gd name="connsiteX30" fmla="*/ 7921867 w 12682023"/>
              <a:gd name="connsiteY30" fmla="*/ 316523 h 316523"/>
              <a:gd name="connsiteX31" fmla="*/ 7630218 w 12682023"/>
              <a:gd name="connsiteY31" fmla="*/ 123205 h 316523"/>
              <a:gd name="connsiteX32" fmla="*/ 7608568 w 12682023"/>
              <a:gd name="connsiteY32" fmla="*/ 15969 h 316523"/>
              <a:gd name="connsiteX33" fmla="*/ 7586918 w 12682023"/>
              <a:gd name="connsiteY33" fmla="*/ 123205 h 316523"/>
              <a:gd name="connsiteX34" fmla="*/ 7295269 w 12682023"/>
              <a:gd name="connsiteY34" fmla="*/ 316523 h 316523"/>
              <a:gd name="connsiteX35" fmla="*/ 6978746 w 12682023"/>
              <a:gd name="connsiteY35" fmla="*/ 0 h 316523"/>
              <a:gd name="connsiteX36" fmla="*/ 6342573 w 12682023"/>
              <a:gd name="connsiteY36" fmla="*/ 0 h 316523"/>
              <a:gd name="connsiteX37" fmla="*/ 6975619 w 12682023"/>
              <a:gd name="connsiteY37" fmla="*/ 0 h 316523"/>
              <a:gd name="connsiteX38" fmla="*/ 6659096 w 12682023"/>
              <a:gd name="connsiteY38" fmla="*/ 316523 h 316523"/>
              <a:gd name="connsiteX39" fmla="*/ 6342573 w 12682023"/>
              <a:gd name="connsiteY39" fmla="*/ 0 h 316523"/>
              <a:gd name="connsiteX40" fmla="*/ 5706401 w 12682023"/>
              <a:gd name="connsiteY40" fmla="*/ 0 h 316523"/>
              <a:gd name="connsiteX41" fmla="*/ 6339447 w 12682023"/>
              <a:gd name="connsiteY41" fmla="*/ 0 h 316523"/>
              <a:gd name="connsiteX42" fmla="*/ 6022924 w 12682023"/>
              <a:gd name="connsiteY42" fmla="*/ 316523 h 316523"/>
              <a:gd name="connsiteX43" fmla="*/ 5706401 w 12682023"/>
              <a:gd name="connsiteY43" fmla="*/ 0 h 316523"/>
              <a:gd name="connsiteX44" fmla="*/ 4443632 w 12682023"/>
              <a:gd name="connsiteY44" fmla="*/ 0 h 316523"/>
              <a:gd name="connsiteX45" fmla="*/ 5703275 w 12682023"/>
              <a:gd name="connsiteY45" fmla="*/ 0 h 316523"/>
              <a:gd name="connsiteX46" fmla="*/ 5386752 w 12682023"/>
              <a:gd name="connsiteY46" fmla="*/ 316523 h 316523"/>
              <a:gd name="connsiteX47" fmla="*/ 5095103 w 12682023"/>
              <a:gd name="connsiteY47" fmla="*/ 123205 h 316523"/>
              <a:gd name="connsiteX48" fmla="*/ 5073453 w 12682023"/>
              <a:gd name="connsiteY48" fmla="*/ 15969 h 316523"/>
              <a:gd name="connsiteX49" fmla="*/ 5051804 w 12682023"/>
              <a:gd name="connsiteY49" fmla="*/ 123205 h 316523"/>
              <a:gd name="connsiteX50" fmla="*/ 4760154 w 12682023"/>
              <a:gd name="connsiteY50" fmla="*/ 316523 h 316523"/>
              <a:gd name="connsiteX51" fmla="*/ 4443632 w 12682023"/>
              <a:gd name="connsiteY51" fmla="*/ 0 h 316523"/>
              <a:gd name="connsiteX52" fmla="*/ 3807458 w 12682023"/>
              <a:gd name="connsiteY52" fmla="*/ 0 h 316523"/>
              <a:gd name="connsiteX53" fmla="*/ 4440505 w 12682023"/>
              <a:gd name="connsiteY53" fmla="*/ 0 h 316523"/>
              <a:gd name="connsiteX54" fmla="*/ 4123982 w 12682023"/>
              <a:gd name="connsiteY54" fmla="*/ 316523 h 316523"/>
              <a:gd name="connsiteX55" fmla="*/ 3807458 w 12682023"/>
              <a:gd name="connsiteY55" fmla="*/ 0 h 316523"/>
              <a:gd name="connsiteX56" fmla="*/ 3171286 w 12682023"/>
              <a:gd name="connsiteY56" fmla="*/ 0 h 316523"/>
              <a:gd name="connsiteX57" fmla="*/ 3804332 w 12682023"/>
              <a:gd name="connsiteY57" fmla="*/ 0 h 316523"/>
              <a:gd name="connsiteX58" fmla="*/ 3487810 w 12682023"/>
              <a:gd name="connsiteY58" fmla="*/ 316523 h 316523"/>
              <a:gd name="connsiteX59" fmla="*/ 3171286 w 12682023"/>
              <a:gd name="connsiteY59" fmla="*/ 0 h 316523"/>
              <a:gd name="connsiteX60" fmla="*/ 1908517 w 12682023"/>
              <a:gd name="connsiteY60" fmla="*/ 0 h 316523"/>
              <a:gd name="connsiteX61" fmla="*/ 3168161 w 12682023"/>
              <a:gd name="connsiteY61" fmla="*/ 0 h 316523"/>
              <a:gd name="connsiteX62" fmla="*/ 2851637 w 12682023"/>
              <a:gd name="connsiteY62" fmla="*/ 316523 h 316523"/>
              <a:gd name="connsiteX63" fmla="*/ 2559989 w 12682023"/>
              <a:gd name="connsiteY63" fmla="*/ 123205 h 316523"/>
              <a:gd name="connsiteX64" fmla="*/ 2538339 w 12682023"/>
              <a:gd name="connsiteY64" fmla="*/ 15970 h 316523"/>
              <a:gd name="connsiteX65" fmla="*/ 2516689 w 12682023"/>
              <a:gd name="connsiteY65" fmla="*/ 123205 h 316523"/>
              <a:gd name="connsiteX66" fmla="*/ 2225040 w 12682023"/>
              <a:gd name="connsiteY66" fmla="*/ 316523 h 316523"/>
              <a:gd name="connsiteX67" fmla="*/ 1908517 w 12682023"/>
              <a:gd name="connsiteY67" fmla="*/ 0 h 316523"/>
              <a:gd name="connsiteX68" fmla="*/ 1272344 w 12682023"/>
              <a:gd name="connsiteY68" fmla="*/ 0 h 316523"/>
              <a:gd name="connsiteX69" fmla="*/ 1905390 w 12682023"/>
              <a:gd name="connsiteY69" fmla="*/ 0 h 316523"/>
              <a:gd name="connsiteX70" fmla="*/ 1588867 w 12682023"/>
              <a:gd name="connsiteY70" fmla="*/ 316523 h 316523"/>
              <a:gd name="connsiteX71" fmla="*/ 1272344 w 12682023"/>
              <a:gd name="connsiteY71" fmla="*/ 0 h 316523"/>
              <a:gd name="connsiteX72" fmla="*/ 636172 w 12682023"/>
              <a:gd name="connsiteY72" fmla="*/ 0 h 316523"/>
              <a:gd name="connsiteX73" fmla="*/ 1269218 w 12682023"/>
              <a:gd name="connsiteY73" fmla="*/ 0 h 316523"/>
              <a:gd name="connsiteX74" fmla="*/ 952695 w 12682023"/>
              <a:gd name="connsiteY74" fmla="*/ 316523 h 316523"/>
              <a:gd name="connsiteX75" fmla="*/ 636172 w 12682023"/>
              <a:gd name="connsiteY75" fmla="*/ 0 h 316523"/>
              <a:gd name="connsiteX76" fmla="*/ 0 w 12682023"/>
              <a:gd name="connsiteY76" fmla="*/ 0 h 316523"/>
              <a:gd name="connsiteX77" fmla="*/ 633046 w 12682023"/>
              <a:gd name="connsiteY77" fmla="*/ 0 h 316523"/>
              <a:gd name="connsiteX78" fmla="*/ 316523 w 12682023"/>
              <a:gd name="connsiteY78" fmla="*/ 316523 h 316523"/>
              <a:gd name="connsiteX79" fmla="*/ 0 w 12682023"/>
              <a:gd name="connsiteY79" fmla="*/ 0 h 316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2682023" h="316523">
                <a:moveTo>
                  <a:pt x="12048977" y="0"/>
                </a:moveTo>
                <a:lnTo>
                  <a:pt x="12682023" y="0"/>
                </a:lnTo>
                <a:cubicBezTo>
                  <a:pt x="12682023" y="174811"/>
                  <a:pt x="12540311" y="316523"/>
                  <a:pt x="12365500" y="316523"/>
                </a:cubicBezTo>
                <a:cubicBezTo>
                  <a:pt x="12190689" y="316523"/>
                  <a:pt x="12048977" y="174811"/>
                  <a:pt x="12048977" y="0"/>
                </a:cubicBezTo>
                <a:close/>
                <a:moveTo>
                  <a:pt x="11412804" y="0"/>
                </a:moveTo>
                <a:lnTo>
                  <a:pt x="12045850" y="0"/>
                </a:lnTo>
                <a:cubicBezTo>
                  <a:pt x="12045850" y="174811"/>
                  <a:pt x="11904138" y="316523"/>
                  <a:pt x="11729327" y="316523"/>
                </a:cubicBezTo>
                <a:cubicBezTo>
                  <a:pt x="11554516" y="316523"/>
                  <a:pt x="11412804" y="174811"/>
                  <a:pt x="11412804" y="0"/>
                </a:cubicBezTo>
                <a:close/>
                <a:moveTo>
                  <a:pt x="10776632" y="0"/>
                </a:moveTo>
                <a:lnTo>
                  <a:pt x="11409678" y="0"/>
                </a:lnTo>
                <a:cubicBezTo>
                  <a:pt x="11409678" y="174811"/>
                  <a:pt x="11267966" y="316523"/>
                  <a:pt x="11093155" y="316523"/>
                </a:cubicBezTo>
                <a:cubicBezTo>
                  <a:pt x="10918344" y="316523"/>
                  <a:pt x="10776632" y="174811"/>
                  <a:pt x="10776632" y="0"/>
                </a:cubicBezTo>
                <a:close/>
                <a:moveTo>
                  <a:pt x="9513861" y="0"/>
                </a:moveTo>
                <a:lnTo>
                  <a:pt x="10773506" y="0"/>
                </a:lnTo>
                <a:cubicBezTo>
                  <a:pt x="10773506" y="174811"/>
                  <a:pt x="10631794" y="316523"/>
                  <a:pt x="10456983" y="316523"/>
                </a:cubicBezTo>
                <a:cubicBezTo>
                  <a:pt x="10325875" y="316523"/>
                  <a:pt x="10213385" y="236810"/>
                  <a:pt x="10165334" y="123205"/>
                </a:cubicBezTo>
                <a:lnTo>
                  <a:pt x="10143683" y="15966"/>
                </a:lnTo>
                <a:lnTo>
                  <a:pt x="10122033" y="123205"/>
                </a:lnTo>
                <a:cubicBezTo>
                  <a:pt x="10073982" y="236810"/>
                  <a:pt x="9961492" y="316523"/>
                  <a:pt x="9830384" y="316523"/>
                </a:cubicBezTo>
                <a:cubicBezTo>
                  <a:pt x="9655573" y="316523"/>
                  <a:pt x="9513861" y="174811"/>
                  <a:pt x="9513861" y="0"/>
                </a:cubicBezTo>
                <a:close/>
                <a:moveTo>
                  <a:pt x="8877688" y="0"/>
                </a:moveTo>
                <a:lnTo>
                  <a:pt x="9510734" y="0"/>
                </a:lnTo>
                <a:cubicBezTo>
                  <a:pt x="9510734" y="174811"/>
                  <a:pt x="9369022" y="316523"/>
                  <a:pt x="9194211" y="316523"/>
                </a:cubicBezTo>
                <a:cubicBezTo>
                  <a:pt x="9019400" y="316523"/>
                  <a:pt x="8877688" y="174811"/>
                  <a:pt x="8877688" y="0"/>
                </a:cubicBezTo>
                <a:close/>
                <a:moveTo>
                  <a:pt x="8241516" y="0"/>
                </a:moveTo>
                <a:lnTo>
                  <a:pt x="8874562" y="0"/>
                </a:lnTo>
                <a:cubicBezTo>
                  <a:pt x="8874562" y="174811"/>
                  <a:pt x="8732850" y="316523"/>
                  <a:pt x="8558039" y="316523"/>
                </a:cubicBezTo>
                <a:cubicBezTo>
                  <a:pt x="8383228" y="316523"/>
                  <a:pt x="8241516" y="174811"/>
                  <a:pt x="8241516" y="0"/>
                </a:cubicBezTo>
                <a:close/>
                <a:moveTo>
                  <a:pt x="6978746" y="0"/>
                </a:moveTo>
                <a:lnTo>
                  <a:pt x="8238390" y="0"/>
                </a:lnTo>
                <a:cubicBezTo>
                  <a:pt x="8238390" y="174811"/>
                  <a:pt x="8096678" y="316523"/>
                  <a:pt x="7921867" y="316523"/>
                </a:cubicBezTo>
                <a:cubicBezTo>
                  <a:pt x="7790758" y="316523"/>
                  <a:pt x="7678268" y="236810"/>
                  <a:pt x="7630218" y="123205"/>
                </a:cubicBezTo>
                <a:lnTo>
                  <a:pt x="7608568" y="15969"/>
                </a:lnTo>
                <a:lnTo>
                  <a:pt x="7586918" y="123205"/>
                </a:lnTo>
                <a:cubicBezTo>
                  <a:pt x="7538867" y="236810"/>
                  <a:pt x="7426377" y="316523"/>
                  <a:pt x="7295269" y="316523"/>
                </a:cubicBezTo>
                <a:cubicBezTo>
                  <a:pt x="7120458" y="316523"/>
                  <a:pt x="6978746" y="174811"/>
                  <a:pt x="6978746" y="0"/>
                </a:cubicBezTo>
                <a:close/>
                <a:moveTo>
                  <a:pt x="6342573" y="0"/>
                </a:moveTo>
                <a:lnTo>
                  <a:pt x="6975619" y="0"/>
                </a:lnTo>
                <a:cubicBezTo>
                  <a:pt x="6975619" y="174811"/>
                  <a:pt x="6833907" y="316523"/>
                  <a:pt x="6659096" y="316523"/>
                </a:cubicBezTo>
                <a:cubicBezTo>
                  <a:pt x="6484285" y="316523"/>
                  <a:pt x="6342573" y="174811"/>
                  <a:pt x="6342573" y="0"/>
                </a:cubicBezTo>
                <a:close/>
                <a:moveTo>
                  <a:pt x="5706401" y="0"/>
                </a:moveTo>
                <a:lnTo>
                  <a:pt x="6339447" y="0"/>
                </a:lnTo>
                <a:cubicBezTo>
                  <a:pt x="6339447" y="174811"/>
                  <a:pt x="6197735" y="316523"/>
                  <a:pt x="6022924" y="316523"/>
                </a:cubicBezTo>
                <a:cubicBezTo>
                  <a:pt x="5848113" y="316523"/>
                  <a:pt x="5706401" y="174811"/>
                  <a:pt x="5706401" y="0"/>
                </a:cubicBezTo>
                <a:close/>
                <a:moveTo>
                  <a:pt x="4443632" y="0"/>
                </a:moveTo>
                <a:lnTo>
                  <a:pt x="5703275" y="0"/>
                </a:lnTo>
                <a:cubicBezTo>
                  <a:pt x="5703275" y="174811"/>
                  <a:pt x="5561563" y="316523"/>
                  <a:pt x="5386752" y="316523"/>
                </a:cubicBezTo>
                <a:cubicBezTo>
                  <a:pt x="5255645" y="316523"/>
                  <a:pt x="5143155" y="236810"/>
                  <a:pt x="5095103" y="123205"/>
                </a:cubicBezTo>
                <a:lnTo>
                  <a:pt x="5073453" y="15969"/>
                </a:lnTo>
                <a:lnTo>
                  <a:pt x="5051804" y="123205"/>
                </a:lnTo>
                <a:cubicBezTo>
                  <a:pt x="5003752" y="236810"/>
                  <a:pt x="4891263" y="316523"/>
                  <a:pt x="4760154" y="316523"/>
                </a:cubicBezTo>
                <a:cubicBezTo>
                  <a:pt x="4585344" y="316523"/>
                  <a:pt x="4443632" y="174811"/>
                  <a:pt x="4443632" y="0"/>
                </a:cubicBezTo>
                <a:close/>
                <a:moveTo>
                  <a:pt x="3807458" y="0"/>
                </a:moveTo>
                <a:lnTo>
                  <a:pt x="4440505" y="0"/>
                </a:lnTo>
                <a:cubicBezTo>
                  <a:pt x="4440505" y="174811"/>
                  <a:pt x="4298793" y="316523"/>
                  <a:pt x="4123982" y="316523"/>
                </a:cubicBezTo>
                <a:cubicBezTo>
                  <a:pt x="3949170" y="316523"/>
                  <a:pt x="3807458" y="174811"/>
                  <a:pt x="3807458" y="0"/>
                </a:cubicBezTo>
                <a:close/>
                <a:moveTo>
                  <a:pt x="3171286" y="0"/>
                </a:moveTo>
                <a:lnTo>
                  <a:pt x="3804332" y="0"/>
                </a:lnTo>
                <a:cubicBezTo>
                  <a:pt x="3804332" y="174811"/>
                  <a:pt x="3662620" y="316523"/>
                  <a:pt x="3487810" y="316523"/>
                </a:cubicBezTo>
                <a:cubicBezTo>
                  <a:pt x="3312999" y="316523"/>
                  <a:pt x="3171286" y="174811"/>
                  <a:pt x="3171286" y="0"/>
                </a:cubicBezTo>
                <a:close/>
                <a:moveTo>
                  <a:pt x="1908517" y="0"/>
                </a:moveTo>
                <a:lnTo>
                  <a:pt x="3168161" y="0"/>
                </a:lnTo>
                <a:cubicBezTo>
                  <a:pt x="3168161" y="174811"/>
                  <a:pt x="3026449" y="316523"/>
                  <a:pt x="2851637" y="316523"/>
                </a:cubicBezTo>
                <a:cubicBezTo>
                  <a:pt x="2720529" y="316523"/>
                  <a:pt x="2608039" y="236810"/>
                  <a:pt x="2559989" y="123205"/>
                </a:cubicBezTo>
                <a:lnTo>
                  <a:pt x="2538339" y="15970"/>
                </a:lnTo>
                <a:lnTo>
                  <a:pt x="2516689" y="123205"/>
                </a:lnTo>
                <a:cubicBezTo>
                  <a:pt x="2468638" y="236810"/>
                  <a:pt x="2356148" y="316523"/>
                  <a:pt x="2225040" y="316523"/>
                </a:cubicBezTo>
                <a:cubicBezTo>
                  <a:pt x="2050228" y="316523"/>
                  <a:pt x="1908517" y="174811"/>
                  <a:pt x="1908517" y="0"/>
                </a:cubicBezTo>
                <a:close/>
                <a:moveTo>
                  <a:pt x="1272344" y="0"/>
                </a:moveTo>
                <a:lnTo>
                  <a:pt x="1905390" y="0"/>
                </a:lnTo>
                <a:cubicBezTo>
                  <a:pt x="1905390" y="174811"/>
                  <a:pt x="1763678" y="316523"/>
                  <a:pt x="1588867" y="316523"/>
                </a:cubicBezTo>
                <a:cubicBezTo>
                  <a:pt x="1414056" y="316523"/>
                  <a:pt x="1272344" y="174811"/>
                  <a:pt x="1272344" y="0"/>
                </a:cubicBezTo>
                <a:close/>
                <a:moveTo>
                  <a:pt x="636172" y="0"/>
                </a:moveTo>
                <a:lnTo>
                  <a:pt x="1269218" y="0"/>
                </a:lnTo>
                <a:cubicBezTo>
                  <a:pt x="1269218" y="174811"/>
                  <a:pt x="1127506" y="316523"/>
                  <a:pt x="952695" y="316523"/>
                </a:cubicBezTo>
                <a:cubicBezTo>
                  <a:pt x="777884" y="316523"/>
                  <a:pt x="636172" y="174811"/>
                  <a:pt x="636172" y="0"/>
                </a:cubicBezTo>
                <a:close/>
                <a:moveTo>
                  <a:pt x="0" y="0"/>
                </a:moveTo>
                <a:lnTo>
                  <a:pt x="633046" y="0"/>
                </a:lnTo>
                <a:cubicBezTo>
                  <a:pt x="633046" y="174811"/>
                  <a:pt x="491334" y="316523"/>
                  <a:pt x="316523" y="316523"/>
                </a:cubicBezTo>
                <a:cubicBezTo>
                  <a:pt x="141712" y="316523"/>
                  <a:pt x="0" y="174811"/>
                  <a:pt x="0" y="0"/>
                </a:cubicBezTo>
                <a:close/>
              </a:path>
            </a:pathLst>
          </a:custGeom>
          <a:solidFill>
            <a:srgbClr val="B9B2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9Slide01 Noi dung ngan" panose="00000600000000000000" pitchFamily="2" charset="0"/>
              <a:ea typeface="思源黑体 CN Regular" panose="020B0500000000000000" pitchFamily="34" charset="-122"/>
              <a:sym typeface="思源黑体 CN Regular" panose="020B0500000000000000" pitchFamily="34" charset="-122"/>
            </a:endParaRPr>
          </a:p>
        </p:txBody>
      </p:sp>
      <p:sp>
        <p:nvSpPr>
          <p:cNvPr id="23" name="58">
            <a:extLst>
              <a:ext uri="{FF2B5EF4-FFF2-40B4-BE49-F238E27FC236}">
                <a16:creationId xmlns:a16="http://schemas.microsoft.com/office/drawing/2014/main" xmlns="" id="{F1E85C73-ED28-475A-958D-9FF2C5524ACF}"/>
              </a:ext>
            </a:extLst>
          </p:cNvPr>
          <p:cNvSpPr/>
          <p:nvPr userDrawn="1"/>
        </p:nvSpPr>
        <p:spPr>
          <a:xfrm rot="1532284">
            <a:off x="8205933" y="1075397"/>
            <a:ext cx="403104" cy="433137"/>
          </a:xfrm>
          <a:prstGeom prst="star5">
            <a:avLst>
              <a:gd name="adj" fmla="val 30364"/>
              <a:gd name="hf" fmla="val 105146"/>
              <a:gd name="vf" fmla="val 110557"/>
            </a:avLst>
          </a:prstGeom>
          <a:noFill/>
          <a:ln w="69850">
            <a:solidFill>
              <a:srgbClr val="DFD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9Slide01 Noi dung ngan" panose="00000600000000000000" pitchFamily="2" charset="0"/>
              <a:ea typeface="思源黑体 CN Regular" panose="020B0500000000000000" pitchFamily="34" charset="-122"/>
              <a:sym typeface="思源黑体 CN Regular" panose="020B0500000000000000" pitchFamily="34" charset="-122"/>
            </a:endParaRPr>
          </a:p>
        </p:txBody>
      </p:sp>
      <p:pic>
        <p:nvPicPr>
          <p:cNvPr id="27" name="Picture 26">
            <a:extLst>
              <a:ext uri="{FF2B5EF4-FFF2-40B4-BE49-F238E27FC236}">
                <a16:creationId xmlns:a16="http://schemas.microsoft.com/office/drawing/2014/main" xmlns="" id="{18E1F99F-8E5A-4549-B9F6-8450C203ACE4}"/>
              </a:ext>
            </a:extLst>
          </p:cNvPr>
          <p:cNvPicPr>
            <a:picLocks noChangeAspect="1"/>
          </p:cNvPicPr>
          <p:nvPr userDrawn="1"/>
        </p:nvPicPr>
        <p:blipFill>
          <a:blip r:embed="rId4"/>
          <a:stretch>
            <a:fillRect/>
          </a:stretch>
        </p:blipFill>
        <p:spPr>
          <a:xfrm>
            <a:off x="4831245" y="336619"/>
            <a:ext cx="3096904" cy="1239504"/>
          </a:xfrm>
          <a:prstGeom prst="rect">
            <a:avLst/>
          </a:prstGeom>
        </p:spPr>
      </p:pic>
      <p:pic>
        <p:nvPicPr>
          <p:cNvPr id="28" name="Picture 27">
            <a:extLst>
              <a:ext uri="{FF2B5EF4-FFF2-40B4-BE49-F238E27FC236}">
                <a16:creationId xmlns:a16="http://schemas.microsoft.com/office/drawing/2014/main" xmlns="" id="{B5C809CC-2A0F-4E66-A154-97EB602DB90F}"/>
              </a:ext>
            </a:extLst>
          </p:cNvPr>
          <p:cNvPicPr>
            <a:picLocks noChangeAspect="1"/>
          </p:cNvPicPr>
          <p:nvPr userDrawn="1"/>
        </p:nvPicPr>
        <p:blipFill rotWithShape="1">
          <a:blip r:embed="rId5"/>
          <a:srcRect r="39076" b="27772"/>
          <a:stretch/>
        </p:blipFill>
        <p:spPr>
          <a:xfrm>
            <a:off x="1957867" y="137912"/>
            <a:ext cx="2021281" cy="664660"/>
          </a:xfrm>
          <a:prstGeom prst="rect">
            <a:avLst/>
          </a:prstGeom>
        </p:spPr>
      </p:pic>
      <p:pic>
        <p:nvPicPr>
          <p:cNvPr id="29" name="Picture 28">
            <a:extLst>
              <a:ext uri="{FF2B5EF4-FFF2-40B4-BE49-F238E27FC236}">
                <a16:creationId xmlns:a16="http://schemas.microsoft.com/office/drawing/2014/main" xmlns="" id="{6C51F4E9-F384-414B-A90E-C7DFB5130C5E}"/>
              </a:ext>
            </a:extLst>
          </p:cNvPr>
          <p:cNvPicPr>
            <a:picLocks noChangeAspect="1"/>
          </p:cNvPicPr>
          <p:nvPr userDrawn="1"/>
        </p:nvPicPr>
        <p:blipFill rotWithShape="1">
          <a:blip r:embed="rId6"/>
          <a:srcRect l="28729" t="19651" r="25218" b="36006"/>
          <a:stretch/>
        </p:blipFill>
        <p:spPr>
          <a:xfrm>
            <a:off x="2757013" y="627777"/>
            <a:ext cx="696383" cy="778991"/>
          </a:xfrm>
          <a:prstGeom prst="rect">
            <a:avLst/>
          </a:prstGeom>
        </p:spPr>
      </p:pic>
    </p:spTree>
    <p:extLst>
      <p:ext uri="{BB962C8B-B14F-4D97-AF65-F5344CB8AC3E}">
        <p14:creationId xmlns:p14="http://schemas.microsoft.com/office/powerpoint/2010/main" val="1590811328"/>
      </p:ext>
    </p:extLst>
  </p:cSld>
  <p:clrMapOvr>
    <a:masterClrMapping/>
  </p:clrMapOvr>
  <mc:AlternateContent xmlns:mc="http://schemas.openxmlformats.org/markup-compatibility/2006" xmlns:p14="http://schemas.microsoft.com/office/powerpoint/2010/main">
    <mc:Choice Requires="p14">
      <p:transition spd="slow" p14:dur="1400">
        <p:blinds/>
      </p:transition>
    </mc:Choice>
    <mc:Fallback xmlns="">
      <p:transition spd="slow">
        <p:blinds/>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50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100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1000"/>
                                            <p:tgtEl>
                                              <p:spTgt spid="18"/>
                                            </p:tgtEl>
                                          </p:cBhvr>
                                        </p:animEffect>
                                        <p:anim calcmode="lin" valueType="num">
                                          <p:cBhvr>
                                            <p:cTn id="18" dur="1000" fill="hold"/>
                                            <p:tgtEl>
                                              <p:spTgt spid="18"/>
                                            </p:tgtEl>
                                            <p:attrNameLst>
                                              <p:attrName>ppt_x</p:attrName>
                                            </p:attrNameLst>
                                          </p:cBhvr>
                                          <p:tavLst>
                                            <p:tav tm="0">
                                              <p:val>
                                                <p:strVal val="#ppt_x"/>
                                              </p:val>
                                            </p:tav>
                                            <p:tav tm="100000">
                                              <p:val>
                                                <p:strVal val="#ppt_x"/>
                                              </p:val>
                                            </p:tav>
                                          </p:tavLst>
                                        </p:anim>
                                        <p:anim calcmode="lin" valueType="num">
                                          <p:cBhvr>
                                            <p:cTn id="19" dur="1000" fill="hold"/>
                                            <p:tgtEl>
                                              <p:spTgt spid="18"/>
                                            </p:tgtEl>
                                            <p:attrNameLst>
                                              <p:attrName>ppt_y</p:attrName>
                                            </p:attrNameLst>
                                          </p:cBhvr>
                                          <p:tavLst>
                                            <p:tav tm="0">
                                              <p:val>
                                                <p:strVal val="#ppt_y-.1"/>
                                              </p:val>
                                            </p:tav>
                                            <p:tav tm="100000">
                                              <p:val>
                                                <p:strVal val="#ppt_y"/>
                                              </p:val>
                                            </p:tav>
                                          </p:tavLst>
                                        </p:anim>
                                      </p:childTnLst>
                                    </p:cTn>
                                  </p:par>
                                  <p:par>
                                    <p:cTn id="20" presetID="31" presetClass="entr" presetSubtype="0" fill="hold" grpId="0" nodeType="withEffect">
                                      <p:stCondLst>
                                        <p:cond delay="175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 calcmode="lin" valueType="num">
                                          <p:cBhvr>
                                            <p:cTn id="24" dur="500" fill="hold"/>
                                            <p:tgtEl>
                                              <p:spTgt spid="23"/>
                                            </p:tgtEl>
                                            <p:attrNameLst>
                                              <p:attrName>style.rotation</p:attrName>
                                            </p:attrNameLst>
                                          </p:cBhvr>
                                          <p:tavLst>
                                            <p:tav tm="0">
                                              <p:val>
                                                <p:fltVal val="90"/>
                                              </p:val>
                                            </p:tav>
                                            <p:tav tm="100000">
                                              <p:val>
                                                <p:fltVal val="0"/>
                                              </p:val>
                                            </p:tav>
                                          </p:tavLst>
                                        </p:anim>
                                        <p:animEffect transition="in" filter="fade">
                                          <p:cBhvr>
                                            <p:cTn id="25" dur="500"/>
                                            <p:tgtEl>
                                              <p:spTgt spid="23"/>
                                            </p:tgtEl>
                                          </p:cBhvr>
                                        </p:animEffect>
                                      </p:childTnLst>
                                    </p:cTn>
                                  </p:par>
                                  <p:par>
                                    <p:cTn id="26" presetID="22" presetClass="entr" presetSubtype="8" fill="hold" nodeType="withEffect">
                                      <p:stCondLst>
                                        <p:cond delay="2000"/>
                                      </p:stCondLst>
                                      <p:childTnLst>
                                        <p:set>
                                          <p:cBhvr>
                                            <p:cTn id="27" dur="1" fill="hold">
                                              <p:stCondLst>
                                                <p:cond delay="0"/>
                                              </p:stCondLst>
                                            </p:cTn>
                                            <p:tgtEl>
                                              <p:spTgt spid="28"/>
                                            </p:tgtEl>
                                            <p:attrNameLst>
                                              <p:attrName>style.visibility</p:attrName>
                                            </p:attrNameLst>
                                          </p:cBhvr>
                                          <p:to>
                                            <p:strVal val="visible"/>
                                          </p:to>
                                        </p:set>
                                        <p:animEffect transition="in" filter="wipe(left)">
                                          <p:cBhvr>
                                            <p:cTn id="28" dur="750"/>
                                            <p:tgtEl>
                                              <p:spTgt spid="28"/>
                                            </p:tgtEl>
                                          </p:cBhvr>
                                        </p:animEffect>
                                      </p:childTnLst>
                                    </p:cTn>
                                  </p:par>
                                </p:childTnLst>
                              </p:cTn>
                            </p:par>
                            <p:par>
                              <p:cTn id="29" fill="hold">
                                <p:stCondLst>
                                  <p:cond delay="2750"/>
                                </p:stCondLst>
                                <p:childTnLst>
                                  <p:par>
                                    <p:cTn id="30" presetID="22" presetClass="entr" presetSubtype="8"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wipe(left)">
                                          <p:cBhvr>
                                            <p:cTn id="32" dur="500"/>
                                            <p:tgtEl>
                                              <p:spTgt spid="29"/>
                                            </p:tgtEl>
                                          </p:cBhvr>
                                        </p:animEffect>
                                      </p:childTnLst>
                                    </p:cTn>
                                  </p:par>
                                </p:childTnLst>
                              </p:cTn>
                            </p:par>
                            <p:par>
                              <p:cTn id="33" fill="hold">
                                <p:stCondLst>
                                  <p:cond delay="3250"/>
                                </p:stCondLst>
                                <p:childTnLst>
                                  <p:par>
                                    <p:cTn id="34" presetID="53" presetClass="entr" presetSubtype="16" fill="hold" nodeType="after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500" fill="hold"/>
                                            <p:tgtEl>
                                              <p:spTgt spid="27"/>
                                            </p:tgtEl>
                                            <p:attrNameLst>
                                              <p:attrName>ppt_w</p:attrName>
                                            </p:attrNameLst>
                                          </p:cBhvr>
                                          <p:tavLst>
                                            <p:tav tm="0">
                                              <p:val>
                                                <p:fltVal val="0"/>
                                              </p:val>
                                            </p:tav>
                                            <p:tav tm="100000">
                                              <p:val>
                                                <p:strVal val="#ppt_w"/>
                                              </p:val>
                                            </p:tav>
                                          </p:tavLst>
                                        </p:anim>
                                        <p:anim calcmode="lin" valueType="num">
                                          <p:cBhvr>
                                            <p:cTn id="37" dur="500" fill="hold"/>
                                            <p:tgtEl>
                                              <p:spTgt spid="27"/>
                                            </p:tgtEl>
                                            <p:attrNameLst>
                                              <p:attrName>ppt_h</p:attrName>
                                            </p:attrNameLst>
                                          </p:cBhvr>
                                          <p:tavLst>
                                            <p:tav tm="0">
                                              <p:val>
                                                <p:fltVal val="0"/>
                                              </p:val>
                                            </p:tav>
                                            <p:tav tm="100000">
                                              <p:val>
                                                <p:strVal val="#ppt_h"/>
                                              </p:val>
                                            </p:tav>
                                          </p:tavLst>
                                        </p:anim>
                                        <p:animEffect transition="in" filter="fade">
                                          <p:cBhvr>
                                            <p:cTn id="38" dur="500"/>
                                            <p:tgtEl>
                                              <p:spTgt spid="27"/>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1" fill="hold" nodeType="clickEffect" p14:presetBounceEnd="56000">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14:bounceEnd="56000">
                                          <p:cBhvr additive="base">
                                            <p:cTn id="43" dur="1500" fill="hold"/>
                                            <p:tgtEl>
                                              <p:spTgt spid="14"/>
                                            </p:tgtEl>
                                            <p:attrNameLst>
                                              <p:attrName>ppt_x</p:attrName>
                                            </p:attrNameLst>
                                          </p:cBhvr>
                                          <p:tavLst>
                                            <p:tav tm="0">
                                              <p:val>
                                                <p:strVal val="#ppt_x"/>
                                              </p:val>
                                            </p:tav>
                                            <p:tav tm="100000">
                                              <p:val>
                                                <p:strVal val="#ppt_x"/>
                                              </p:val>
                                            </p:tav>
                                          </p:tavLst>
                                        </p:anim>
                                        <p:anim calcmode="lin" valueType="num" p14:bounceEnd="56000">
                                          <p:cBhvr additive="base">
                                            <p:cTn id="44" dur="1500" fill="hold"/>
                                            <p:tgtEl>
                                              <p:spTgt spid="14"/>
                                            </p:tgtEl>
                                            <p:attrNameLst>
                                              <p:attrName>ppt_y</p:attrName>
                                            </p:attrNameLst>
                                          </p:cBhvr>
                                          <p:tavLst>
                                            <p:tav tm="0">
                                              <p:val>
                                                <p:strVal val="0-#ppt_h/2"/>
                                              </p:val>
                                            </p:tav>
                                            <p:tav tm="100000">
                                              <p:val>
                                                <p:strVal val="#ppt_y"/>
                                              </p:val>
                                            </p:tav>
                                          </p:tavLst>
                                        </p:anim>
                                      </p:childTnLst>
                                    </p:cTn>
                                  </p:par>
                                </p:childTnLst>
                              </p:cTn>
                            </p:par>
                            <p:par>
                              <p:cTn id="45" fill="hold">
                                <p:stCondLst>
                                  <p:cond delay="1500"/>
                                </p:stCondLst>
                                <p:childTnLst>
                                  <p:par>
                                    <p:cTn id="46" presetID="22" presetClass="entr" presetSubtype="8" fill="hold" nodeType="after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wipe(left)">
                                          <p:cBhvr>
                                            <p:cTn id="4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6" grpId="0" animBg="1"/>
          <p:bldP spid="18" grpId="0" animBg="1"/>
          <p:bldP spid="23"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50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100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1000"/>
                                            <p:tgtEl>
                                              <p:spTgt spid="18"/>
                                            </p:tgtEl>
                                          </p:cBhvr>
                                        </p:animEffect>
                                        <p:anim calcmode="lin" valueType="num">
                                          <p:cBhvr>
                                            <p:cTn id="18" dur="1000" fill="hold"/>
                                            <p:tgtEl>
                                              <p:spTgt spid="18"/>
                                            </p:tgtEl>
                                            <p:attrNameLst>
                                              <p:attrName>ppt_x</p:attrName>
                                            </p:attrNameLst>
                                          </p:cBhvr>
                                          <p:tavLst>
                                            <p:tav tm="0">
                                              <p:val>
                                                <p:strVal val="#ppt_x"/>
                                              </p:val>
                                            </p:tav>
                                            <p:tav tm="100000">
                                              <p:val>
                                                <p:strVal val="#ppt_x"/>
                                              </p:val>
                                            </p:tav>
                                          </p:tavLst>
                                        </p:anim>
                                        <p:anim calcmode="lin" valueType="num">
                                          <p:cBhvr>
                                            <p:cTn id="19" dur="1000" fill="hold"/>
                                            <p:tgtEl>
                                              <p:spTgt spid="18"/>
                                            </p:tgtEl>
                                            <p:attrNameLst>
                                              <p:attrName>ppt_y</p:attrName>
                                            </p:attrNameLst>
                                          </p:cBhvr>
                                          <p:tavLst>
                                            <p:tav tm="0">
                                              <p:val>
                                                <p:strVal val="#ppt_y-.1"/>
                                              </p:val>
                                            </p:tav>
                                            <p:tav tm="100000">
                                              <p:val>
                                                <p:strVal val="#ppt_y"/>
                                              </p:val>
                                            </p:tav>
                                          </p:tavLst>
                                        </p:anim>
                                      </p:childTnLst>
                                    </p:cTn>
                                  </p:par>
                                  <p:par>
                                    <p:cTn id="20" presetID="31" presetClass="entr" presetSubtype="0" fill="hold" grpId="0" nodeType="withEffect">
                                      <p:stCondLst>
                                        <p:cond delay="175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 calcmode="lin" valueType="num">
                                          <p:cBhvr>
                                            <p:cTn id="24" dur="500" fill="hold"/>
                                            <p:tgtEl>
                                              <p:spTgt spid="23"/>
                                            </p:tgtEl>
                                            <p:attrNameLst>
                                              <p:attrName>style.rotation</p:attrName>
                                            </p:attrNameLst>
                                          </p:cBhvr>
                                          <p:tavLst>
                                            <p:tav tm="0">
                                              <p:val>
                                                <p:fltVal val="90"/>
                                              </p:val>
                                            </p:tav>
                                            <p:tav tm="100000">
                                              <p:val>
                                                <p:fltVal val="0"/>
                                              </p:val>
                                            </p:tav>
                                          </p:tavLst>
                                        </p:anim>
                                        <p:animEffect transition="in" filter="fade">
                                          <p:cBhvr>
                                            <p:cTn id="25" dur="500"/>
                                            <p:tgtEl>
                                              <p:spTgt spid="23"/>
                                            </p:tgtEl>
                                          </p:cBhvr>
                                        </p:animEffect>
                                      </p:childTnLst>
                                    </p:cTn>
                                  </p:par>
                                  <p:par>
                                    <p:cTn id="26" presetID="22" presetClass="entr" presetSubtype="8" fill="hold" nodeType="withEffect">
                                      <p:stCondLst>
                                        <p:cond delay="2000"/>
                                      </p:stCondLst>
                                      <p:childTnLst>
                                        <p:set>
                                          <p:cBhvr>
                                            <p:cTn id="27" dur="1" fill="hold">
                                              <p:stCondLst>
                                                <p:cond delay="0"/>
                                              </p:stCondLst>
                                            </p:cTn>
                                            <p:tgtEl>
                                              <p:spTgt spid="28"/>
                                            </p:tgtEl>
                                            <p:attrNameLst>
                                              <p:attrName>style.visibility</p:attrName>
                                            </p:attrNameLst>
                                          </p:cBhvr>
                                          <p:to>
                                            <p:strVal val="visible"/>
                                          </p:to>
                                        </p:set>
                                        <p:animEffect transition="in" filter="wipe(left)">
                                          <p:cBhvr>
                                            <p:cTn id="28" dur="750"/>
                                            <p:tgtEl>
                                              <p:spTgt spid="28"/>
                                            </p:tgtEl>
                                          </p:cBhvr>
                                        </p:animEffect>
                                      </p:childTnLst>
                                    </p:cTn>
                                  </p:par>
                                </p:childTnLst>
                              </p:cTn>
                            </p:par>
                            <p:par>
                              <p:cTn id="29" fill="hold">
                                <p:stCondLst>
                                  <p:cond delay="2750"/>
                                </p:stCondLst>
                                <p:childTnLst>
                                  <p:par>
                                    <p:cTn id="30" presetID="22" presetClass="entr" presetSubtype="8"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wipe(left)">
                                          <p:cBhvr>
                                            <p:cTn id="32" dur="500"/>
                                            <p:tgtEl>
                                              <p:spTgt spid="29"/>
                                            </p:tgtEl>
                                          </p:cBhvr>
                                        </p:animEffect>
                                      </p:childTnLst>
                                    </p:cTn>
                                  </p:par>
                                </p:childTnLst>
                              </p:cTn>
                            </p:par>
                            <p:par>
                              <p:cTn id="33" fill="hold">
                                <p:stCondLst>
                                  <p:cond delay="3250"/>
                                </p:stCondLst>
                                <p:childTnLst>
                                  <p:par>
                                    <p:cTn id="34" presetID="53" presetClass="entr" presetSubtype="16" fill="hold" nodeType="after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500" fill="hold"/>
                                            <p:tgtEl>
                                              <p:spTgt spid="27"/>
                                            </p:tgtEl>
                                            <p:attrNameLst>
                                              <p:attrName>ppt_w</p:attrName>
                                            </p:attrNameLst>
                                          </p:cBhvr>
                                          <p:tavLst>
                                            <p:tav tm="0">
                                              <p:val>
                                                <p:fltVal val="0"/>
                                              </p:val>
                                            </p:tav>
                                            <p:tav tm="100000">
                                              <p:val>
                                                <p:strVal val="#ppt_w"/>
                                              </p:val>
                                            </p:tav>
                                          </p:tavLst>
                                        </p:anim>
                                        <p:anim calcmode="lin" valueType="num">
                                          <p:cBhvr>
                                            <p:cTn id="37" dur="500" fill="hold"/>
                                            <p:tgtEl>
                                              <p:spTgt spid="27"/>
                                            </p:tgtEl>
                                            <p:attrNameLst>
                                              <p:attrName>ppt_h</p:attrName>
                                            </p:attrNameLst>
                                          </p:cBhvr>
                                          <p:tavLst>
                                            <p:tav tm="0">
                                              <p:val>
                                                <p:fltVal val="0"/>
                                              </p:val>
                                            </p:tav>
                                            <p:tav tm="100000">
                                              <p:val>
                                                <p:strVal val="#ppt_h"/>
                                              </p:val>
                                            </p:tav>
                                          </p:tavLst>
                                        </p:anim>
                                        <p:animEffect transition="in" filter="fade">
                                          <p:cBhvr>
                                            <p:cTn id="38" dur="500"/>
                                            <p:tgtEl>
                                              <p:spTgt spid="27"/>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1" fill="hold" nodeType="click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additive="base">
                                            <p:cTn id="43" dur="1500" fill="hold"/>
                                            <p:tgtEl>
                                              <p:spTgt spid="14"/>
                                            </p:tgtEl>
                                            <p:attrNameLst>
                                              <p:attrName>ppt_x</p:attrName>
                                            </p:attrNameLst>
                                          </p:cBhvr>
                                          <p:tavLst>
                                            <p:tav tm="0">
                                              <p:val>
                                                <p:strVal val="#ppt_x"/>
                                              </p:val>
                                            </p:tav>
                                            <p:tav tm="100000">
                                              <p:val>
                                                <p:strVal val="#ppt_x"/>
                                              </p:val>
                                            </p:tav>
                                          </p:tavLst>
                                        </p:anim>
                                        <p:anim calcmode="lin" valueType="num">
                                          <p:cBhvr additive="base">
                                            <p:cTn id="44" dur="1500" fill="hold"/>
                                            <p:tgtEl>
                                              <p:spTgt spid="14"/>
                                            </p:tgtEl>
                                            <p:attrNameLst>
                                              <p:attrName>ppt_y</p:attrName>
                                            </p:attrNameLst>
                                          </p:cBhvr>
                                          <p:tavLst>
                                            <p:tav tm="0">
                                              <p:val>
                                                <p:strVal val="0-#ppt_h/2"/>
                                              </p:val>
                                            </p:tav>
                                            <p:tav tm="100000">
                                              <p:val>
                                                <p:strVal val="#ppt_y"/>
                                              </p:val>
                                            </p:tav>
                                          </p:tavLst>
                                        </p:anim>
                                      </p:childTnLst>
                                    </p:cTn>
                                  </p:par>
                                </p:childTnLst>
                              </p:cTn>
                            </p:par>
                            <p:par>
                              <p:cTn id="45" fill="hold">
                                <p:stCondLst>
                                  <p:cond delay="1500"/>
                                </p:stCondLst>
                                <p:childTnLst>
                                  <p:par>
                                    <p:cTn id="46" presetID="22" presetClass="entr" presetSubtype="8" fill="hold" nodeType="after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wipe(left)">
                                          <p:cBhvr>
                                            <p:cTn id="4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6" grpId="0" animBg="1"/>
          <p:bldP spid="18" grpId="0" animBg="1"/>
          <p:bldP spid="23" grpId="0" animBg="1"/>
        </p:bldLst>
      </p:timing>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21">
            <a:extLst>
              <a:ext uri="{FF2B5EF4-FFF2-40B4-BE49-F238E27FC236}">
                <a16:creationId xmlns:a16="http://schemas.microsoft.com/office/drawing/2014/main" xmlns="" id="{8404D7C0-5451-4651-825A-EFE91E46F741}"/>
              </a:ext>
            </a:extLst>
          </p:cNvPr>
          <p:cNvSpPr/>
          <p:nvPr userDrawn="1"/>
        </p:nvSpPr>
        <p:spPr>
          <a:xfrm>
            <a:off x="0" y="0"/>
            <a:ext cx="12192000" cy="316523"/>
          </a:xfrm>
          <a:custGeom>
            <a:avLst/>
            <a:gdLst>
              <a:gd name="connsiteX0" fmla="*/ 12048977 w 12682023"/>
              <a:gd name="connsiteY0" fmla="*/ 0 h 316523"/>
              <a:gd name="connsiteX1" fmla="*/ 12682023 w 12682023"/>
              <a:gd name="connsiteY1" fmla="*/ 0 h 316523"/>
              <a:gd name="connsiteX2" fmla="*/ 12365500 w 12682023"/>
              <a:gd name="connsiteY2" fmla="*/ 316523 h 316523"/>
              <a:gd name="connsiteX3" fmla="*/ 12048977 w 12682023"/>
              <a:gd name="connsiteY3" fmla="*/ 0 h 316523"/>
              <a:gd name="connsiteX4" fmla="*/ 11412804 w 12682023"/>
              <a:gd name="connsiteY4" fmla="*/ 0 h 316523"/>
              <a:gd name="connsiteX5" fmla="*/ 12045850 w 12682023"/>
              <a:gd name="connsiteY5" fmla="*/ 0 h 316523"/>
              <a:gd name="connsiteX6" fmla="*/ 11729327 w 12682023"/>
              <a:gd name="connsiteY6" fmla="*/ 316523 h 316523"/>
              <a:gd name="connsiteX7" fmla="*/ 11412804 w 12682023"/>
              <a:gd name="connsiteY7" fmla="*/ 0 h 316523"/>
              <a:gd name="connsiteX8" fmla="*/ 10776632 w 12682023"/>
              <a:gd name="connsiteY8" fmla="*/ 0 h 316523"/>
              <a:gd name="connsiteX9" fmla="*/ 11409678 w 12682023"/>
              <a:gd name="connsiteY9" fmla="*/ 0 h 316523"/>
              <a:gd name="connsiteX10" fmla="*/ 11093155 w 12682023"/>
              <a:gd name="connsiteY10" fmla="*/ 316523 h 316523"/>
              <a:gd name="connsiteX11" fmla="*/ 10776632 w 12682023"/>
              <a:gd name="connsiteY11" fmla="*/ 0 h 316523"/>
              <a:gd name="connsiteX12" fmla="*/ 9513861 w 12682023"/>
              <a:gd name="connsiteY12" fmla="*/ 0 h 316523"/>
              <a:gd name="connsiteX13" fmla="*/ 10773506 w 12682023"/>
              <a:gd name="connsiteY13" fmla="*/ 0 h 316523"/>
              <a:gd name="connsiteX14" fmla="*/ 10456983 w 12682023"/>
              <a:gd name="connsiteY14" fmla="*/ 316523 h 316523"/>
              <a:gd name="connsiteX15" fmla="*/ 10165334 w 12682023"/>
              <a:gd name="connsiteY15" fmla="*/ 123205 h 316523"/>
              <a:gd name="connsiteX16" fmla="*/ 10143683 w 12682023"/>
              <a:gd name="connsiteY16" fmla="*/ 15966 h 316523"/>
              <a:gd name="connsiteX17" fmla="*/ 10122033 w 12682023"/>
              <a:gd name="connsiteY17" fmla="*/ 123205 h 316523"/>
              <a:gd name="connsiteX18" fmla="*/ 9830384 w 12682023"/>
              <a:gd name="connsiteY18" fmla="*/ 316523 h 316523"/>
              <a:gd name="connsiteX19" fmla="*/ 9513861 w 12682023"/>
              <a:gd name="connsiteY19" fmla="*/ 0 h 316523"/>
              <a:gd name="connsiteX20" fmla="*/ 8877688 w 12682023"/>
              <a:gd name="connsiteY20" fmla="*/ 0 h 316523"/>
              <a:gd name="connsiteX21" fmla="*/ 9510734 w 12682023"/>
              <a:gd name="connsiteY21" fmla="*/ 0 h 316523"/>
              <a:gd name="connsiteX22" fmla="*/ 9194211 w 12682023"/>
              <a:gd name="connsiteY22" fmla="*/ 316523 h 316523"/>
              <a:gd name="connsiteX23" fmla="*/ 8877688 w 12682023"/>
              <a:gd name="connsiteY23" fmla="*/ 0 h 316523"/>
              <a:gd name="connsiteX24" fmla="*/ 8241516 w 12682023"/>
              <a:gd name="connsiteY24" fmla="*/ 0 h 316523"/>
              <a:gd name="connsiteX25" fmla="*/ 8874562 w 12682023"/>
              <a:gd name="connsiteY25" fmla="*/ 0 h 316523"/>
              <a:gd name="connsiteX26" fmla="*/ 8558039 w 12682023"/>
              <a:gd name="connsiteY26" fmla="*/ 316523 h 316523"/>
              <a:gd name="connsiteX27" fmla="*/ 8241516 w 12682023"/>
              <a:gd name="connsiteY27" fmla="*/ 0 h 316523"/>
              <a:gd name="connsiteX28" fmla="*/ 6978746 w 12682023"/>
              <a:gd name="connsiteY28" fmla="*/ 0 h 316523"/>
              <a:gd name="connsiteX29" fmla="*/ 8238390 w 12682023"/>
              <a:gd name="connsiteY29" fmla="*/ 0 h 316523"/>
              <a:gd name="connsiteX30" fmla="*/ 7921867 w 12682023"/>
              <a:gd name="connsiteY30" fmla="*/ 316523 h 316523"/>
              <a:gd name="connsiteX31" fmla="*/ 7630218 w 12682023"/>
              <a:gd name="connsiteY31" fmla="*/ 123205 h 316523"/>
              <a:gd name="connsiteX32" fmla="*/ 7608568 w 12682023"/>
              <a:gd name="connsiteY32" fmla="*/ 15969 h 316523"/>
              <a:gd name="connsiteX33" fmla="*/ 7586918 w 12682023"/>
              <a:gd name="connsiteY33" fmla="*/ 123205 h 316523"/>
              <a:gd name="connsiteX34" fmla="*/ 7295269 w 12682023"/>
              <a:gd name="connsiteY34" fmla="*/ 316523 h 316523"/>
              <a:gd name="connsiteX35" fmla="*/ 6978746 w 12682023"/>
              <a:gd name="connsiteY35" fmla="*/ 0 h 316523"/>
              <a:gd name="connsiteX36" fmla="*/ 6342573 w 12682023"/>
              <a:gd name="connsiteY36" fmla="*/ 0 h 316523"/>
              <a:gd name="connsiteX37" fmla="*/ 6975619 w 12682023"/>
              <a:gd name="connsiteY37" fmla="*/ 0 h 316523"/>
              <a:gd name="connsiteX38" fmla="*/ 6659096 w 12682023"/>
              <a:gd name="connsiteY38" fmla="*/ 316523 h 316523"/>
              <a:gd name="connsiteX39" fmla="*/ 6342573 w 12682023"/>
              <a:gd name="connsiteY39" fmla="*/ 0 h 316523"/>
              <a:gd name="connsiteX40" fmla="*/ 5706401 w 12682023"/>
              <a:gd name="connsiteY40" fmla="*/ 0 h 316523"/>
              <a:gd name="connsiteX41" fmla="*/ 6339447 w 12682023"/>
              <a:gd name="connsiteY41" fmla="*/ 0 h 316523"/>
              <a:gd name="connsiteX42" fmla="*/ 6022924 w 12682023"/>
              <a:gd name="connsiteY42" fmla="*/ 316523 h 316523"/>
              <a:gd name="connsiteX43" fmla="*/ 5706401 w 12682023"/>
              <a:gd name="connsiteY43" fmla="*/ 0 h 316523"/>
              <a:gd name="connsiteX44" fmla="*/ 4443632 w 12682023"/>
              <a:gd name="connsiteY44" fmla="*/ 0 h 316523"/>
              <a:gd name="connsiteX45" fmla="*/ 5703275 w 12682023"/>
              <a:gd name="connsiteY45" fmla="*/ 0 h 316523"/>
              <a:gd name="connsiteX46" fmla="*/ 5386752 w 12682023"/>
              <a:gd name="connsiteY46" fmla="*/ 316523 h 316523"/>
              <a:gd name="connsiteX47" fmla="*/ 5095103 w 12682023"/>
              <a:gd name="connsiteY47" fmla="*/ 123205 h 316523"/>
              <a:gd name="connsiteX48" fmla="*/ 5073453 w 12682023"/>
              <a:gd name="connsiteY48" fmla="*/ 15969 h 316523"/>
              <a:gd name="connsiteX49" fmla="*/ 5051804 w 12682023"/>
              <a:gd name="connsiteY49" fmla="*/ 123205 h 316523"/>
              <a:gd name="connsiteX50" fmla="*/ 4760154 w 12682023"/>
              <a:gd name="connsiteY50" fmla="*/ 316523 h 316523"/>
              <a:gd name="connsiteX51" fmla="*/ 4443632 w 12682023"/>
              <a:gd name="connsiteY51" fmla="*/ 0 h 316523"/>
              <a:gd name="connsiteX52" fmla="*/ 3807458 w 12682023"/>
              <a:gd name="connsiteY52" fmla="*/ 0 h 316523"/>
              <a:gd name="connsiteX53" fmla="*/ 4440505 w 12682023"/>
              <a:gd name="connsiteY53" fmla="*/ 0 h 316523"/>
              <a:gd name="connsiteX54" fmla="*/ 4123982 w 12682023"/>
              <a:gd name="connsiteY54" fmla="*/ 316523 h 316523"/>
              <a:gd name="connsiteX55" fmla="*/ 3807458 w 12682023"/>
              <a:gd name="connsiteY55" fmla="*/ 0 h 316523"/>
              <a:gd name="connsiteX56" fmla="*/ 3171286 w 12682023"/>
              <a:gd name="connsiteY56" fmla="*/ 0 h 316523"/>
              <a:gd name="connsiteX57" fmla="*/ 3804332 w 12682023"/>
              <a:gd name="connsiteY57" fmla="*/ 0 h 316523"/>
              <a:gd name="connsiteX58" fmla="*/ 3487810 w 12682023"/>
              <a:gd name="connsiteY58" fmla="*/ 316523 h 316523"/>
              <a:gd name="connsiteX59" fmla="*/ 3171286 w 12682023"/>
              <a:gd name="connsiteY59" fmla="*/ 0 h 316523"/>
              <a:gd name="connsiteX60" fmla="*/ 1908517 w 12682023"/>
              <a:gd name="connsiteY60" fmla="*/ 0 h 316523"/>
              <a:gd name="connsiteX61" fmla="*/ 3168161 w 12682023"/>
              <a:gd name="connsiteY61" fmla="*/ 0 h 316523"/>
              <a:gd name="connsiteX62" fmla="*/ 2851637 w 12682023"/>
              <a:gd name="connsiteY62" fmla="*/ 316523 h 316523"/>
              <a:gd name="connsiteX63" fmla="*/ 2559989 w 12682023"/>
              <a:gd name="connsiteY63" fmla="*/ 123205 h 316523"/>
              <a:gd name="connsiteX64" fmla="*/ 2538339 w 12682023"/>
              <a:gd name="connsiteY64" fmla="*/ 15970 h 316523"/>
              <a:gd name="connsiteX65" fmla="*/ 2516689 w 12682023"/>
              <a:gd name="connsiteY65" fmla="*/ 123205 h 316523"/>
              <a:gd name="connsiteX66" fmla="*/ 2225040 w 12682023"/>
              <a:gd name="connsiteY66" fmla="*/ 316523 h 316523"/>
              <a:gd name="connsiteX67" fmla="*/ 1908517 w 12682023"/>
              <a:gd name="connsiteY67" fmla="*/ 0 h 316523"/>
              <a:gd name="connsiteX68" fmla="*/ 1272344 w 12682023"/>
              <a:gd name="connsiteY68" fmla="*/ 0 h 316523"/>
              <a:gd name="connsiteX69" fmla="*/ 1905390 w 12682023"/>
              <a:gd name="connsiteY69" fmla="*/ 0 h 316523"/>
              <a:gd name="connsiteX70" fmla="*/ 1588867 w 12682023"/>
              <a:gd name="connsiteY70" fmla="*/ 316523 h 316523"/>
              <a:gd name="connsiteX71" fmla="*/ 1272344 w 12682023"/>
              <a:gd name="connsiteY71" fmla="*/ 0 h 316523"/>
              <a:gd name="connsiteX72" fmla="*/ 636172 w 12682023"/>
              <a:gd name="connsiteY72" fmla="*/ 0 h 316523"/>
              <a:gd name="connsiteX73" fmla="*/ 1269218 w 12682023"/>
              <a:gd name="connsiteY73" fmla="*/ 0 h 316523"/>
              <a:gd name="connsiteX74" fmla="*/ 952695 w 12682023"/>
              <a:gd name="connsiteY74" fmla="*/ 316523 h 316523"/>
              <a:gd name="connsiteX75" fmla="*/ 636172 w 12682023"/>
              <a:gd name="connsiteY75" fmla="*/ 0 h 316523"/>
              <a:gd name="connsiteX76" fmla="*/ 0 w 12682023"/>
              <a:gd name="connsiteY76" fmla="*/ 0 h 316523"/>
              <a:gd name="connsiteX77" fmla="*/ 633046 w 12682023"/>
              <a:gd name="connsiteY77" fmla="*/ 0 h 316523"/>
              <a:gd name="connsiteX78" fmla="*/ 316523 w 12682023"/>
              <a:gd name="connsiteY78" fmla="*/ 316523 h 316523"/>
              <a:gd name="connsiteX79" fmla="*/ 0 w 12682023"/>
              <a:gd name="connsiteY79" fmla="*/ 0 h 316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2682023" h="316523">
                <a:moveTo>
                  <a:pt x="12048977" y="0"/>
                </a:moveTo>
                <a:lnTo>
                  <a:pt x="12682023" y="0"/>
                </a:lnTo>
                <a:cubicBezTo>
                  <a:pt x="12682023" y="174811"/>
                  <a:pt x="12540311" y="316523"/>
                  <a:pt x="12365500" y="316523"/>
                </a:cubicBezTo>
                <a:cubicBezTo>
                  <a:pt x="12190689" y="316523"/>
                  <a:pt x="12048977" y="174811"/>
                  <a:pt x="12048977" y="0"/>
                </a:cubicBezTo>
                <a:close/>
                <a:moveTo>
                  <a:pt x="11412804" y="0"/>
                </a:moveTo>
                <a:lnTo>
                  <a:pt x="12045850" y="0"/>
                </a:lnTo>
                <a:cubicBezTo>
                  <a:pt x="12045850" y="174811"/>
                  <a:pt x="11904138" y="316523"/>
                  <a:pt x="11729327" y="316523"/>
                </a:cubicBezTo>
                <a:cubicBezTo>
                  <a:pt x="11554516" y="316523"/>
                  <a:pt x="11412804" y="174811"/>
                  <a:pt x="11412804" y="0"/>
                </a:cubicBezTo>
                <a:close/>
                <a:moveTo>
                  <a:pt x="10776632" y="0"/>
                </a:moveTo>
                <a:lnTo>
                  <a:pt x="11409678" y="0"/>
                </a:lnTo>
                <a:cubicBezTo>
                  <a:pt x="11409678" y="174811"/>
                  <a:pt x="11267966" y="316523"/>
                  <a:pt x="11093155" y="316523"/>
                </a:cubicBezTo>
                <a:cubicBezTo>
                  <a:pt x="10918344" y="316523"/>
                  <a:pt x="10776632" y="174811"/>
                  <a:pt x="10776632" y="0"/>
                </a:cubicBezTo>
                <a:close/>
                <a:moveTo>
                  <a:pt x="9513861" y="0"/>
                </a:moveTo>
                <a:lnTo>
                  <a:pt x="10773506" y="0"/>
                </a:lnTo>
                <a:cubicBezTo>
                  <a:pt x="10773506" y="174811"/>
                  <a:pt x="10631794" y="316523"/>
                  <a:pt x="10456983" y="316523"/>
                </a:cubicBezTo>
                <a:cubicBezTo>
                  <a:pt x="10325875" y="316523"/>
                  <a:pt x="10213385" y="236810"/>
                  <a:pt x="10165334" y="123205"/>
                </a:cubicBezTo>
                <a:lnTo>
                  <a:pt x="10143683" y="15966"/>
                </a:lnTo>
                <a:lnTo>
                  <a:pt x="10122033" y="123205"/>
                </a:lnTo>
                <a:cubicBezTo>
                  <a:pt x="10073982" y="236810"/>
                  <a:pt x="9961492" y="316523"/>
                  <a:pt x="9830384" y="316523"/>
                </a:cubicBezTo>
                <a:cubicBezTo>
                  <a:pt x="9655573" y="316523"/>
                  <a:pt x="9513861" y="174811"/>
                  <a:pt x="9513861" y="0"/>
                </a:cubicBezTo>
                <a:close/>
                <a:moveTo>
                  <a:pt x="8877688" y="0"/>
                </a:moveTo>
                <a:lnTo>
                  <a:pt x="9510734" y="0"/>
                </a:lnTo>
                <a:cubicBezTo>
                  <a:pt x="9510734" y="174811"/>
                  <a:pt x="9369022" y="316523"/>
                  <a:pt x="9194211" y="316523"/>
                </a:cubicBezTo>
                <a:cubicBezTo>
                  <a:pt x="9019400" y="316523"/>
                  <a:pt x="8877688" y="174811"/>
                  <a:pt x="8877688" y="0"/>
                </a:cubicBezTo>
                <a:close/>
                <a:moveTo>
                  <a:pt x="8241516" y="0"/>
                </a:moveTo>
                <a:lnTo>
                  <a:pt x="8874562" y="0"/>
                </a:lnTo>
                <a:cubicBezTo>
                  <a:pt x="8874562" y="174811"/>
                  <a:pt x="8732850" y="316523"/>
                  <a:pt x="8558039" y="316523"/>
                </a:cubicBezTo>
                <a:cubicBezTo>
                  <a:pt x="8383228" y="316523"/>
                  <a:pt x="8241516" y="174811"/>
                  <a:pt x="8241516" y="0"/>
                </a:cubicBezTo>
                <a:close/>
                <a:moveTo>
                  <a:pt x="6978746" y="0"/>
                </a:moveTo>
                <a:lnTo>
                  <a:pt x="8238390" y="0"/>
                </a:lnTo>
                <a:cubicBezTo>
                  <a:pt x="8238390" y="174811"/>
                  <a:pt x="8096678" y="316523"/>
                  <a:pt x="7921867" y="316523"/>
                </a:cubicBezTo>
                <a:cubicBezTo>
                  <a:pt x="7790758" y="316523"/>
                  <a:pt x="7678268" y="236810"/>
                  <a:pt x="7630218" y="123205"/>
                </a:cubicBezTo>
                <a:lnTo>
                  <a:pt x="7608568" y="15969"/>
                </a:lnTo>
                <a:lnTo>
                  <a:pt x="7586918" y="123205"/>
                </a:lnTo>
                <a:cubicBezTo>
                  <a:pt x="7538867" y="236810"/>
                  <a:pt x="7426377" y="316523"/>
                  <a:pt x="7295269" y="316523"/>
                </a:cubicBezTo>
                <a:cubicBezTo>
                  <a:pt x="7120458" y="316523"/>
                  <a:pt x="6978746" y="174811"/>
                  <a:pt x="6978746" y="0"/>
                </a:cubicBezTo>
                <a:close/>
                <a:moveTo>
                  <a:pt x="6342573" y="0"/>
                </a:moveTo>
                <a:lnTo>
                  <a:pt x="6975619" y="0"/>
                </a:lnTo>
                <a:cubicBezTo>
                  <a:pt x="6975619" y="174811"/>
                  <a:pt x="6833907" y="316523"/>
                  <a:pt x="6659096" y="316523"/>
                </a:cubicBezTo>
                <a:cubicBezTo>
                  <a:pt x="6484285" y="316523"/>
                  <a:pt x="6342573" y="174811"/>
                  <a:pt x="6342573" y="0"/>
                </a:cubicBezTo>
                <a:close/>
                <a:moveTo>
                  <a:pt x="5706401" y="0"/>
                </a:moveTo>
                <a:lnTo>
                  <a:pt x="6339447" y="0"/>
                </a:lnTo>
                <a:cubicBezTo>
                  <a:pt x="6339447" y="174811"/>
                  <a:pt x="6197735" y="316523"/>
                  <a:pt x="6022924" y="316523"/>
                </a:cubicBezTo>
                <a:cubicBezTo>
                  <a:pt x="5848113" y="316523"/>
                  <a:pt x="5706401" y="174811"/>
                  <a:pt x="5706401" y="0"/>
                </a:cubicBezTo>
                <a:close/>
                <a:moveTo>
                  <a:pt x="4443632" y="0"/>
                </a:moveTo>
                <a:lnTo>
                  <a:pt x="5703275" y="0"/>
                </a:lnTo>
                <a:cubicBezTo>
                  <a:pt x="5703275" y="174811"/>
                  <a:pt x="5561563" y="316523"/>
                  <a:pt x="5386752" y="316523"/>
                </a:cubicBezTo>
                <a:cubicBezTo>
                  <a:pt x="5255645" y="316523"/>
                  <a:pt x="5143155" y="236810"/>
                  <a:pt x="5095103" y="123205"/>
                </a:cubicBezTo>
                <a:lnTo>
                  <a:pt x="5073453" y="15969"/>
                </a:lnTo>
                <a:lnTo>
                  <a:pt x="5051804" y="123205"/>
                </a:lnTo>
                <a:cubicBezTo>
                  <a:pt x="5003752" y="236810"/>
                  <a:pt x="4891263" y="316523"/>
                  <a:pt x="4760154" y="316523"/>
                </a:cubicBezTo>
                <a:cubicBezTo>
                  <a:pt x="4585344" y="316523"/>
                  <a:pt x="4443632" y="174811"/>
                  <a:pt x="4443632" y="0"/>
                </a:cubicBezTo>
                <a:close/>
                <a:moveTo>
                  <a:pt x="3807458" y="0"/>
                </a:moveTo>
                <a:lnTo>
                  <a:pt x="4440505" y="0"/>
                </a:lnTo>
                <a:cubicBezTo>
                  <a:pt x="4440505" y="174811"/>
                  <a:pt x="4298793" y="316523"/>
                  <a:pt x="4123982" y="316523"/>
                </a:cubicBezTo>
                <a:cubicBezTo>
                  <a:pt x="3949170" y="316523"/>
                  <a:pt x="3807458" y="174811"/>
                  <a:pt x="3807458" y="0"/>
                </a:cubicBezTo>
                <a:close/>
                <a:moveTo>
                  <a:pt x="3171286" y="0"/>
                </a:moveTo>
                <a:lnTo>
                  <a:pt x="3804332" y="0"/>
                </a:lnTo>
                <a:cubicBezTo>
                  <a:pt x="3804332" y="174811"/>
                  <a:pt x="3662620" y="316523"/>
                  <a:pt x="3487810" y="316523"/>
                </a:cubicBezTo>
                <a:cubicBezTo>
                  <a:pt x="3312999" y="316523"/>
                  <a:pt x="3171286" y="174811"/>
                  <a:pt x="3171286" y="0"/>
                </a:cubicBezTo>
                <a:close/>
                <a:moveTo>
                  <a:pt x="1908517" y="0"/>
                </a:moveTo>
                <a:lnTo>
                  <a:pt x="3168161" y="0"/>
                </a:lnTo>
                <a:cubicBezTo>
                  <a:pt x="3168161" y="174811"/>
                  <a:pt x="3026449" y="316523"/>
                  <a:pt x="2851637" y="316523"/>
                </a:cubicBezTo>
                <a:cubicBezTo>
                  <a:pt x="2720529" y="316523"/>
                  <a:pt x="2608039" y="236810"/>
                  <a:pt x="2559989" y="123205"/>
                </a:cubicBezTo>
                <a:lnTo>
                  <a:pt x="2538339" y="15970"/>
                </a:lnTo>
                <a:lnTo>
                  <a:pt x="2516689" y="123205"/>
                </a:lnTo>
                <a:cubicBezTo>
                  <a:pt x="2468638" y="236810"/>
                  <a:pt x="2356148" y="316523"/>
                  <a:pt x="2225040" y="316523"/>
                </a:cubicBezTo>
                <a:cubicBezTo>
                  <a:pt x="2050228" y="316523"/>
                  <a:pt x="1908517" y="174811"/>
                  <a:pt x="1908517" y="0"/>
                </a:cubicBezTo>
                <a:close/>
                <a:moveTo>
                  <a:pt x="1272344" y="0"/>
                </a:moveTo>
                <a:lnTo>
                  <a:pt x="1905390" y="0"/>
                </a:lnTo>
                <a:cubicBezTo>
                  <a:pt x="1905390" y="174811"/>
                  <a:pt x="1763678" y="316523"/>
                  <a:pt x="1588867" y="316523"/>
                </a:cubicBezTo>
                <a:cubicBezTo>
                  <a:pt x="1414056" y="316523"/>
                  <a:pt x="1272344" y="174811"/>
                  <a:pt x="1272344" y="0"/>
                </a:cubicBezTo>
                <a:close/>
                <a:moveTo>
                  <a:pt x="636172" y="0"/>
                </a:moveTo>
                <a:lnTo>
                  <a:pt x="1269218" y="0"/>
                </a:lnTo>
                <a:cubicBezTo>
                  <a:pt x="1269218" y="174811"/>
                  <a:pt x="1127506" y="316523"/>
                  <a:pt x="952695" y="316523"/>
                </a:cubicBezTo>
                <a:cubicBezTo>
                  <a:pt x="777884" y="316523"/>
                  <a:pt x="636172" y="174811"/>
                  <a:pt x="636172" y="0"/>
                </a:cubicBezTo>
                <a:close/>
                <a:moveTo>
                  <a:pt x="0" y="0"/>
                </a:moveTo>
                <a:lnTo>
                  <a:pt x="633046" y="0"/>
                </a:lnTo>
                <a:cubicBezTo>
                  <a:pt x="633046" y="174811"/>
                  <a:pt x="491334" y="316523"/>
                  <a:pt x="316523" y="316523"/>
                </a:cubicBezTo>
                <a:cubicBezTo>
                  <a:pt x="141712" y="316523"/>
                  <a:pt x="0" y="174811"/>
                  <a:pt x="0" y="0"/>
                </a:cubicBezTo>
                <a:close/>
              </a:path>
            </a:pathLst>
          </a:custGeom>
          <a:solidFill>
            <a:srgbClr val="B9B2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9Slide01 Noi dung ngan" panose="00000600000000000000" pitchFamily="2" charset="0"/>
              <a:ea typeface="思源黑体 CN Regular" panose="020B0500000000000000" pitchFamily="34" charset="-122"/>
              <a:sym typeface="思源黑体 CN Regular" panose="020B0500000000000000" pitchFamily="34" charset="-122"/>
            </a:endParaRPr>
          </a:p>
        </p:txBody>
      </p:sp>
      <p:sp>
        <p:nvSpPr>
          <p:cNvPr id="5" name="PHẠM DUYÊN">
            <a:extLst>
              <a:ext uri="{FF2B5EF4-FFF2-40B4-BE49-F238E27FC236}">
                <a16:creationId xmlns:a16="http://schemas.microsoft.com/office/drawing/2014/main" xmlns="" id="{5F7BE57A-A4C4-44C9-96D9-04C4985467F7}"/>
              </a:ext>
            </a:extLst>
          </p:cNvPr>
          <p:cNvSpPr/>
          <p:nvPr userDrawn="1"/>
        </p:nvSpPr>
        <p:spPr>
          <a:xfrm flipH="1">
            <a:off x="0" y="6625087"/>
            <a:ext cx="12192000" cy="232913"/>
          </a:xfrm>
          <a:custGeom>
            <a:avLst/>
            <a:gdLst>
              <a:gd name="connsiteX0" fmla="*/ 1848026 w 12192000"/>
              <a:gd name="connsiteY0" fmla="*/ 1 h 944247"/>
              <a:gd name="connsiteX1" fmla="*/ 1524882 w 12192000"/>
              <a:gd name="connsiteY1" fmla="*/ 183415 h 944247"/>
              <a:gd name="connsiteX2" fmla="*/ 333568 w 12192000"/>
              <a:gd name="connsiteY2" fmla="*/ 181 h 944247"/>
              <a:gd name="connsiteX3" fmla="*/ 0 w 12192000"/>
              <a:gd name="connsiteY3" fmla="*/ 183415 h 944247"/>
              <a:gd name="connsiteX4" fmla="*/ 0 w 12192000"/>
              <a:gd name="connsiteY4" fmla="*/ 944247 h 944247"/>
              <a:gd name="connsiteX5" fmla="*/ 12192000 w 12192000"/>
              <a:gd name="connsiteY5" fmla="*/ 944247 h 944247"/>
              <a:gd name="connsiteX6" fmla="*/ 12192000 w 12192000"/>
              <a:gd name="connsiteY6" fmla="*/ 193146 h 944247"/>
              <a:gd name="connsiteX7" fmla="*/ 10667118 w 12192000"/>
              <a:gd name="connsiteY7" fmla="*/ 193146 h 944247"/>
              <a:gd name="connsiteX8" fmla="*/ 9142236 w 12192000"/>
              <a:gd name="connsiteY8" fmla="*/ 193146 h 944247"/>
              <a:gd name="connsiteX9" fmla="*/ 9142236 w 12192000"/>
              <a:gd name="connsiteY9" fmla="*/ 193507 h 944247"/>
              <a:gd name="connsiteX10" fmla="*/ 9097259 w 12192000"/>
              <a:gd name="connsiteY10" fmla="*/ 244568 h 944247"/>
              <a:gd name="connsiteX11" fmla="*/ 7620030 w 12192000"/>
              <a:gd name="connsiteY11" fmla="*/ 190470 h 944247"/>
              <a:gd name="connsiteX12" fmla="*/ 6428715 w 12192000"/>
              <a:gd name="connsiteY12" fmla="*/ 7236 h 944247"/>
              <a:gd name="connsiteX13" fmla="*/ 6136844 w 12192000"/>
              <a:gd name="connsiteY13" fmla="*/ 142548 h 944247"/>
              <a:gd name="connsiteX14" fmla="*/ 6096852 w 12192000"/>
              <a:gd name="connsiteY14" fmla="*/ 188511 h 944247"/>
              <a:gd name="connsiteX15" fmla="*/ 6096852 w 12192000"/>
              <a:gd name="connsiteY15" fmla="*/ 186090 h 944247"/>
              <a:gd name="connsiteX16" fmla="*/ 4571971 w 12192000"/>
              <a:gd name="connsiteY16" fmla="*/ 186090 h 944247"/>
              <a:gd name="connsiteX17" fmla="*/ 3047088 w 12192000"/>
              <a:gd name="connsiteY17" fmla="*/ 186090 h 944247"/>
              <a:gd name="connsiteX18" fmla="*/ 3047088 w 12192000"/>
              <a:gd name="connsiteY18" fmla="*/ 186452 h 944247"/>
              <a:gd name="connsiteX19" fmla="*/ 3002111 w 12192000"/>
              <a:gd name="connsiteY19" fmla="*/ 237513 h 944247"/>
              <a:gd name="connsiteX20" fmla="*/ 1848026 w 12192000"/>
              <a:gd name="connsiteY20" fmla="*/ 1 h 944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192000" h="944247">
                <a:moveTo>
                  <a:pt x="1848026" y="1"/>
                </a:moveTo>
                <a:cubicBezTo>
                  <a:pt x="1740311" y="-274"/>
                  <a:pt x="1632597" y="48772"/>
                  <a:pt x="1524882" y="183415"/>
                </a:cubicBezTo>
                <a:cubicBezTo>
                  <a:pt x="1127777" y="679796"/>
                  <a:pt x="730672" y="12784"/>
                  <a:pt x="333568" y="181"/>
                </a:cubicBezTo>
                <a:cubicBezTo>
                  <a:pt x="222378" y="-3349"/>
                  <a:pt x="111189" y="44428"/>
                  <a:pt x="0" y="183415"/>
                </a:cubicBezTo>
                <a:lnTo>
                  <a:pt x="0" y="944247"/>
                </a:lnTo>
                <a:lnTo>
                  <a:pt x="12192000" y="944247"/>
                </a:lnTo>
                <a:lnTo>
                  <a:pt x="12192000" y="193146"/>
                </a:lnTo>
                <a:cubicBezTo>
                  <a:pt x="11683706" y="828513"/>
                  <a:pt x="11175412" y="-442223"/>
                  <a:pt x="10667118" y="193146"/>
                </a:cubicBezTo>
                <a:cubicBezTo>
                  <a:pt x="10158824" y="828513"/>
                  <a:pt x="9650530" y="-442223"/>
                  <a:pt x="9142236" y="193146"/>
                </a:cubicBezTo>
                <a:lnTo>
                  <a:pt x="9142236" y="193507"/>
                </a:lnTo>
                <a:lnTo>
                  <a:pt x="9097259" y="244568"/>
                </a:lnTo>
                <a:cubicBezTo>
                  <a:pt x="8604849" y="748279"/>
                  <a:pt x="8112439" y="-425043"/>
                  <a:pt x="7620030" y="190470"/>
                </a:cubicBezTo>
                <a:cubicBezTo>
                  <a:pt x="7222925" y="686852"/>
                  <a:pt x="6825820" y="19839"/>
                  <a:pt x="6428715" y="7236"/>
                </a:cubicBezTo>
                <a:cubicBezTo>
                  <a:pt x="6331425" y="4148"/>
                  <a:pt x="6234135" y="40341"/>
                  <a:pt x="6136844" y="142548"/>
                </a:cubicBezTo>
                <a:lnTo>
                  <a:pt x="6096852" y="188511"/>
                </a:lnTo>
                <a:lnTo>
                  <a:pt x="6096852" y="186090"/>
                </a:lnTo>
                <a:cubicBezTo>
                  <a:pt x="5588559" y="821458"/>
                  <a:pt x="5080265" y="-449278"/>
                  <a:pt x="4571971" y="186090"/>
                </a:cubicBezTo>
                <a:cubicBezTo>
                  <a:pt x="4063677" y="821458"/>
                  <a:pt x="3555382" y="-449278"/>
                  <a:pt x="3047088" y="186090"/>
                </a:cubicBezTo>
                <a:lnTo>
                  <a:pt x="3047088" y="186452"/>
                </a:lnTo>
                <a:lnTo>
                  <a:pt x="3002111" y="237513"/>
                </a:lnTo>
                <a:cubicBezTo>
                  <a:pt x="2617416" y="631037"/>
                  <a:pt x="2232722" y="981"/>
                  <a:pt x="1848026" y="1"/>
                </a:cubicBezTo>
                <a:close/>
              </a:path>
            </a:pathLst>
          </a:custGeom>
          <a:solidFill>
            <a:srgbClr val="9491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9Slide01 Noi dung ngan" panose="00000600000000000000" pitchFamily="2" charset="0"/>
              <a:ea typeface="思源黑体 CN Regular" panose="020B0500000000000000" pitchFamily="34" charset="-122"/>
              <a:sym typeface="思源黑体 CN Regular" panose="020B0500000000000000" pitchFamily="34" charset="-122"/>
            </a:endParaRPr>
          </a:p>
        </p:txBody>
      </p:sp>
    </p:spTree>
    <p:extLst>
      <p:ext uri="{BB962C8B-B14F-4D97-AF65-F5344CB8AC3E}">
        <p14:creationId xmlns:p14="http://schemas.microsoft.com/office/powerpoint/2010/main" val="1025812172"/>
      </p:ext>
    </p:extLst>
  </p:cSld>
  <p:clrMapOvr>
    <a:masterClrMapping/>
  </p:clrMapOvr>
  <mc:AlternateContent xmlns:mc="http://schemas.openxmlformats.org/markup-compatibility/2006" xmlns:p14="http://schemas.microsoft.com/office/powerpoint/2010/main">
    <mc:Choice Requires="p14">
      <p:transition spd="slow" p14:dur="1400">
        <p:blinds/>
      </p:transition>
    </mc:Choice>
    <mc:Fallback xmlns="">
      <p:transition spd="slow">
        <p:blind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21">
            <a:extLst>
              <a:ext uri="{FF2B5EF4-FFF2-40B4-BE49-F238E27FC236}">
                <a16:creationId xmlns:a16="http://schemas.microsoft.com/office/drawing/2014/main" xmlns="" id="{438B641E-967A-4332-AED6-24BDCE9EC871}"/>
              </a:ext>
            </a:extLst>
          </p:cNvPr>
          <p:cNvSpPr/>
          <p:nvPr userDrawn="1"/>
        </p:nvSpPr>
        <p:spPr>
          <a:xfrm>
            <a:off x="0" y="0"/>
            <a:ext cx="12192000" cy="316523"/>
          </a:xfrm>
          <a:custGeom>
            <a:avLst/>
            <a:gdLst>
              <a:gd name="connsiteX0" fmla="*/ 12048977 w 12682023"/>
              <a:gd name="connsiteY0" fmla="*/ 0 h 316523"/>
              <a:gd name="connsiteX1" fmla="*/ 12682023 w 12682023"/>
              <a:gd name="connsiteY1" fmla="*/ 0 h 316523"/>
              <a:gd name="connsiteX2" fmla="*/ 12365500 w 12682023"/>
              <a:gd name="connsiteY2" fmla="*/ 316523 h 316523"/>
              <a:gd name="connsiteX3" fmla="*/ 12048977 w 12682023"/>
              <a:gd name="connsiteY3" fmla="*/ 0 h 316523"/>
              <a:gd name="connsiteX4" fmla="*/ 11412804 w 12682023"/>
              <a:gd name="connsiteY4" fmla="*/ 0 h 316523"/>
              <a:gd name="connsiteX5" fmla="*/ 12045850 w 12682023"/>
              <a:gd name="connsiteY5" fmla="*/ 0 h 316523"/>
              <a:gd name="connsiteX6" fmla="*/ 11729327 w 12682023"/>
              <a:gd name="connsiteY6" fmla="*/ 316523 h 316523"/>
              <a:gd name="connsiteX7" fmla="*/ 11412804 w 12682023"/>
              <a:gd name="connsiteY7" fmla="*/ 0 h 316523"/>
              <a:gd name="connsiteX8" fmla="*/ 10776632 w 12682023"/>
              <a:gd name="connsiteY8" fmla="*/ 0 h 316523"/>
              <a:gd name="connsiteX9" fmla="*/ 11409678 w 12682023"/>
              <a:gd name="connsiteY9" fmla="*/ 0 h 316523"/>
              <a:gd name="connsiteX10" fmla="*/ 11093155 w 12682023"/>
              <a:gd name="connsiteY10" fmla="*/ 316523 h 316523"/>
              <a:gd name="connsiteX11" fmla="*/ 10776632 w 12682023"/>
              <a:gd name="connsiteY11" fmla="*/ 0 h 316523"/>
              <a:gd name="connsiteX12" fmla="*/ 9513861 w 12682023"/>
              <a:gd name="connsiteY12" fmla="*/ 0 h 316523"/>
              <a:gd name="connsiteX13" fmla="*/ 10773506 w 12682023"/>
              <a:gd name="connsiteY13" fmla="*/ 0 h 316523"/>
              <a:gd name="connsiteX14" fmla="*/ 10456983 w 12682023"/>
              <a:gd name="connsiteY14" fmla="*/ 316523 h 316523"/>
              <a:gd name="connsiteX15" fmla="*/ 10165334 w 12682023"/>
              <a:gd name="connsiteY15" fmla="*/ 123205 h 316523"/>
              <a:gd name="connsiteX16" fmla="*/ 10143683 w 12682023"/>
              <a:gd name="connsiteY16" fmla="*/ 15966 h 316523"/>
              <a:gd name="connsiteX17" fmla="*/ 10122033 w 12682023"/>
              <a:gd name="connsiteY17" fmla="*/ 123205 h 316523"/>
              <a:gd name="connsiteX18" fmla="*/ 9830384 w 12682023"/>
              <a:gd name="connsiteY18" fmla="*/ 316523 h 316523"/>
              <a:gd name="connsiteX19" fmla="*/ 9513861 w 12682023"/>
              <a:gd name="connsiteY19" fmla="*/ 0 h 316523"/>
              <a:gd name="connsiteX20" fmla="*/ 8877688 w 12682023"/>
              <a:gd name="connsiteY20" fmla="*/ 0 h 316523"/>
              <a:gd name="connsiteX21" fmla="*/ 9510734 w 12682023"/>
              <a:gd name="connsiteY21" fmla="*/ 0 h 316523"/>
              <a:gd name="connsiteX22" fmla="*/ 9194211 w 12682023"/>
              <a:gd name="connsiteY22" fmla="*/ 316523 h 316523"/>
              <a:gd name="connsiteX23" fmla="*/ 8877688 w 12682023"/>
              <a:gd name="connsiteY23" fmla="*/ 0 h 316523"/>
              <a:gd name="connsiteX24" fmla="*/ 8241516 w 12682023"/>
              <a:gd name="connsiteY24" fmla="*/ 0 h 316523"/>
              <a:gd name="connsiteX25" fmla="*/ 8874562 w 12682023"/>
              <a:gd name="connsiteY25" fmla="*/ 0 h 316523"/>
              <a:gd name="connsiteX26" fmla="*/ 8558039 w 12682023"/>
              <a:gd name="connsiteY26" fmla="*/ 316523 h 316523"/>
              <a:gd name="connsiteX27" fmla="*/ 8241516 w 12682023"/>
              <a:gd name="connsiteY27" fmla="*/ 0 h 316523"/>
              <a:gd name="connsiteX28" fmla="*/ 6978746 w 12682023"/>
              <a:gd name="connsiteY28" fmla="*/ 0 h 316523"/>
              <a:gd name="connsiteX29" fmla="*/ 8238390 w 12682023"/>
              <a:gd name="connsiteY29" fmla="*/ 0 h 316523"/>
              <a:gd name="connsiteX30" fmla="*/ 7921867 w 12682023"/>
              <a:gd name="connsiteY30" fmla="*/ 316523 h 316523"/>
              <a:gd name="connsiteX31" fmla="*/ 7630218 w 12682023"/>
              <a:gd name="connsiteY31" fmla="*/ 123205 h 316523"/>
              <a:gd name="connsiteX32" fmla="*/ 7608568 w 12682023"/>
              <a:gd name="connsiteY32" fmla="*/ 15969 h 316523"/>
              <a:gd name="connsiteX33" fmla="*/ 7586918 w 12682023"/>
              <a:gd name="connsiteY33" fmla="*/ 123205 h 316523"/>
              <a:gd name="connsiteX34" fmla="*/ 7295269 w 12682023"/>
              <a:gd name="connsiteY34" fmla="*/ 316523 h 316523"/>
              <a:gd name="connsiteX35" fmla="*/ 6978746 w 12682023"/>
              <a:gd name="connsiteY35" fmla="*/ 0 h 316523"/>
              <a:gd name="connsiteX36" fmla="*/ 6342573 w 12682023"/>
              <a:gd name="connsiteY36" fmla="*/ 0 h 316523"/>
              <a:gd name="connsiteX37" fmla="*/ 6975619 w 12682023"/>
              <a:gd name="connsiteY37" fmla="*/ 0 h 316523"/>
              <a:gd name="connsiteX38" fmla="*/ 6659096 w 12682023"/>
              <a:gd name="connsiteY38" fmla="*/ 316523 h 316523"/>
              <a:gd name="connsiteX39" fmla="*/ 6342573 w 12682023"/>
              <a:gd name="connsiteY39" fmla="*/ 0 h 316523"/>
              <a:gd name="connsiteX40" fmla="*/ 5706401 w 12682023"/>
              <a:gd name="connsiteY40" fmla="*/ 0 h 316523"/>
              <a:gd name="connsiteX41" fmla="*/ 6339447 w 12682023"/>
              <a:gd name="connsiteY41" fmla="*/ 0 h 316523"/>
              <a:gd name="connsiteX42" fmla="*/ 6022924 w 12682023"/>
              <a:gd name="connsiteY42" fmla="*/ 316523 h 316523"/>
              <a:gd name="connsiteX43" fmla="*/ 5706401 w 12682023"/>
              <a:gd name="connsiteY43" fmla="*/ 0 h 316523"/>
              <a:gd name="connsiteX44" fmla="*/ 4443632 w 12682023"/>
              <a:gd name="connsiteY44" fmla="*/ 0 h 316523"/>
              <a:gd name="connsiteX45" fmla="*/ 5703275 w 12682023"/>
              <a:gd name="connsiteY45" fmla="*/ 0 h 316523"/>
              <a:gd name="connsiteX46" fmla="*/ 5386752 w 12682023"/>
              <a:gd name="connsiteY46" fmla="*/ 316523 h 316523"/>
              <a:gd name="connsiteX47" fmla="*/ 5095103 w 12682023"/>
              <a:gd name="connsiteY47" fmla="*/ 123205 h 316523"/>
              <a:gd name="connsiteX48" fmla="*/ 5073453 w 12682023"/>
              <a:gd name="connsiteY48" fmla="*/ 15969 h 316523"/>
              <a:gd name="connsiteX49" fmla="*/ 5051804 w 12682023"/>
              <a:gd name="connsiteY49" fmla="*/ 123205 h 316523"/>
              <a:gd name="connsiteX50" fmla="*/ 4760154 w 12682023"/>
              <a:gd name="connsiteY50" fmla="*/ 316523 h 316523"/>
              <a:gd name="connsiteX51" fmla="*/ 4443632 w 12682023"/>
              <a:gd name="connsiteY51" fmla="*/ 0 h 316523"/>
              <a:gd name="connsiteX52" fmla="*/ 3807458 w 12682023"/>
              <a:gd name="connsiteY52" fmla="*/ 0 h 316523"/>
              <a:gd name="connsiteX53" fmla="*/ 4440505 w 12682023"/>
              <a:gd name="connsiteY53" fmla="*/ 0 h 316523"/>
              <a:gd name="connsiteX54" fmla="*/ 4123982 w 12682023"/>
              <a:gd name="connsiteY54" fmla="*/ 316523 h 316523"/>
              <a:gd name="connsiteX55" fmla="*/ 3807458 w 12682023"/>
              <a:gd name="connsiteY55" fmla="*/ 0 h 316523"/>
              <a:gd name="connsiteX56" fmla="*/ 3171286 w 12682023"/>
              <a:gd name="connsiteY56" fmla="*/ 0 h 316523"/>
              <a:gd name="connsiteX57" fmla="*/ 3804332 w 12682023"/>
              <a:gd name="connsiteY57" fmla="*/ 0 h 316523"/>
              <a:gd name="connsiteX58" fmla="*/ 3487810 w 12682023"/>
              <a:gd name="connsiteY58" fmla="*/ 316523 h 316523"/>
              <a:gd name="connsiteX59" fmla="*/ 3171286 w 12682023"/>
              <a:gd name="connsiteY59" fmla="*/ 0 h 316523"/>
              <a:gd name="connsiteX60" fmla="*/ 1908517 w 12682023"/>
              <a:gd name="connsiteY60" fmla="*/ 0 h 316523"/>
              <a:gd name="connsiteX61" fmla="*/ 3168161 w 12682023"/>
              <a:gd name="connsiteY61" fmla="*/ 0 h 316523"/>
              <a:gd name="connsiteX62" fmla="*/ 2851637 w 12682023"/>
              <a:gd name="connsiteY62" fmla="*/ 316523 h 316523"/>
              <a:gd name="connsiteX63" fmla="*/ 2559989 w 12682023"/>
              <a:gd name="connsiteY63" fmla="*/ 123205 h 316523"/>
              <a:gd name="connsiteX64" fmla="*/ 2538339 w 12682023"/>
              <a:gd name="connsiteY64" fmla="*/ 15970 h 316523"/>
              <a:gd name="connsiteX65" fmla="*/ 2516689 w 12682023"/>
              <a:gd name="connsiteY65" fmla="*/ 123205 h 316523"/>
              <a:gd name="connsiteX66" fmla="*/ 2225040 w 12682023"/>
              <a:gd name="connsiteY66" fmla="*/ 316523 h 316523"/>
              <a:gd name="connsiteX67" fmla="*/ 1908517 w 12682023"/>
              <a:gd name="connsiteY67" fmla="*/ 0 h 316523"/>
              <a:gd name="connsiteX68" fmla="*/ 1272344 w 12682023"/>
              <a:gd name="connsiteY68" fmla="*/ 0 h 316523"/>
              <a:gd name="connsiteX69" fmla="*/ 1905390 w 12682023"/>
              <a:gd name="connsiteY69" fmla="*/ 0 h 316523"/>
              <a:gd name="connsiteX70" fmla="*/ 1588867 w 12682023"/>
              <a:gd name="connsiteY70" fmla="*/ 316523 h 316523"/>
              <a:gd name="connsiteX71" fmla="*/ 1272344 w 12682023"/>
              <a:gd name="connsiteY71" fmla="*/ 0 h 316523"/>
              <a:gd name="connsiteX72" fmla="*/ 636172 w 12682023"/>
              <a:gd name="connsiteY72" fmla="*/ 0 h 316523"/>
              <a:gd name="connsiteX73" fmla="*/ 1269218 w 12682023"/>
              <a:gd name="connsiteY73" fmla="*/ 0 h 316523"/>
              <a:gd name="connsiteX74" fmla="*/ 952695 w 12682023"/>
              <a:gd name="connsiteY74" fmla="*/ 316523 h 316523"/>
              <a:gd name="connsiteX75" fmla="*/ 636172 w 12682023"/>
              <a:gd name="connsiteY75" fmla="*/ 0 h 316523"/>
              <a:gd name="connsiteX76" fmla="*/ 0 w 12682023"/>
              <a:gd name="connsiteY76" fmla="*/ 0 h 316523"/>
              <a:gd name="connsiteX77" fmla="*/ 633046 w 12682023"/>
              <a:gd name="connsiteY77" fmla="*/ 0 h 316523"/>
              <a:gd name="connsiteX78" fmla="*/ 316523 w 12682023"/>
              <a:gd name="connsiteY78" fmla="*/ 316523 h 316523"/>
              <a:gd name="connsiteX79" fmla="*/ 0 w 12682023"/>
              <a:gd name="connsiteY79" fmla="*/ 0 h 316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2682023" h="316523">
                <a:moveTo>
                  <a:pt x="12048977" y="0"/>
                </a:moveTo>
                <a:lnTo>
                  <a:pt x="12682023" y="0"/>
                </a:lnTo>
                <a:cubicBezTo>
                  <a:pt x="12682023" y="174811"/>
                  <a:pt x="12540311" y="316523"/>
                  <a:pt x="12365500" y="316523"/>
                </a:cubicBezTo>
                <a:cubicBezTo>
                  <a:pt x="12190689" y="316523"/>
                  <a:pt x="12048977" y="174811"/>
                  <a:pt x="12048977" y="0"/>
                </a:cubicBezTo>
                <a:close/>
                <a:moveTo>
                  <a:pt x="11412804" y="0"/>
                </a:moveTo>
                <a:lnTo>
                  <a:pt x="12045850" y="0"/>
                </a:lnTo>
                <a:cubicBezTo>
                  <a:pt x="12045850" y="174811"/>
                  <a:pt x="11904138" y="316523"/>
                  <a:pt x="11729327" y="316523"/>
                </a:cubicBezTo>
                <a:cubicBezTo>
                  <a:pt x="11554516" y="316523"/>
                  <a:pt x="11412804" y="174811"/>
                  <a:pt x="11412804" y="0"/>
                </a:cubicBezTo>
                <a:close/>
                <a:moveTo>
                  <a:pt x="10776632" y="0"/>
                </a:moveTo>
                <a:lnTo>
                  <a:pt x="11409678" y="0"/>
                </a:lnTo>
                <a:cubicBezTo>
                  <a:pt x="11409678" y="174811"/>
                  <a:pt x="11267966" y="316523"/>
                  <a:pt x="11093155" y="316523"/>
                </a:cubicBezTo>
                <a:cubicBezTo>
                  <a:pt x="10918344" y="316523"/>
                  <a:pt x="10776632" y="174811"/>
                  <a:pt x="10776632" y="0"/>
                </a:cubicBezTo>
                <a:close/>
                <a:moveTo>
                  <a:pt x="9513861" y="0"/>
                </a:moveTo>
                <a:lnTo>
                  <a:pt x="10773506" y="0"/>
                </a:lnTo>
                <a:cubicBezTo>
                  <a:pt x="10773506" y="174811"/>
                  <a:pt x="10631794" y="316523"/>
                  <a:pt x="10456983" y="316523"/>
                </a:cubicBezTo>
                <a:cubicBezTo>
                  <a:pt x="10325875" y="316523"/>
                  <a:pt x="10213385" y="236810"/>
                  <a:pt x="10165334" y="123205"/>
                </a:cubicBezTo>
                <a:lnTo>
                  <a:pt x="10143683" y="15966"/>
                </a:lnTo>
                <a:lnTo>
                  <a:pt x="10122033" y="123205"/>
                </a:lnTo>
                <a:cubicBezTo>
                  <a:pt x="10073982" y="236810"/>
                  <a:pt x="9961492" y="316523"/>
                  <a:pt x="9830384" y="316523"/>
                </a:cubicBezTo>
                <a:cubicBezTo>
                  <a:pt x="9655573" y="316523"/>
                  <a:pt x="9513861" y="174811"/>
                  <a:pt x="9513861" y="0"/>
                </a:cubicBezTo>
                <a:close/>
                <a:moveTo>
                  <a:pt x="8877688" y="0"/>
                </a:moveTo>
                <a:lnTo>
                  <a:pt x="9510734" y="0"/>
                </a:lnTo>
                <a:cubicBezTo>
                  <a:pt x="9510734" y="174811"/>
                  <a:pt x="9369022" y="316523"/>
                  <a:pt x="9194211" y="316523"/>
                </a:cubicBezTo>
                <a:cubicBezTo>
                  <a:pt x="9019400" y="316523"/>
                  <a:pt x="8877688" y="174811"/>
                  <a:pt x="8877688" y="0"/>
                </a:cubicBezTo>
                <a:close/>
                <a:moveTo>
                  <a:pt x="8241516" y="0"/>
                </a:moveTo>
                <a:lnTo>
                  <a:pt x="8874562" y="0"/>
                </a:lnTo>
                <a:cubicBezTo>
                  <a:pt x="8874562" y="174811"/>
                  <a:pt x="8732850" y="316523"/>
                  <a:pt x="8558039" y="316523"/>
                </a:cubicBezTo>
                <a:cubicBezTo>
                  <a:pt x="8383228" y="316523"/>
                  <a:pt x="8241516" y="174811"/>
                  <a:pt x="8241516" y="0"/>
                </a:cubicBezTo>
                <a:close/>
                <a:moveTo>
                  <a:pt x="6978746" y="0"/>
                </a:moveTo>
                <a:lnTo>
                  <a:pt x="8238390" y="0"/>
                </a:lnTo>
                <a:cubicBezTo>
                  <a:pt x="8238390" y="174811"/>
                  <a:pt x="8096678" y="316523"/>
                  <a:pt x="7921867" y="316523"/>
                </a:cubicBezTo>
                <a:cubicBezTo>
                  <a:pt x="7790758" y="316523"/>
                  <a:pt x="7678268" y="236810"/>
                  <a:pt x="7630218" y="123205"/>
                </a:cubicBezTo>
                <a:lnTo>
                  <a:pt x="7608568" y="15969"/>
                </a:lnTo>
                <a:lnTo>
                  <a:pt x="7586918" y="123205"/>
                </a:lnTo>
                <a:cubicBezTo>
                  <a:pt x="7538867" y="236810"/>
                  <a:pt x="7426377" y="316523"/>
                  <a:pt x="7295269" y="316523"/>
                </a:cubicBezTo>
                <a:cubicBezTo>
                  <a:pt x="7120458" y="316523"/>
                  <a:pt x="6978746" y="174811"/>
                  <a:pt x="6978746" y="0"/>
                </a:cubicBezTo>
                <a:close/>
                <a:moveTo>
                  <a:pt x="6342573" y="0"/>
                </a:moveTo>
                <a:lnTo>
                  <a:pt x="6975619" y="0"/>
                </a:lnTo>
                <a:cubicBezTo>
                  <a:pt x="6975619" y="174811"/>
                  <a:pt x="6833907" y="316523"/>
                  <a:pt x="6659096" y="316523"/>
                </a:cubicBezTo>
                <a:cubicBezTo>
                  <a:pt x="6484285" y="316523"/>
                  <a:pt x="6342573" y="174811"/>
                  <a:pt x="6342573" y="0"/>
                </a:cubicBezTo>
                <a:close/>
                <a:moveTo>
                  <a:pt x="5706401" y="0"/>
                </a:moveTo>
                <a:lnTo>
                  <a:pt x="6339447" y="0"/>
                </a:lnTo>
                <a:cubicBezTo>
                  <a:pt x="6339447" y="174811"/>
                  <a:pt x="6197735" y="316523"/>
                  <a:pt x="6022924" y="316523"/>
                </a:cubicBezTo>
                <a:cubicBezTo>
                  <a:pt x="5848113" y="316523"/>
                  <a:pt x="5706401" y="174811"/>
                  <a:pt x="5706401" y="0"/>
                </a:cubicBezTo>
                <a:close/>
                <a:moveTo>
                  <a:pt x="4443632" y="0"/>
                </a:moveTo>
                <a:lnTo>
                  <a:pt x="5703275" y="0"/>
                </a:lnTo>
                <a:cubicBezTo>
                  <a:pt x="5703275" y="174811"/>
                  <a:pt x="5561563" y="316523"/>
                  <a:pt x="5386752" y="316523"/>
                </a:cubicBezTo>
                <a:cubicBezTo>
                  <a:pt x="5255645" y="316523"/>
                  <a:pt x="5143155" y="236810"/>
                  <a:pt x="5095103" y="123205"/>
                </a:cubicBezTo>
                <a:lnTo>
                  <a:pt x="5073453" y="15969"/>
                </a:lnTo>
                <a:lnTo>
                  <a:pt x="5051804" y="123205"/>
                </a:lnTo>
                <a:cubicBezTo>
                  <a:pt x="5003752" y="236810"/>
                  <a:pt x="4891263" y="316523"/>
                  <a:pt x="4760154" y="316523"/>
                </a:cubicBezTo>
                <a:cubicBezTo>
                  <a:pt x="4585344" y="316523"/>
                  <a:pt x="4443632" y="174811"/>
                  <a:pt x="4443632" y="0"/>
                </a:cubicBezTo>
                <a:close/>
                <a:moveTo>
                  <a:pt x="3807458" y="0"/>
                </a:moveTo>
                <a:lnTo>
                  <a:pt x="4440505" y="0"/>
                </a:lnTo>
                <a:cubicBezTo>
                  <a:pt x="4440505" y="174811"/>
                  <a:pt x="4298793" y="316523"/>
                  <a:pt x="4123982" y="316523"/>
                </a:cubicBezTo>
                <a:cubicBezTo>
                  <a:pt x="3949170" y="316523"/>
                  <a:pt x="3807458" y="174811"/>
                  <a:pt x="3807458" y="0"/>
                </a:cubicBezTo>
                <a:close/>
                <a:moveTo>
                  <a:pt x="3171286" y="0"/>
                </a:moveTo>
                <a:lnTo>
                  <a:pt x="3804332" y="0"/>
                </a:lnTo>
                <a:cubicBezTo>
                  <a:pt x="3804332" y="174811"/>
                  <a:pt x="3662620" y="316523"/>
                  <a:pt x="3487810" y="316523"/>
                </a:cubicBezTo>
                <a:cubicBezTo>
                  <a:pt x="3312999" y="316523"/>
                  <a:pt x="3171286" y="174811"/>
                  <a:pt x="3171286" y="0"/>
                </a:cubicBezTo>
                <a:close/>
                <a:moveTo>
                  <a:pt x="1908517" y="0"/>
                </a:moveTo>
                <a:lnTo>
                  <a:pt x="3168161" y="0"/>
                </a:lnTo>
                <a:cubicBezTo>
                  <a:pt x="3168161" y="174811"/>
                  <a:pt x="3026449" y="316523"/>
                  <a:pt x="2851637" y="316523"/>
                </a:cubicBezTo>
                <a:cubicBezTo>
                  <a:pt x="2720529" y="316523"/>
                  <a:pt x="2608039" y="236810"/>
                  <a:pt x="2559989" y="123205"/>
                </a:cubicBezTo>
                <a:lnTo>
                  <a:pt x="2538339" y="15970"/>
                </a:lnTo>
                <a:lnTo>
                  <a:pt x="2516689" y="123205"/>
                </a:lnTo>
                <a:cubicBezTo>
                  <a:pt x="2468638" y="236810"/>
                  <a:pt x="2356148" y="316523"/>
                  <a:pt x="2225040" y="316523"/>
                </a:cubicBezTo>
                <a:cubicBezTo>
                  <a:pt x="2050228" y="316523"/>
                  <a:pt x="1908517" y="174811"/>
                  <a:pt x="1908517" y="0"/>
                </a:cubicBezTo>
                <a:close/>
                <a:moveTo>
                  <a:pt x="1272344" y="0"/>
                </a:moveTo>
                <a:lnTo>
                  <a:pt x="1905390" y="0"/>
                </a:lnTo>
                <a:cubicBezTo>
                  <a:pt x="1905390" y="174811"/>
                  <a:pt x="1763678" y="316523"/>
                  <a:pt x="1588867" y="316523"/>
                </a:cubicBezTo>
                <a:cubicBezTo>
                  <a:pt x="1414056" y="316523"/>
                  <a:pt x="1272344" y="174811"/>
                  <a:pt x="1272344" y="0"/>
                </a:cubicBezTo>
                <a:close/>
                <a:moveTo>
                  <a:pt x="636172" y="0"/>
                </a:moveTo>
                <a:lnTo>
                  <a:pt x="1269218" y="0"/>
                </a:lnTo>
                <a:cubicBezTo>
                  <a:pt x="1269218" y="174811"/>
                  <a:pt x="1127506" y="316523"/>
                  <a:pt x="952695" y="316523"/>
                </a:cubicBezTo>
                <a:cubicBezTo>
                  <a:pt x="777884" y="316523"/>
                  <a:pt x="636172" y="174811"/>
                  <a:pt x="636172" y="0"/>
                </a:cubicBezTo>
                <a:close/>
                <a:moveTo>
                  <a:pt x="0" y="0"/>
                </a:moveTo>
                <a:lnTo>
                  <a:pt x="633046" y="0"/>
                </a:lnTo>
                <a:cubicBezTo>
                  <a:pt x="633046" y="174811"/>
                  <a:pt x="491334" y="316523"/>
                  <a:pt x="316523" y="316523"/>
                </a:cubicBezTo>
                <a:cubicBezTo>
                  <a:pt x="141712" y="316523"/>
                  <a:pt x="0" y="174811"/>
                  <a:pt x="0" y="0"/>
                </a:cubicBezTo>
                <a:close/>
              </a:path>
            </a:pathLst>
          </a:custGeom>
          <a:solidFill>
            <a:srgbClr val="B9B2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9Slide01 Noi dung ngan" panose="00000600000000000000" pitchFamily="2" charset="0"/>
              <a:ea typeface="思源黑体 CN Regular" panose="020B0500000000000000" pitchFamily="34" charset="-122"/>
              <a:sym typeface="思源黑体 CN Regular" panose="020B0500000000000000" pitchFamily="34" charset="-122"/>
            </a:endParaRPr>
          </a:p>
        </p:txBody>
      </p:sp>
      <p:sp>
        <p:nvSpPr>
          <p:cNvPr id="5" name="PHẠM DUYÊN">
            <a:extLst>
              <a:ext uri="{FF2B5EF4-FFF2-40B4-BE49-F238E27FC236}">
                <a16:creationId xmlns:a16="http://schemas.microsoft.com/office/drawing/2014/main" xmlns="" id="{5313A236-8042-40AC-B6C7-28798F5A4DF4}"/>
              </a:ext>
            </a:extLst>
          </p:cNvPr>
          <p:cNvSpPr/>
          <p:nvPr userDrawn="1"/>
        </p:nvSpPr>
        <p:spPr>
          <a:xfrm flipH="1">
            <a:off x="0" y="6249971"/>
            <a:ext cx="12192000" cy="608029"/>
          </a:xfrm>
          <a:custGeom>
            <a:avLst/>
            <a:gdLst>
              <a:gd name="connsiteX0" fmla="*/ 1848026 w 12192000"/>
              <a:gd name="connsiteY0" fmla="*/ 1 h 944247"/>
              <a:gd name="connsiteX1" fmla="*/ 1524882 w 12192000"/>
              <a:gd name="connsiteY1" fmla="*/ 183415 h 944247"/>
              <a:gd name="connsiteX2" fmla="*/ 333568 w 12192000"/>
              <a:gd name="connsiteY2" fmla="*/ 181 h 944247"/>
              <a:gd name="connsiteX3" fmla="*/ 0 w 12192000"/>
              <a:gd name="connsiteY3" fmla="*/ 183415 h 944247"/>
              <a:gd name="connsiteX4" fmla="*/ 0 w 12192000"/>
              <a:gd name="connsiteY4" fmla="*/ 944247 h 944247"/>
              <a:gd name="connsiteX5" fmla="*/ 12192000 w 12192000"/>
              <a:gd name="connsiteY5" fmla="*/ 944247 h 944247"/>
              <a:gd name="connsiteX6" fmla="*/ 12192000 w 12192000"/>
              <a:gd name="connsiteY6" fmla="*/ 193146 h 944247"/>
              <a:gd name="connsiteX7" fmla="*/ 10667118 w 12192000"/>
              <a:gd name="connsiteY7" fmla="*/ 193146 h 944247"/>
              <a:gd name="connsiteX8" fmla="*/ 9142236 w 12192000"/>
              <a:gd name="connsiteY8" fmla="*/ 193146 h 944247"/>
              <a:gd name="connsiteX9" fmla="*/ 9142236 w 12192000"/>
              <a:gd name="connsiteY9" fmla="*/ 193507 h 944247"/>
              <a:gd name="connsiteX10" fmla="*/ 9097259 w 12192000"/>
              <a:gd name="connsiteY10" fmla="*/ 244568 h 944247"/>
              <a:gd name="connsiteX11" fmla="*/ 7620030 w 12192000"/>
              <a:gd name="connsiteY11" fmla="*/ 190470 h 944247"/>
              <a:gd name="connsiteX12" fmla="*/ 6428715 w 12192000"/>
              <a:gd name="connsiteY12" fmla="*/ 7236 h 944247"/>
              <a:gd name="connsiteX13" fmla="*/ 6136844 w 12192000"/>
              <a:gd name="connsiteY13" fmla="*/ 142548 h 944247"/>
              <a:gd name="connsiteX14" fmla="*/ 6096852 w 12192000"/>
              <a:gd name="connsiteY14" fmla="*/ 188511 h 944247"/>
              <a:gd name="connsiteX15" fmla="*/ 6096852 w 12192000"/>
              <a:gd name="connsiteY15" fmla="*/ 186090 h 944247"/>
              <a:gd name="connsiteX16" fmla="*/ 4571971 w 12192000"/>
              <a:gd name="connsiteY16" fmla="*/ 186090 h 944247"/>
              <a:gd name="connsiteX17" fmla="*/ 3047088 w 12192000"/>
              <a:gd name="connsiteY17" fmla="*/ 186090 h 944247"/>
              <a:gd name="connsiteX18" fmla="*/ 3047088 w 12192000"/>
              <a:gd name="connsiteY18" fmla="*/ 186452 h 944247"/>
              <a:gd name="connsiteX19" fmla="*/ 3002111 w 12192000"/>
              <a:gd name="connsiteY19" fmla="*/ 237513 h 944247"/>
              <a:gd name="connsiteX20" fmla="*/ 1848026 w 12192000"/>
              <a:gd name="connsiteY20" fmla="*/ 1 h 944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192000" h="944247">
                <a:moveTo>
                  <a:pt x="1848026" y="1"/>
                </a:moveTo>
                <a:cubicBezTo>
                  <a:pt x="1740311" y="-274"/>
                  <a:pt x="1632597" y="48772"/>
                  <a:pt x="1524882" y="183415"/>
                </a:cubicBezTo>
                <a:cubicBezTo>
                  <a:pt x="1127777" y="679796"/>
                  <a:pt x="730672" y="12784"/>
                  <a:pt x="333568" y="181"/>
                </a:cubicBezTo>
                <a:cubicBezTo>
                  <a:pt x="222378" y="-3349"/>
                  <a:pt x="111189" y="44428"/>
                  <a:pt x="0" y="183415"/>
                </a:cubicBezTo>
                <a:lnTo>
                  <a:pt x="0" y="944247"/>
                </a:lnTo>
                <a:lnTo>
                  <a:pt x="12192000" y="944247"/>
                </a:lnTo>
                <a:lnTo>
                  <a:pt x="12192000" y="193146"/>
                </a:lnTo>
                <a:cubicBezTo>
                  <a:pt x="11683706" y="828513"/>
                  <a:pt x="11175412" y="-442223"/>
                  <a:pt x="10667118" y="193146"/>
                </a:cubicBezTo>
                <a:cubicBezTo>
                  <a:pt x="10158824" y="828513"/>
                  <a:pt x="9650530" y="-442223"/>
                  <a:pt x="9142236" y="193146"/>
                </a:cubicBezTo>
                <a:lnTo>
                  <a:pt x="9142236" y="193507"/>
                </a:lnTo>
                <a:lnTo>
                  <a:pt x="9097259" y="244568"/>
                </a:lnTo>
                <a:cubicBezTo>
                  <a:pt x="8604849" y="748279"/>
                  <a:pt x="8112439" y="-425043"/>
                  <a:pt x="7620030" y="190470"/>
                </a:cubicBezTo>
                <a:cubicBezTo>
                  <a:pt x="7222925" y="686852"/>
                  <a:pt x="6825820" y="19839"/>
                  <a:pt x="6428715" y="7236"/>
                </a:cubicBezTo>
                <a:cubicBezTo>
                  <a:pt x="6331425" y="4148"/>
                  <a:pt x="6234135" y="40341"/>
                  <a:pt x="6136844" y="142548"/>
                </a:cubicBezTo>
                <a:lnTo>
                  <a:pt x="6096852" y="188511"/>
                </a:lnTo>
                <a:lnTo>
                  <a:pt x="6096852" y="186090"/>
                </a:lnTo>
                <a:cubicBezTo>
                  <a:pt x="5588559" y="821458"/>
                  <a:pt x="5080265" y="-449278"/>
                  <a:pt x="4571971" y="186090"/>
                </a:cubicBezTo>
                <a:cubicBezTo>
                  <a:pt x="4063677" y="821458"/>
                  <a:pt x="3555382" y="-449278"/>
                  <a:pt x="3047088" y="186090"/>
                </a:cubicBezTo>
                <a:lnTo>
                  <a:pt x="3047088" y="186452"/>
                </a:lnTo>
                <a:lnTo>
                  <a:pt x="3002111" y="237513"/>
                </a:lnTo>
                <a:cubicBezTo>
                  <a:pt x="2617416" y="631037"/>
                  <a:pt x="2232722" y="981"/>
                  <a:pt x="1848026" y="1"/>
                </a:cubicBezTo>
                <a:close/>
              </a:path>
            </a:pathLst>
          </a:custGeom>
          <a:solidFill>
            <a:srgbClr val="9491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9Slide01 Noi dung ngan" panose="00000600000000000000" pitchFamily="2" charset="0"/>
              <a:ea typeface="思源黑体 CN Regular" panose="020B0500000000000000" pitchFamily="34" charset="-122"/>
              <a:sym typeface="思源黑体 CN Regular" panose="020B0500000000000000" pitchFamily="34" charset="-122"/>
            </a:endParaRPr>
          </a:p>
        </p:txBody>
      </p:sp>
    </p:spTree>
    <p:extLst>
      <p:ext uri="{BB962C8B-B14F-4D97-AF65-F5344CB8AC3E}">
        <p14:creationId xmlns:p14="http://schemas.microsoft.com/office/powerpoint/2010/main" val="1343137580"/>
      </p:ext>
    </p:extLst>
  </p:cSld>
  <p:clrMapOvr>
    <a:masterClrMapping/>
  </p:clrMapOvr>
  <mc:AlternateContent xmlns:mc="http://schemas.openxmlformats.org/markup-compatibility/2006" xmlns:p14="http://schemas.microsoft.com/office/powerpoint/2010/main">
    <mc:Choice Requires="p14">
      <p:transition spd="slow" p14:dur="1400">
        <p:blinds/>
      </p:transition>
    </mc:Choice>
    <mc:Fallback xmlns="">
      <p:transition spd="slow">
        <p:blinds/>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alphaModFix amt="35000"/>
            <a:lum/>
          </a:blip>
          <a:srcRect/>
          <a:stretch>
            <a:fillRect t="-9000" b="-9000"/>
          </a:stretch>
        </a:blipFill>
        <a:effectLst/>
      </p:bgPr>
    </p:bg>
    <p:spTree>
      <p:nvGrpSpPr>
        <p:cNvPr id="1" name=""/>
        <p:cNvGrpSpPr/>
        <p:nvPr/>
      </p:nvGrpSpPr>
      <p:grpSpPr>
        <a:xfrm>
          <a:off x="0" y="0"/>
          <a:ext cx="0" cy="0"/>
          <a:chOff x="0" y="0"/>
          <a:chExt cx="0" cy="0"/>
        </a:xfrm>
      </p:grpSpPr>
      <p:sp>
        <p:nvSpPr>
          <p:cNvPr id="13" name="9Slide.vn - 2019">
            <a:extLst>
              <a:ext uri="{FF2B5EF4-FFF2-40B4-BE49-F238E27FC236}">
                <a16:creationId xmlns:a16="http://schemas.microsoft.com/office/drawing/2014/main" xmlns="" id="{79F289B2-3293-40EF-A2C0-CD9F0EA32B91}"/>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xmlns="" id="{EECCF764-E5F8-4985-8CA5-6B44000F3AA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8E0621B5-79FC-4B38-86F6-37FFD3F2885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70B4906C-6B6D-457A-9B0D-D0E3FF697B3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AF918C-415C-4299-9F97-D5FD12D3444D}" type="datetimeFigureOut">
              <a:rPr lang="en-US" smtClean="0"/>
              <a:t>5/19/2024</a:t>
            </a:fld>
            <a:endParaRPr lang="en-US"/>
          </a:p>
        </p:txBody>
      </p:sp>
      <p:sp>
        <p:nvSpPr>
          <p:cNvPr id="5" name="Footer Placeholder 4">
            <a:extLst>
              <a:ext uri="{FF2B5EF4-FFF2-40B4-BE49-F238E27FC236}">
                <a16:creationId xmlns:a16="http://schemas.microsoft.com/office/drawing/2014/main" xmlns="" id="{0E6B0A12-9D9C-4C2E-BD38-CA115F9EC40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969EC5B7-FBD3-4184-A73A-C0916646E5A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AD753B-A9D4-4EC9-8DC5-93D937E40A9C}" type="slidenum">
              <a:rPr lang="en-US" smtClean="0"/>
              <a:t>‹#›</a:t>
            </a:fld>
            <a:endParaRPr lang="en-US"/>
          </a:p>
        </p:txBody>
      </p:sp>
      <p:pic>
        <p:nvPicPr>
          <p:cNvPr id="7" name="Picture 6">
            <a:extLst>
              <a:ext uri="{FF2B5EF4-FFF2-40B4-BE49-F238E27FC236}">
                <a16:creationId xmlns:a16="http://schemas.microsoft.com/office/drawing/2014/main" xmlns="" id="{7E41046C-0EA5-431E-B783-D8D8DEBC86D2}"/>
              </a:ext>
            </a:extLst>
          </p:cNvPr>
          <p:cNvPicPr>
            <a:picLocks noChangeAspect="1"/>
          </p:cNvPicPr>
          <p:nvPr userDrawn="1"/>
        </p:nvPicPr>
        <p:blipFill>
          <a:blip r:embed="rId6"/>
          <a:stretch>
            <a:fillRect/>
          </a:stretch>
        </p:blipFill>
        <p:spPr>
          <a:xfrm>
            <a:off x="-11683019" y="2999195"/>
            <a:ext cx="810838" cy="859611"/>
          </a:xfrm>
          <a:prstGeom prst="rect">
            <a:avLst/>
          </a:prstGeom>
        </p:spPr>
      </p:pic>
      <p:pic>
        <p:nvPicPr>
          <p:cNvPr id="8" name="Picture 7">
            <a:extLst>
              <a:ext uri="{FF2B5EF4-FFF2-40B4-BE49-F238E27FC236}">
                <a16:creationId xmlns:a16="http://schemas.microsoft.com/office/drawing/2014/main" xmlns="" id="{C1818B08-3E26-4350-9848-7C5951A8E15F}"/>
              </a:ext>
            </a:extLst>
          </p:cNvPr>
          <p:cNvPicPr>
            <a:picLocks noChangeAspect="1"/>
          </p:cNvPicPr>
          <p:nvPr userDrawn="1"/>
        </p:nvPicPr>
        <p:blipFill>
          <a:blip r:embed="rId6"/>
          <a:stretch>
            <a:fillRect/>
          </a:stretch>
        </p:blipFill>
        <p:spPr>
          <a:xfrm>
            <a:off x="5690581" y="13534721"/>
            <a:ext cx="810838" cy="859611"/>
          </a:xfrm>
          <a:prstGeom prst="rect">
            <a:avLst/>
          </a:prstGeom>
        </p:spPr>
      </p:pic>
      <p:pic>
        <p:nvPicPr>
          <p:cNvPr id="9" name="Picture 8">
            <a:extLst>
              <a:ext uri="{FF2B5EF4-FFF2-40B4-BE49-F238E27FC236}">
                <a16:creationId xmlns:a16="http://schemas.microsoft.com/office/drawing/2014/main" xmlns="" id="{BBF47B7B-BCA2-4E31-A253-420F3D349FA2}"/>
              </a:ext>
            </a:extLst>
          </p:cNvPr>
          <p:cNvPicPr>
            <a:picLocks noChangeAspect="1"/>
          </p:cNvPicPr>
          <p:nvPr userDrawn="1"/>
        </p:nvPicPr>
        <p:blipFill>
          <a:blip r:embed="rId6"/>
          <a:stretch>
            <a:fillRect/>
          </a:stretch>
        </p:blipFill>
        <p:spPr>
          <a:xfrm>
            <a:off x="23064181" y="2999195"/>
            <a:ext cx="810838" cy="859611"/>
          </a:xfrm>
          <a:prstGeom prst="rect">
            <a:avLst/>
          </a:prstGeom>
        </p:spPr>
      </p:pic>
      <p:pic>
        <p:nvPicPr>
          <p:cNvPr id="10" name="Picture 9">
            <a:extLst>
              <a:ext uri="{FF2B5EF4-FFF2-40B4-BE49-F238E27FC236}">
                <a16:creationId xmlns:a16="http://schemas.microsoft.com/office/drawing/2014/main" xmlns="" id="{F74560EF-B19B-44B9-9E2F-7962B55870FC}"/>
              </a:ext>
            </a:extLst>
          </p:cNvPr>
          <p:cNvPicPr>
            <a:picLocks noChangeAspect="1"/>
          </p:cNvPicPr>
          <p:nvPr userDrawn="1"/>
        </p:nvPicPr>
        <p:blipFill>
          <a:blip r:embed="rId6"/>
          <a:stretch>
            <a:fillRect/>
          </a:stretch>
        </p:blipFill>
        <p:spPr>
          <a:xfrm>
            <a:off x="5690581" y="-7536333"/>
            <a:ext cx="810838" cy="859611"/>
          </a:xfrm>
          <a:prstGeom prst="rect">
            <a:avLst/>
          </a:prstGeom>
        </p:spPr>
      </p:pic>
    </p:spTree>
    <p:extLst>
      <p:ext uri="{BB962C8B-B14F-4D97-AF65-F5344CB8AC3E}">
        <p14:creationId xmlns:p14="http://schemas.microsoft.com/office/powerpoint/2010/main" val="1308514875"/>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51" r:id="rId3"/>
  </p:sldLayoutIdLst>
  <mc:AlternateContent xmlns:mc="http://schemas.openxmlformats.org/markup-compatibility/2006" xmlns:p14="http://schemas.microsoft.com/office/powerpoint/2010/main">
    <mc:Choice Requires="p14">
      <p:transition spd="slow" p14:dur="1400">
        <p:blinds/>
      </p:transition>
    </mc:Choice>
    <mc:Fallback xmlns="">
      <p:transition spd="slow">
        <p:blinds/>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image" Target="../media/image11.png"/><Relationship Id="rId7" Type="http://schemas.openxmlformats.org/officeDocument/2006/relationships/image" Target="../media/image29.png"/><Relationship Id="rId12" Type="http://schemas.openxmlformats.org/officeDocument/2006/relationships/image" Target="../media/image56.sv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31.png"/><Relationship Id="rId5" Type="http://schemas.openxmlformats.org/officeDocument/2006/relationships/image" Target="../media/image13.png"/><Relationship Id="rId10" Type="http://schemas.openxmlformats.org/officeDocument/2006/relationships/image" Target="../media/image54.svg"/><Relationship Id="rId4" Type="http://schemas.openxmlformats.org/officeDocument/2006/relationships/image" Target="../media/image12.png"/><Relationship Id="rId9"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4282DD92-12D1-F830-A9BA-AEF909E52AE8}"/>
              </a:ext>
            </a:extLst>
          </p:cNvPr>
          <p:cNvPicPr>
            <a:picLocks noChangeAspect="1"/>
          </p:cNvPicPr>
          <p:nvPr/>
        </p:nvPicPr>
        <p:blipFill>
          <a:blip r:embed="rId2"/>
          <a:stretch>
            <a:fillRect/>
          </a:stretch>
        </p:blipFill>
        <p:spPr>
          <a:xfrm>
            <a:off x="2356006" y="1701582"/>
            <a:ext cx="7390894" cy="4296650"/>
          </a:xfrm>
          <a:prstGeom prst="rect">
            <a:avLst/>
          </a:prstGeom>
        </p:spPr>
      </p:pic>
      <p:pic>
        <p:nvPicPr>
          <p:cNvPr id="3" name="Picture 2">
            <a:extLst>
              <a:ext uri="{FF2B5EF4-FFF2-40B4-BE49-F238E27FC236}">
                <a16:creationId xmlns:a16="http://schemas.microsoft.com/office/drawing/2014/main" xmlns="" id="{E797ACDC-9367-15F1-C9A0-3310AA61F33F}"/>
              </a:ext>
            </a:extLst>
          </p:cNvPr>
          <p:cNvPicPr>
            <a:picLocks noChangeAspect="1"/>
          </p:cNvPicPr>
          <p:nvPr/>
        </p:nvPicPr>
        <p:blipFill>
          <a:blip r:embed="rId3"/>
          <a:stretch>
            <a:fillRect/>
          </a:stretch>
        </p:blipFill>
        <p:spPr>
          <a:xfrm>
            <a:off x="1303891" y="6116173"/>
            <a:ext cx="4468755" cy="762066"/>
          </a:xfrm>
          <a:prstGeom prst="rect">
            <a:avLst/>
          </a:prstGeom>
        </p:spPr>
      </p:pic>
      <p:pic>
        <p:nvPicPr>
          <p:cNvPr id="4" name="Picture 3">
            <a:extLst>
              <a:ext uri="{FF2B5EF4-FFF2-40B4-BE49-F238E27FC236}">
                <a16:creationId xmlns:a16="http://schemas.microsoft.com/office/drawing/2014/main" xmlns="" id="{C6A871BD-FD3B-3472-263F-CDEFE8600A96}"/>
              </a:ext>
            </a:extLst>
          </p:cNvPr>
          <p:cNvPicPr>
            <a:picLocks noChangeAspect="1"/>
          </p:cNvPicPr>
          <p:nvPr/>
        </p:nvPicPr>
        <p:blipFill>
          <a:blip r:embed="rId3"/>
          <a:stretch>
            <a:fillRect/>
          </a:stretch>
        </p:blipFill>
        <p:spPr>
          <a:xfrm>
            <a:off x="6488644" y="6116173"/>
            <a:ext cx="4468755" cy="762066"/>
          </a:xfrm>
          <a:prstGeom prst="rect">
            <a:avLst/>
          </a:prstGeom>
        </p:spPr>
      </p:pic>
      <p:sp>
        <p:nvSpPr>
          <p:cNvPr id="5" name="矩形 7">
            <a:extLst>
              <a:ext uri="{FF2B5EF4-FFF2-40B4-BE49-F238E27FC236}">
                <a16:creationId xmlns:a16="http://schemas.microsoft.com/office/drawing/2014/main" xmlns="" id="{2FA2F84B-F504-3921-6906-D3AE59C1453B}"/>
              </a:ext>
            </a:extLst>
          </p:cNvPr>
          <p:cNvSpPr/>
          <p:nvPr/>
        </p:nvSpPr>
        <p:spPr>
          <a:xfrm>
            <a:off x="1723803" y="3293661"/>
            <a:ext cx="8655297" cy="1569660"/>
          </a:xfrm>
          <a:prstGeom prst="rect">
            <a:avLst/>
          </a:prstGeom>
        </p:spPr>
        <p:txBody>
          <a:bodyPr wrap="square">
            <a:spAutoFit/>
            <a:scene3d>
              <a:camera prst="orthographicFront"/>
              <a:lightRig rig="threePt" dir="t"/>
            </a:scene3d>
            <a:sp3d contourW="12700"/>
          </a:bodyPr>
          <a:lstStyle/>
          <a:p>
            <a:pPr algn="ctr"/>
            <a:r>
              <a:rPr lang="en-US" altLang="zh-CN" sz="9600" b="1" dirty="0">
                <a:ln w="15875">
                  <a:noFill/>
                </a:ln>
                <a:solidFill>
                  <a:srgbClr val="FF0000"/>
                </a:solidFill>
                <a:effectLst>
                  <a:glow rad="228600">
                    <a:schemeClr val="bg1">
                      <a:alpha val="40000"/>
                    </a:schemeClr>
                  </a:glow>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rPr>
              <a:t>TIẾNG VIỆT 1</a:t>
            </a:r>
          </a:p>
        </p:txBody>
      </p:sp>
      <p:sp>
        <p:nvSpPr>
          <p:cNvPr id="6" name="矩形 7">
            <a:extLst>
              <a:ext uri="{FF2B5EF4-FFF2-40B4-BE49-F238E27FC236}">
                <a16:creationId xmlns:a16="http://schemas.microsoft.com/office/drawing/2014/main" xmlns="" id="{F8A446D5-21F7-5F3D-40F3-129E9EDF1518}"/>
              </a:ext>
            </a:extLst>
          </p:cNvPr>
          <p:cNvSpPr/>
          <p:nvPr/>
        </p:nvSpPr>
        <p:spPr>
          <a:xfrm>
            <a:off x="1723804" y="608030"/>
            <a:ext cx="8655297" cy="769441"/>
          </a:xfrm>
          <a:prstGeom prst="rect">
            <a:avLst/>
          </a:prstGeom>
        </p:spPr>
        <p:txBody>
          <a:bodyPr wrap="square">
            <a:spAutoFit/>
            <a:scene3d>
              <a:camera prst="orthographicFront"/>
              <a:lightRig rig="threePt" dir="t"/>
            </a:scene3d>
            <a:sp3d contourW="12700"/>
          </a:bodyPr>
          <a:lstStyle/>
          <a:p>
            <a:pPr algn="ctr"/>
            <a:r>
              <a:rPr lang="en-US" altLang="zh-CN" sz="4400" b="1" dirty="0">
                <a:ln w="15875">
                  <a:noFill/>
                </a:ln>
                <a:solidFill>
                  <a:srgbClr val="0000FF"/>
                </a:solidFill>
                <a:effectLst>
                  <a:glow rad="228600">
                    <a:schemeClr val="bg1">
                      <a:alpha val="40000"/>
                    </a:schemeClr>
                  </a:glow>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rPr>
              <a:t>TRƯỜNG TIỂU </a:t>
            </a:r>
            <a:r>
              <a:rPr lang="en-US" altLang="zh-CN" sz="4400" b="1">
                <a:ln w="15875">
                  <a:noFill/>
                </a:ln>
                <a:solidFill>
                  <a:srgbClr val="0000FF"/>
                </a:solidFill>
                <a:effectLst>
                  <a:glow rad="228600">
                    <a:schemeClr val="bg1">
                      <a:alpha val="40000"/>
                    </a:schemeClr>
                  </a:glow>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rPr>
              <a:t>HỌC ĐOÀN KHUÊ</a:t>
            </a:r>
            <a:endParaRPr lang="en-US" altLang="zh-CN" sz="4400" b="1" dirty="0">
              <a:ln w="15875">
                <a:noFill/>
              </a:ln>
              <a:solidFill>
                <a:srgbClr val="0000FF"/>
              </a:solidFill>
              <a:effectLst>
                <a:glow rad="228600">
                  <a:schemeClr val="bg1">
                    <a:alpha val="40000"/>
                  </a:schemeClr>
                </a:glow>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4168505771"/>
      </p:ext>
    </p:extLst>
  </p:cSld>
  <p:clrMapOvr>
    <a:masterClrMapping/>
  </p:clrMapOvr>
  <mc:AlternateContent xmlns:mc="http://schemas.openxmlformats.org/markup-compatibility/2006" xmlns:p14="http://schemas.microsoft.com/office/powerpoint/2010/main">
    <mc:Choice Requires="p14">
      <p:transition spd="slow" p14:dur="1400">
        <p:blinds/>
      </p:transition>
    </mc:Choice>
    <mc:Fallback xmlns="">
      <p:transition spd="slow">
        <p:blind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60D4B9CE-D4BC-4BD0-8EEA-CE8239640FA2}"/>
              </a:ext>
            </a:extLst>
          </p:cNvPr>
          <p:cNvGrpSpPr/>
          <p:nvPr/>
        </p:nvGrpSpPr>
        <p:grpSpPr>
          <a:xfrm>
            <a:off x="121340" y="250658"/>
            <a:ext cx="863972" cy="1015663"/>
            <a:chOff x="426137" y="296838"/>
            <a:chExt cx="863972" cy="1015663"/>
          </a:xfrm>
        </p:grpSpPr>
        <p:sp>
          <p:nvSpPr>
            <p:cNvPr id="3" name="Oval 2">
              <a:extLst>
                <a:ext uri="{FF2B5EF4-FFF2-40B4-BE49-F238E27FC236}">
                  <a16:creationId xmlns:a16="http://schemas.microsoft.com/office/drawing/2014/main" xmlns="" id="{F3B960C1-3456-41D9-9F70-D0DF63018066}"/>
                </a:ext>
              </a:extLst>
            </p:cNvPr>
            <p:cNvSpPr/>
            <p:nvPr/>
          </p:nvSpPr>
          <p:spPr>
            <a:xfrm>
              <a:off x="426137" y="413003"/>
              <a:ext cx="863972" cy="816586"/>
            </a:xfrm>
            <a:prstGeom prst="ellipse">
              <a:avLst/>
            </a:prstGeom>
            <a:solidFill>
              <a:srgbClr val="7371BF"/>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perspectiveLeft"/>
                <a:lightRig rig="threePt" dir="t"/>
              </a:scene3d>
            </a:bodyPr>
            <a:lstStyle/>
            <a:p>
              <a:pPr algn="ctr"/>
              <a:endParaRPr lang="en-US" dirty="0">
                <a:solidFill>
                  <a:srgbClr val="0070C0"/>
                </a:solidFill>
              </a:endParaRPr>
            </a:p>
          </p:txBody>
        </p:sp>
        <p:sp>
          <p:nvSpPr>
            <p:cNvPr id="4" name="Rectangle 3">
              <a:extLst>
                <a:ext uri="{FF2B5EF4-FFF2-40B4-BE49-F238E27FC236}">
                  <a16:creationId xmlns:a16="http://schemas.microsoft.com/office/drawing/2014/main" xmlns="" id="{CB49492C-0969-42EF-8FD5-83A1629C0D41}"/>
                </a:ext>
              </a:extLst>
            </p:cNvPr>
            <p:cNvSpPr/>
            <p:nvPr/>
          </p:nvSpPr>
          <p:spPr>
            <a:xfrm>
              <a:off x="574491" y="296838"/>
              <a:ext cx="612668" cy="1015663"/>
            </a:xfrm>
            <a:prstGeom prst="rect">
              <a:avLst/>
            </a:prstGeom>
            <a:noFill/>
          </p:spPr>
          <p:txBody>
            <a:bodyPr wrap="none" lIns="91440" tIns="45720" rIns="91440" bIns="45720">
              <a:spAutoFit/>
            </a:bodyPr>
            <a:lstStyle/>
            <a:p>
              <a:pPr algn="ctr"/>
              <a:r>
                <a:rPr lang="en-US" sz="6000" dirty="0">
                  <a:ln w="0"/>
                  <a:solidFill>
                    <a:schemeClr val="bg1"/>
                  </a:solidFill>
                  <a:effectLst>
                    <a:outerShdw blurRad="38100" dist="19050" dir="2700000" algn="tl" rotWithShape="0">
                      <a:schemeClr val="dk1">
                        <a:alpha val="40000"/>
                      </a:schemeClr>
                    </a:outerShdw>
                  </a:effectLst>
                  <a:latin typeface=".VnArial" panose="020B7200000000000000" pitchFamily="34" charset="0"/>
                </a:rPr>
                <a:t>7</a:t>
              </a:r>
            </a:p>
          </p:txBody>
        </p:sp>
      </p:grpSp>
      <p:sp>
        <p:nvSpPr>
          <p:cNvPr id="5" name="8">
            <a:extLst>
              <a:ext uri="{FF2B5EF4-FFF2-40B4-BE49-F238E27FC236}">
                <a16:creationId xmlns:a16="http://schemas.microsoft.com/office/drawing/2014/main" xmlns="" id="{3D3A5EF3-87CC-4F85-9E49-6EEA13AED009}"/>
              </a:ext>
            </a:extLst>
          </p:cNvPr>
          <p:cNvSpPr/>
          <p:nvPr/>
        </p:nvSpPr>
        <p:spPr>
          <a:xfrm>
            <a:off x="1083321" y="437339"/>
            <a:ext cx="2486144" cy="707886"/>
          </a:xfrm>
          <a:prstGeom prst="rect">
            <a:avLst/>
          </a:prstGeom>
        </p:spPr>
        <p:txBody>
          <a:bodyPr wrap="square">
            <a:spAutoFit/>
          </a:bodyPr>
          <a:lstStyle/>
          <a:p>
            <a:pPr algn="just"/>
            <a:r>
              <a:rPr lang="en-US" altLang="zh-CN" sz="4000" b="1" dirty="0">
                <a:solidFill>
                  <a:schemeClr val="tx1">
                    <a:lumMod val="75000"/>
                    <a:lumOff val="25000"/>
                  </a:schemeClr>
                </a:solidFill>
                <a:latin typeface="Arial-Rounded" panose="020B0500000000000000" pitchFamily="34" charset="-93"/>
                <a:ea typeface="Arial-Rounded" panose="020B0500000000000000" pitchFamily="34" charset="-93"/>
                <a:cs typeface="Arial-Rounded" panose="020B0500000000000000" pitchFamily="34" charset="-93"/>
                <a:sym typeface="+mn-lt"/>
              </a:rPr>
              <a:t>NGHE VIẾT</a:t>
            </a:r>
            <a:endParaRPr lang="zh-CN" altLang="en-US" sz="4000" b="1" i="1" dirty="0">
              <a:solidFill>
                <a:schemeClr val="tx1">
                  <a:lumMod val="75000"/>
                  <a:lumOff val="25000"/>
                </a:schemeClr>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6" name="1">
            <a:extLst>
              <a:ext uri="{FF2B5EF4-FFF2-40B4-BE49-F238E27FC236}">
                <a16:creationId xmlns:a16="http://schemas.microsoft.com/office/drawing/2014/main" xmlns="" id="{F6FA562C-69DD-441F-9342-53D44D7BDACC}"/>
              </a:ext>
            </a:extLst>
          </p:cNvPr>
          <p:cNvSpPr/>
          <p:nvPr/>
        </p:nvSpPr>
        <p:spPr>
          <a:xfrm>
            <a:off x="0" y="1198845"/>
            <a:ext cx="12191999" cy="5292332"/>
          </a:xfrm>
          <a:prstGeom prst="rect">
            <a:avLst/>
          </a:prstGeom>
          <a:solidFill>
            <a:schemeClr val="bg1">
              <a:alpha val="9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ffectLst>
                <a:glow rad="127000">
                  <a:schemeClr val="accent1"/>
                </a:glow>
                <a:outerShdw blurRad="50800" dist="50800" dir="5400000" algn="ctr" rotWithShape="0">
                  <a:srgbClr val="000000"/>
                </a:outerShdw>
                <a:reflection endPos="65000" dist="50800" dir="5400000" sy="-100000" algn="bl" rotWithShape="0"/>
              </a:effectLst>
              <a:latin typeface="Arial-Rounded" panose="020B0500000000000000" pitchFamily="34" charset="0"/>
              <a:ea typeface="Arial-Rounded" panose="020B0500000000000000" pitchFamily="34" charset="0"/>
              <a:cs typeface="Arial-Rounded" panose="020B0500000000000000" pitchFamily="34" charset="0"/>
            </a:endParaRPr>
          </a:p>
        </p:txBody>
      </p:sp>
      <p:pic>
        <p:nvPicPr>
          <p:cNvPr id="7" name="Picture 6">
            <a:extLst>
              <a:ext uri="{FF2B5EF4-FFF2-40B4-BE49-F238E27FC236}">
                <a16:creationId xmlns:a16="http://schemas.microsoft.com/office/drawing/2014/main" xmlns="" id="{80E45269-B7A0-4061-AF5D-E1ECB428B4FE}"/>
              </a:ext>
            </a:extLst>
          </p:cNvPr>
          <p:cNvPicPr>
            <a:picLocks noChangeAspect="1"/>
          </p:cNvPicPr>
          <p:nvPr/>
        </p:nvPicPr>
        <p:blipFill>
          <a:blip r:embed="rId3"/>
          <a:stretch>
            <a:fillRect/>
          </a:stretch>
        </p:blipFill>
        <p:spPr>
          <a:xfrm>
            <a:off x="-17553" y="1693032"/>
            <a:ext cx="12192000" cy="4242954"/>
          </a:xfrm>
          <a:prstGeom prst="rect">
            <a:avLst/>
          </a:prstGeom>
        </p:spPr>
      </p:pic>
    </p:spTree>
    <p:extLst>
      <p:ext uri="{BB962C8B-B14F-4D97-AF65-F5344CB8AC3E}">
        <p14:creationId xmlns:p14="http://schemas.microsoft.com/office/powerpoint/2010/main" val="3631939479"/>
      </p:ext>
    </p:extLst>
  </p:cSld>
  <p:clrMapOvr>
    <a:masterClrMapping/>
  </p:clrMapOvr>
  <mc:AlternateContent xmlns:mc="http://schemas.openxmlformats.org/markup-compatibility/2006" xmlns:p14="http://schemas.microsoft.com/office/powerpoint/2010/main">
    <mc:Choice Requires="p14">
      <p:transition spd="slow" p14:dur="1400">
        <p:blinds/>
      </p:transition>
    </mc:Choice>
    <mc:Fallback xmlns="">
      <p:transition spd="slow">
        <p:blind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xmlns="" id="{8DDDF314-A449-4EF1-98F0-5005813C1D7F}"/>
              </a:ext>
            </a:extLst>
          </p:cNvPr>
          <p:cNvGrpSpPr/>
          <p:nvPr/>
        </p:nvGrpSpPr>
        <p:grpSpPr>
          <a:xfrm>
            <a:off x="7845752" y="2362299"/>
            <a:ext cx="3331880" cy="923330"/>
            <a:chOff x="4647055" y="4418731"/>
            <a:chExt cx="3331880" cy="923330"/>
          </a:xfrm>
        </p:grpSpPr>
        <p:sp>
          <p:nvSpPr>
            <p:cNvPr id="14" name="8">
              <a:extLst>
                <a:ext uri="{FF2B5EF4-FFF2-40B4-BE49-F238E27FC236}">
                  <a16:creationId xmlns:a16="http://schemas.microsoft.com/office/drawing/2014/main" xmlns="" id="{30C45A0B-FA0B-480C-9746-4C821A664448}"/>
                </a:ext>
              </a:extLst>
            </p:cNvPr>
            <p:cNvSpPr/>
            <p:nvPr/>
          </p:nvSpPr>
          <p:spPr>
            <a:xfrm>
              <a:off x="4647055" y="4418731"/>
              <a:ext cx="3331880" cy="923330"/>
            </a:xfrm>
            <a:prstGeom prst="rect">
              <a:avLst/>
            </a:prstGeom>
          </p:spPr>
          <p:txBody>
            <a:bodyPr wrap="square">
              <a:spAutoFit/>
            </a:bodyPr>
            <a:lstStyle/>
            <a:p>
              <a:r>
                <a:rPr lang="en-US" altLang="zh-CN" sz="5400" dirty="0" err="1">
                  <a:latin typeface="Arial-Rounded" panose="020B0500000000000000" pitchFamily="34" charset="-93"/>
                  <a:ea typeface="Arial-Rounded" panose="020B0500000000000000" pitchFamily="34" charset="-93"/>
                  <a:cs typeface="Arial-Rounded" panose="020B0500000000000000" pitchFamily="34" charset="-93"/>
                  <a:sym typeface="+mn-lt"/>
                </a:rPr>
                <a:t>khoá</a:t>
              </a:r>
              <a:r>
                <a:rPr lang="en-US" altLang="zh-CN" sz="5400" dirty="0">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5400" dirty="0" err="1">
                  <a:latin typeface="Arial-Rounded" panose="020B0500000000000000" pitchFamily="34" charset="-93"/>
                  <a:ea typeface="Arial-Rounded" panose="020B0500000000000000" pitchFamily="34" charset="-93"/>
                  <a:cs typeface="Arial-Rounded" panose="020B0500000000000000" pitchFamily="34" charset="-93"/>
                  <a:sym typeface="+mn-lt"/>
                </a:rPr>
                <a:t>cửa</a:t>
              </a:r>
              <a:endParaRPr lang="zh-CN" altLang="en-US" sz="5400"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pic>
          <p:nvPicPr>
            <p:cNvPr id="25" name="Picture 24">
              <a:extLst>
                <a:ext uri="{FF2B5EF4-FFF2-40B4-BE49-F238E27FC236}">
                  <a16:creationId xmlns:a16="http://schemas.microsoft.com/office/drawing/2014/main" xmlns="" id="{E3F0D30B-AB4C-4C9A-B5B6-6D643A3EC913}"/>
                </a:ext>
              </a:extLst>
            </p:cNvPr>
            <p:cNvPicPr>
              <a:picLocks noChangeAspect="1"/>
            </p:cNvPicPr>
            <p:nvPr/>
          </p:nvPicPr>
          <p:blipFill rotWithShape="1">
            <a:blip r:embed="rId2"/>
            <a:srcRect l="19817" t="26839" r="20245" b="32508"/>
            <a:stretch/>
          </p:blipFill>
          <p:spPr>
            <a:xfrm>
              <a:off x="5305693" y="4638447"/>
              <a:ext cx="946426" cy="589861"/>
            </a:xfrm>
            <a:prstGeom prst="rect">
              <a:avLst/>
            </a:prstGeom>
          </p:spPr>
        </p:pic>
      </p:grpSp>
      <p:grpSp>
        <p:nvGrpSpPr>
          <p:cNvPr id="2" name="Group 1">
            <a:extLst>
              <a:ext uri="{FF2B5EF4-FFF2-40B4-BE49-F238E27FC236}">
                <a16:creationId xmlns:a16="http://schemas.microsoft.com/office/drawing/2014/main" xmlns="" id="{7ABE376F-6470-4A4A-B125-BBE3BF1DA47B}"/>
              </a:ext>
            </a:extLst>
          </p:cNvPr>
          <p:cNvGrpSpPr/>
          <p:nvPr/>
        </p:nvGrpSpPr>
        <p:grpSpPr>
          <a:xfrm>
            <a:off x="121340" y="250658"/>
            <a:ext cx="863972" cy="1015663"/>
            <a:chOff x="426137" y="296838"/>
            <a:chExt cx="863972" cy="1015663"/>
          </a:xfrm>
        </p:grpSpPr>
        <p:sp>
          <p:nvSpPr>
            <p:cNvPr id="3" name="Oval 2">
              <a:extLst>
                <a:ext uri="{FF2B5EF4-FFF2-40B4-BE49-F238E27FC236}">
                  <a16:creationId xmlns:a16="http://schemas.microsoft.com/office/drawing/2014/main" xmlns="" id="{F134BB5B-EF51-4150-9A89-315605B940AB}"/>
                </a:ext>
              </a:extLst>
            </p:cNvPr>
            <p:cNvSpPr/>
            <p:nvPr/>
          </p:nvSpPr>
          <p:spPr>
            <a:xfrm>
              <a:off x="426137" y="413003"/>
              <a:ext cx="863972" cy="816586"/>
            </a:xfrm>
            <a:prstGeom prst="ellipse">
              <a:avLst/>
            </a:prstGeom>
            <a:solidFill>
              <a:srgbClr val="7371BF"/>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perspectiveLeft"/>
                <a:lightRig rig="threePt" dir="t"/>
              </a:scene3d>
            </a:bodyPr>
            <a:lstStyle/>
            <a:p>
              <a:pPr algn="ctr"/>
              <a:endParaRPr lang="en-US" dirty="0">
                <a:solidFill>
                  <a:srgbClr val="0070C0"/>
                </a:solidFill>
              </a:endParaRPr>
            </a:p>
          </p:txBody>
        </p:sp>
        <p:sp>
          <p:nvSpPr>
            <p:cNvPr id="4" name="Rectangle 3">
              <a:extLst>
                <a:ext uri="{FF2B5EF4-FFF2-40B4-BE49-F238E27FC236}">
                  <a16:creationId xmlns:a16="http://schemas.microsoft.com/office/drawing/2014/main" xmlns="" id="{8EF8D4C6-EC48-4C71-832D-C6255296E463}"/>
                </a:ext>
              </a:extLst>
            </p:cNvPr>
            <p:cNvSpPr/>
            <p:nvPr/>
          </p:nvSpPr>
          <p:spPr>
            <a:xfrm>
              <a:off x="535163" y="296838"/>
              <a:ext cx="612668" cy="1015663"/>
            </a:xfrm>
            <a:prstGeom prst="rect">
              <a:avLst/>
            </a:prstGeom>
            <a:noFill/>
          </p:spPr>
          <p:txBody>
            <a:bodyPr wrap="none" lIns="91440" tIns="45720" rIns="91440" bIns="45720">
              <a:spAutoFit/>
            </a:bodyPr>
            <a:lstStyle/>
            <a:p>
              <a:pPr algn="ctr"/>
              <a:r>
                <a:rPr lang="en-US" sz="6000" dirty="0">
                  <a:ln w="0"/>
                  <a:solidFill>
                    <a:schemeClr val="bg1"/>
                  </a:solidFill>
                  <a:effectLst>
                    <a:outerShdw blurRad="38100" dist="19050" dir="2700000" algn="tl" rotWithShape="0">
                      <a:schemeClr val="dk1">
                        <a:alpha val="40000"/>
                      </a:schemeClr>
                    </a:outerShdw>
                  </a:effectLst>
                  <a:latin typeface=".VnArial" panose="020B7200000000000000" pitchFamily="34" charset="0"/>
                </a:rPr>
                <a:t>8</a:t>
              </a:r>
            </a:p>
          </p:txBody>
        </p:sp>
      </p:grpSp>
      <p:sp>
        <p:nvSpPr>
          <p:cNvPr id="5" name="8">
            <a:extLst>
              <a:ext uri="{FF2B5EF4-FFF2-40B4-BE49-F238E27FC236}">
                <a16:creationId xmlns:a16="http://schemas.microsoft.com/office/drawing/2014/main" xmlns="" id="{FF1E9D0F-037B-438E-8EA5-C8AAA8592D21}"/>
              </a:ext>
            </a:extLst>
          </p:cNvPr>
          <p:cNvSpPr/>
          <p:nvPr/>
        </p:nvSpPr>
        <p:spPr>
          <a:xfrm>
            <a:off x="1075625" y="327819"/>
            <a:ext cx="10867296" cy="830997"/>
          </a:xfrm>
          <a:prstGeom prst="rect">
            <a:avLst/>
          </a:prstGeom>
        </p:spPr>
        <p:txBody>
          <a:bodyPr wrap="square">
            <a:spAutoFit/>
          </a:bodyPr>
          <a:lstStyle/>
          <a:p>
            <a:pPr algn="just"/>
            <a:r>
              <a:rPr lang="en-US" altLang="zh-CN" sz="4800" b="1" dirty="0" err="1">
                <a:solidFill>
                  <a:schemeClr val="tx1">
                    <a:lumMod val="75000"/>
                    <a:lumOff val="25000"/>
                  </a:schemeClr>
                </a:solidFill>
                <a:latin typeface="Arial-Rounded" panose="020B0500000000000000" pitchFamily="34" charset="-93"/>
                <a:ea typeface="Arial-Rounded" panose="020B0500000000000000" pitchFamily="34" charset="-93"/>
                <a:cs typeface="Arial-Rounded" panose="020B0500000000000000" pitchFamily="34" charset="-93"/>
                <a:sym typeface="+mn-lt"/>
              </a:rPr>
              <a:t>Chọn</a:t>
            </a:r>
            <a:r>
              <a:rPr lang="en-US" altLang="zh-CN" sz="4800" b="1" dirty="0">
                <a:solidFill>
                  <a:schemeClr val="tx1">
                    <a:lumMod val="75000"/>
                    <a:lumOff val="25000"/>
                  </a:schemeClr>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800" b="1" dirty="0" err="1">
                <a:solidFill>
                  <a:schemeClr val="tx1">
                    <a:lumMod val="75000"/>
                    <a:lumOff val="25000"/>
                  </a:schemeClr>
                </a:solidFill>
                <a:latin typeface="Arial-Rounded" panose="020B0500000000000000" pitchFamily="34" charset="-93"/>
                <a:ea typeface="Arial-Rounded" panose="020B0500000000000000" pitchFamily="34" charset="-93"/>
                <a:cs typeface="Arial-Rounded" panose="020B0500000000000000" pitchFamily="34" charset="-93"/>
                <a:sym typeface="+mn-lt"/>
              </a:rPr>
              <a:t>vần</a:t>
            </a:r>
            <a:r>
              <a:rPr lang="en-US" altLang="zh-CN" sz="4800" b="1" dirty="0">
                <a:solidFill>
                  <a:schemeClr val="tx1">
                    <a:lumMod val="75000"/>
                    <a:lumOff val="25000"/>
                  </a:schemeClr>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800" b="1" dirty="0" err="1">
                <a:solidFill>
                  <a:schemeClr val="tx1">
                    <a:lumMod val="75000"/>
                    <a:lumOff val="25000"/>
                  </a:schemeClr>
                </a:solidFill>
                <a:latin typeface="Arial-Rounded" panose="020B0500000000000000" pitchFamily="34" charset="-93"/>
                <a:ea typeface="Arial-Rounded" panose="020B0500000000000000" pitchFamily="34" charset="-93"/>
                <a:cs typeface="Arial-Rounded" panose="020B0500000000000000" pitchFamily="34" charset="-93"/>
                <a:sym typeface="+mn-lt"/>
              </a:rPr>
              <a:t>phù</a:t>
            </a:r>
            <a:r>
              <a:rPr lang="en-US" altLang="zh-CN" sz="4800" b="1" dirty="0">
                <a:solidFill>
                  <a:schemeClr val="tx1">
                    <a:lumMod val="75000"/>
                    <a:lumOff val="25000"/>
                  </a:schemeClr>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800" b="1" dirty="0" err="1">
                <a:solidFill>
                  <a:schemeClr val="tx1">
                    <a:lumMod val="75000"/>
                    <a:lumOff val="25000"/>
                  </a:schemeClr>
                </a:solidFill>
                <a:latin typeface="Arial-Rounded" panose="020B0500000000000000" pitchFamily="34" charset="-93"/>
                <a:ea typeface="Arial-Rounded" panose="020B0500000000000000" pitchFamily="34" charset="-93"/>
                <a:cs typeface="Arial-Rounded" panose="020B0500000000000000" pitchFamily="34" charset="-93"/>
                <a:sym typeface="+mn-lt"/>
              </a:rPr>
              <a:t>hợp</a:t>
            </a:r>
            <a:r>
              <a:rPr lang="en-US" altLang="zh-CN" sz="4800" b="1" dirty="0">
                <a:solidFill>
                  <a:schemeClr val="tx1">
                    <a:lumMod val="75000"/>
                    <a:lumOff val="25000"/>
                  </a:schemeClr>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800" b="1" dirty="0" err="1">
                <a:solidFill>
                  <a:schemeClr val="tx1">
                    <a:lumMod val="75000"/>
                    <a:lumOff val="25000"/>
                  </a:schemeClr>
                </a:solidFill>
                <a:latin typeface="Arial-Rounded" panose="020B0500000000000000" pitchFamily="34" charset="-93"/>
                <a:ea typeface="Arial-Rounded" panose="020B0500000000000000" pitchFamily="34" charset="-93"/>
                <a:cs typeface="Arial-Rounded" panose="020B0500000000000000" pitchFamily="34" charset="-93"/>
                <a:sym typeface="+mn-lt"/>
              </a:rPr>
              <a:t>thay</a:t>
            </a:r>
            <a:r>
              <a:rPr lang="en-US" altLang="zh-CN" sz="4800" b="1" dirty="0">
                <a:solidFill>
                  <a:schemeClr val="tx1">
                    <a:lumMod val="75000"/>
                    <a:lumOff val="25000"/>
                  </a:schemeClr>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800" b="1" dirty="0" err="1">
                <a:solidFill>
                  <a:schemeClr val="tx1">
                    <a:lumMod val="75000"/>
                    <a:lumOff val="25000"/>
                  </a:schemeClr>
                </a:solidFill>
                <a:latin typeface="Arial-Rounded" panose="020B0500000000000000" pitchFamily="34" charset="-93"/>
                <a:ea typeface="Arial-Rounded" panose="020B0500000000000000" pitchFamily="34" charset="-93"/>
                <a:cs typeface="Arial-Rounded" panose="020B0500000000000000" pitchFamily="34" charset="-93"/>
                <a:sym typeface="+mn-lt"/>
              </a:rPr>
              <a:t>cho</a:t>
            </a:r>
            <a:r>
              <a:rPr lang="en-US" altLang="zh-CN" sz="4800" b="1" dirty="0">
                <a:solidFill>
                  <a:schemeClr val="tx1">
                    <a:lumMod val="75000"/>
                    <a:lumOff val="25000"/>
                  </a:schemeClr>
                </a:solidFill>
                <a:latin typeface="Arial-Rounded" panose="020B0500000000000000" pitchFamily="34" charset="-93"/>
                <a:ea typeface="Arial-Rounded" panose="020B0500000000000000" pitchFamily="34" charset="-93"/>
                <a:cs typeface="Arial-Rounded" panose="020B0500000000000000" pitchFamily="34" charset="-93"/>
                <a:sym typeface="+mn-lt"/>
              </a:rPr>
              <a:t> ô </a:t>
            </a:r>
            <a:r>
              <a:rPr lang="en-US" altLang="zh-CN" sz="4800" b="1" dirty="0" err="1">
                <a:solidFill>
                  <a:schemeClr val="tx1">
                    <a:lumMod val="75000"/>
                    <a:lumOff val="25000"/>
                  </a:schemeClr>
                </a:solidFill>
                <a:latin typeface="Arial-Rounded" panose="020B0500000000000000" pitchFamily="34" charset="-93"/>
                <a:ea typeface="Arial-Rounded" panose="020B0500000000000000" pitchFamily="34" charset="-93"/>
                <a:cs typeface="Arial-Rounded" panose="020B0500000000000000" pitchFamily="34" charset="-93"/>
                <a:sym typeface="+mn-lt"/>
              </a:rPr>
              <a:t>vuông</a:t>
            </a:r>
            <a:endParaRPr lang="zh-CN" altLang="en-US" sz="4800" b="1" dirty="0">
              <a:solidFill>
                <a:schemeClr val="tx1">
                  <a:lumMod val="75000"/>
                  <a:lumOff val="25000"/>
                </a:schemeClr>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6" name="8">
            <a:extLst>
              <a:ext uri="{FF2B5EF4-FFF2-40B4-BE49-F238E27FC236}">
                <a16:creationId xmlns:a16="http://schemas.microsoft.com/office/drawing/2014/main" xmlns="" id="{7F57A2E5-9967-4F46-8910-FF7DF56D9405}"/>
              </a:ext>
            </a:extLst>
          </p:cNvPr>
          <p:cNvSpPr/>
          <p:nvPr/>
        </p:nvSpPr>
        <p:spPr>
          <a:xfrm>
            <a:off x="330874" y="1348720"/>
            <a:ext cx="5288530" cy="923330"/>
          </a:xfrm>
          <a:prstGeom prst="rect">
            <a:avLst/>
          </a:prstGeom>
        </p:spPr>
        <p:txBody>
          <a:bodyPr wrap="square">
            <a:spAutoFit/>
          </a:bodyPr>
          <a:lstStyle/>
          <a:p>
            <a:pPr algn="just"/>
            <a:r>
              <a:rPr lang="en-US" altLang="zh-CN" sz="5400" b="1" dirty="0">
                <a:latin typeface="Arial-Rounded" panose="020B0500000000000000" pitchFamily="34" charset="-93"/>
                <a:ea typeface="Arial-Rounded" panose="020B0500000000000000" pitchFamily="34" charset="-93"/>
                <a:cs typeface="Arial-Rounded" panose="020B0500000000000000" pitchFamily="34" charset="-93"/>
                <a:sym typeface="+mn-lt"/>
              </a:rPr>
              <a:t>a. </a:t>
            </a:r>
            <a:r>
              <a:rPr lang="en-US" altLang="zh-CN" sz="5400" dirty="0" err="1">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oa</a:t>
            </a:r>
            <a:r>
              <a:rPr lang="en-US" altLang="zh-CN" sz="5400" b="1" dirty="0">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5400" dirty="0">
                <a:latin typeface="Arial-Rounded" panose="020B0500000000000000" pitchFamily="34" charset="-93"/>
                <a:ea typeface="Arial-Rounded" panose="020B0500000000000000" pitchFamily="34" charset="-93"/>
                <a:cs typeface="Arial-Rounded" panose="020B0500000000000000" pitchFamily="34" charset="-93"/>
                <a:sym typeface="+mn-lt"/>
              </a:rPr>
              <a:t>hay</a:t>
            </a:r>
            <a:r>
              <a:rPr lang="en-US" altLang="zh-CN" sz="5400" b="1" dirty="0">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5400" dirty="0" err="1">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uê</a:t>
            </a:r>
            <a:r>
              <a:rPr lang="en-US" altLang="zh-CN" sz="5400"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5400" dirty="0">
                <a:latin typeface="Arial-Rounded" panose="020B0500000000000000" pitchFamily="34" charset="-93"/>
                <a:ea typeface="Arial-Rounded" panose="020B0500000000000000" pitchFamily="34" charset="-93"/>
                <a:cs typeface="Arial-Rounded" panose="020B0500000000000000" pitchFamily="34" charset="-93"/>
                <a:sym typeface="+mn-lt"/>
              </a:rPr>
              <a:t>?</a:t>
            </a:r>
            <a:endParaRPr lang="zh-CN" altLang="en-US" sz="5400" dirty="0">
              <a:latin typeface="Arial-Rounded" panose="020B0500000000000000" pitchFamily="34" charset="-93"/>
              <a:ea typeface="Arial-Rounded" panose="020B0500000000000000" pitchFamily="34" charset="-93"/>
              <a:cs typeface="Arial-Rounded" panose="020B0500000000000000" pitchFamily="34" charset="-93"/>
              <a:sym typeface="+mn-lt"/>
            </a:endParaRPr>
          </a:p>
        </p:txBody>
      </p:sp>
      <p:grpSp>
        <p:nvGrpSpPr>
          <p:cNvPr id="22" name="Group 21">
            <a:extLst>
              <a:ext uri="{FF2B5EF4-FFF2-40B4-BE49-F238E27FC236}">
                <a16:creationId xmlns:a16="http://schemas.microsoft.com/office/drawing/2014/main" xmlns="" id="{AA95FF4C-24CF-488C-B8C4-8F735FC9C310}"/>
              </a:ext>
            </a:extLst>
          </p:cNvPr>
          <p:cNvGrpSpPr/>
          <p:nvPr/>
        </p:nvGrpSpPr>
        <p:grpSpPr>
          <a:xfrm>
            <a:off x="440016" y="2362299"/>
            <a:ext cx="3612469" cy="923330"/>
            <a:chOff x="1582102" y="2751983"/>
            <a:chExt cx="3612469" cy="923330"/>
          </a:xfrm>
        </p:grpSpPr>
        <p:sp>
          <p:nvSpPr>
            <p:cNvPr id="8" name="8">
              <a:extLst>
                <a:ext uri="{FF2B5EF4-FFF2-40B4-BE49-F238E27FC236}">
                  <a16:creationId xmlns:a16="http://schemas.microsoft.com/office/drawing/2014/main" xmlns="" id="{65E85C98-0460-48AB-B0CD-197D313C8D32}"/>
                </a:ext>
              </a:extLst>
            </p:cNvPr>
            <p:cNvSpPr/>
            <p:nvPr/>
          </p:nvSpPr>
          <p:spPr>
            <a:xfrm>
              <a:off x="1582102" y="2751983"/>
              <a:ext cx="3612469" cy="923330"/>
            </a:xfrm>
            <a:prstGeom prst="rect">
              <a:avLst/>
            </a:prstGeom>
          </p:spPr>
          <p:txBody>
            <a:bodyPr wrap="square">
              <a:spAutoFit/>
            </a:bodyPr>
            <a:lstStyle/>
            <a:p>
              <a:r>
                <a:rPr lang="en-US" altLang="zh-CN" sz="5400" dirty="0" err="1">
                  <a:latin typeface="Arial-Rounded" panose="020B0500000000000000" pitchFamily="34" charset="-93"/>
                  <a:ea typeface="Arial-Rounded" panose="020B0500000000000000" pitchFamily="34" charset="-93"/>
                  <a:cs typeface="Arial-Rounded" panose="020B0500000000000000" pitchFamily="34" charset="-93"/>
                  <a:sym typeface="+mn-lt"/>
                </a:rPr>
                <a:t>toà</a:t>
              </a:r>
              <a:r>
                <a:rPr lang="en-US" altLang="zh-CN" sz="5400" dirty="0">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5400" dirty="0" err="1">
                  <a:latin typeface="Arial-Rounded" panose="020B0500000000000000" pitchFamily="34" charset="-93"/>
                  <a:ea typeface="Arial-Rounded" panose="020B0500000000000000" pitchFamily="34" charset="-93"/>
                  <a:cs typeface="Arial-Rounded" panose="020B0500000000000000" pitchFamily="34" charset="-93"/>
                  <a:sym typeface="+mn-lt"/>
                </a:rPr>
                <a:t>nhà</a:t>
              </a:r>
              <a:endParaRPr lang="zh-CN" altLang="en-US" sz="5400"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pic>
          <p:nvPicPr>
            <p:cNvPr id="10" name="Picture 9">
              <a:extLst>
                <a:ext uri="{FF2B5EF4-FFF2-40B4-BE49-F238E27FC236}">
                  <a16:creationId xmlns:a16="http://schemas.microsoft.com/office/drawing/2014/main" xmlns="" id="{4BAE66FB-51C9-4E60-A651-D29F6261B106}"/>
                </a:ext>
              </a:extLst>
            </p:cNvPr>
            <p:cNvPicPr>
              <a:picLocks noChangeAspect="1"/>
            </p:cNvPicPr>
            <p:nvPr/>
          </p:nvPicPr>
          <p:blipFill rotWithShape="1">
            <a:blip r:embed="rId2"/>
            <a:srcRect l="19817" t="26839" r="20245" b="32508"/>
            <a:stretch/>
          </p:blipFill>
          <p:spPr>
            <a:xfrm>
              <a:off x="1738503" y="2974404"/>
              <a:ext cx="946426" cy="589861"/>
            </a:xfrm>
            <a:prstGeom prst="rect">
              <a:avLst/>
            </a:prstGeom>
          </p:spPr>
        </p:pic>
      </p:grpSp>
      <p:grpSp>
        <p:nvGrpSpPr>
          <p:cNvPr id="23" name="Group 22">
            <a:extLst>
              <a:ext uri="{FF2B5EF4-FFF2-40B4-BE49-F238E27FC236}">
                <a16:creationId xmlns:a16="http://schemas.microsoft.com/office/drawing/2014/main" xmlns="" id="{98D781B9-812E-40D1-907A-20F5E9BCD9AA}"/>
              </a:ext>
            </a:extLst>
          </p:cNvPr>
          <p:cNvGrpSpPr/>
          <p:nvPr/>
        </p:nvGrpSpPr>
        <p:grpSpPr>
          <a:xfrm>
            <a:off x="4411958" y="2362299"/>
            <a:ext cx="3891586" cy="923330"/>
            <a:chOff x="6662930" y="2751983"/>
            <a:chExt cx="3891586" cy="923330"/>
          </a:xfrm>
        </p:grpSpPr>
        <p:sp>
          <p:nvSpPr>
            <p:cNvPr id="11" name="8">
              <a:extLst>
                <a:ext uri="{FF2B5EF4-FFF2-40B4-BE49-F238E27FC236}">
                  <a16:creationId xmlns:a16="http://schemas.microsoft.com/office/drawing/2014/main" xmlns="" id="{E8DA9560-B8EA-495F-945B-6C4EF76B543E}"/>
                </a:ext>
              </a:extLst>
            </p:cNvPr>
            <p:cNvSpPr/>
            <p:nvPr/>
          </p:nvSpPr>
          <p:spPr>
            <a:xfrm>
              <a:off x="6662930" y="2751983"/>
              <a:ext cx="3891586" cy="923330"/>
            </a:xfrm>
            <a:prstGeom prst="rect">
              <a:avLst/>
            </a:prstGeom>
          </p:spPr>
          <p:txBody>
            <a:bodyPr wrap="square">
              <a:spAutoFit/>
            </a:bodyPr>
            <a:lstStyle/>
            <a:p>
              <a:r>
                <a:rPr lang="en-US" altLang="zh-CN" sz="5400" dirty="0" err="1">
                  <a:latin typeface="Arial-Rounded" panose="020B0500000000000000" pitchFamily="34" charset="-93"/>
                  <a:ea typeface="Arial-Rounded" panose="020B0500000000000000" pitchFamily="34" charset="-93"/>
                  <a:cs typeface="Arial-Rounded" panose="020B0500000000000000" pitchFamily="34" charset="-93"/>
                  <a:sym typeface="+mn-lt"/>
                </a:rPr>
                <a:t>trí</a:t>
              </a:r>
              <a:r>
                <a:rPr lang="en-US" altLang="zh-CN" sz="5400" dirty="0">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5400" dirty="0" err="1">
                  <a:latin typeface="Arial-Rounded" panose="020B0500000000000000" pitchFamily="34" charset="-93"/>
                  <a:ea typeface="Arial-Rounded" panose="020B0500000000000000" pitchFamily="34" charset="-93"/>
                  <a:cs typeface="Arial-Rounded" panose="020B0500000000000000" pitchFamily="34" charset="-93"/>
                  <a:sym typeface="+mn-lt"/>
                </a:rPr>
                <a:t>tuệ</a:t>
              </a:r>
              <a:endParaRPr lang="zh-CN" altLang="en-US" sz="5400" dirty="0">
                <a:latin typeface="Arial-Rounded" panose="020B0500000000000000" pitchFamily="34" charset="-93"/>
                <a:ea typeface="Arial-Rounded" panose="020B0500000000000000" pitchFamily="34" charset="-93"/>
                <a:cs typeface="Arial-Rounded" panose="020B0500000000000000" pitchFamily="34" charset="-93"/>
                <a:sym typeface="+mn-lt"/>
              </a:endParaRPr>
            </a:p>
          </p:txBody>
        </p:sp>
        <p:pic>
          <p:nvPicPr>
            <p:cNvPr id="21" name="Picture 20">
              <a:extLst>
                <a:ext uri="{FF2B5EF4-FFF2-40B4-BE49-F238E27FC236}">
                  <a16:creationId xmlns:a16="http://schemas.microsoft.com/office/drawing/2014/main" xmlns="" id="{66081B5D-492E-40B7-8FF3-7281EF4C95FC}"/>
                </a:ext>
              </a:extLst>
            </p:cNvPr>
            <p:cNvPicPr>
              <a:picLocks noChangeAspect="1"/>
            </p:cNvPicPr>
            <p:nvPr/>
          </p:nvPicPr>
          <p:blipFill rotWithShape="1">
            <a:blip r:embed="rId3"/>
            <a:srcRect l="27011" t="26653" r="26199" b="31841"/>
            <a:stretch/>
          </p:blipFill>
          <p:spPr>
            <a:xfrm>
              <a:off x="7611506" y="2974404"/>
              <a:ext cx="727394" cy="602247"/>
            </a:xfrm>
            <a:prstGeom prst="rect">
              <a:avLst/>
            </a:prstGeom>
          </p:spPr>
        </p:pic>
      </p:grpSp>
      <p:pic>
        <p:nvPicPr>
          <p:cNvPr id="26" name="Picture 25" descr="Shape&#10;&#10;Description automatically generated with low confidence">
            <a:extLst>
              <a:ext uri="{FF2B5EF4-FFF2-40B4-BE49-F238E27FC236}">
                <a16:creationId xmlns:a16="http://schemas.microsoft.com/office/drawing/2014/main" xmlns="" id="{8B80E261-CC5C-4DF6-8B15-5AD4576E564B}"/>
              </a:ext>
            </a:extLst>
          </p:cNvPr>
          <p:cNvPicPr>
            <a:picLocks noChangeAspect="1"/>
          </p:cNvPicPr>
          <p:nvPr/>
        </p:nvPicPr>
        <p:blipFill rotWithShape="1">
          <a:blip r:embed="rId4"/>
          <a:srcRect l="53203" t="10081" r="17883" b="63809"/>
          <a:stretch/>
        </p:blipFill>
        <p:spPr>
          <a:xfrm>
            <a:off x="1014368" y="2264189"/>
            <a:ext cx="308473" cy="418641"/>
          </a:xfrm>
          <a:prstGeom prst="rect">
            <a:avLst/>
          </a:prstGeom>
        </p:spPr>
      </p:pic>
      <p:sp>
        <p:nvSpPr>
          <p:cNvPr id="16" name="Rectangle 15">
            <a:extLst>
              <a:ext uri="{FF2B5EF4-FFF2-40B4-BE49-F238E27FC236}">
                <a16:creationId xmlns:a16="http://schemas.microsoft.com/office/drawing/2014/main" xmlns="" id="{1081D94F-BB27-4DE3-A8ED-7F80F5BCB859}"/>
              </a:ext>
            </a:extLst>
          </p:cNvPr>
          <p:cNvSpPr/>
          <p:nvPr/>
        </p:nvSpPr>
        <p:spPr>
          <a:xfrm>
            <a:off x="705936" y="2522840"/>
            <a:ext cx="727388" cy="602247"/>
          </a:xfrm>
          <a:prstGeom prst="rect">
            <a:avLst/>
          </a:prstGeom>
          <a:solidFill>
            <a:srgbClr val="F99D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Times New Roman" panose="02020603050405020304" pitchFamily="18" charset="0"/>
              <a:cs typeface="Times New Roman" panose="02020603050405020304" pitchFamily="18" charset="0"/>
            </a:endParaRPr>
          </a:p>
        </p:txBody>
      </p:sp>
      <p:sp>
        <p:nvSpPr>
          <p:cNvPr id="17" name="Rectangle 16">
            <a:extLst>
              <a:ext uri="{FF2B5EF4-FFF2-40B4-BE49-F238E27FC236}">
                <a16:creationId xmlns:a16="http://schemas.microsoft.com/office/drawing/2014/main" xmlns="" id="{15DA38F4-9DB9-40DF-B400-5E733CA6D31A}"/>
              </a:ext>
            </a:extLst>
          </p:cNvPr>
          <p:cNvSpPr/>
          <p:nvPr/>
        </p:nvSpPr>
        <p:spPr>
          <a:xfrm>
            <a:off x="8613909" y="2555114"/>
            <a:ext cx="727388" cy="602247"/>
          </a:xfrm>
          <a:prstGeom prst="rect">
            <a:avLst/>
          </a:prstGeom>
          <a:solidFill>
            <a:srgbClr val="F99D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Times New Roman" panose="02020603050405020304" pitchFamily="18" charset="0"/>
              <a:cs typeface="Times New Roman" panose="02020603050405020304" pitchFamily="18" charset="0"/>
            </a:endParaRPr>
          </a:p>
        </p:txBody>
      </p:sp>
      <p:sp>
        <p:nvSpPr>
          <p:cNvPr id="18" name="Rectangle 17">
            <a:extLst>
              <a:ext uri="{FF2B5EF4-FFF2-40B4-BE49-F238E27FC236}">
                <a16:creationId xmlns:a16="http://schemas.microsoft.com/office/drawing/2014/main" xmlns="" id="{0BAC2863-F3A7-4F91-9882-EA35A98C0B8A}"/>
              </a:ext>
            </a:extLst>
          </p:cNvPr>
          <p:cNvSpPr/>
          <p:nvPr/>
        </p:nvSpPr>
        <p:spPr>
          <a:xfrm>
            <a:off x="5382050" y="2496816"/>
            <a:ext cx="727394" cy="602247"/>
          </a:xfrm>
          <a:prstGeom prst="rect">
            <a:avLst/>
          </a:prstGeom>
          <a:solidFill>
            <a:srgbClr val="F99D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Times New Roman" panose="02020603050405020304" pitchFamily="18" charset="0"/>
              <a:cs typeface="Times New Roman" panose="02020603050405020304" pitchFamily="18" charset="0"/>
            </a:endParaRPr>
          </a:p>
        </p:txBody>
      </p:sp>
      <p:pic>
        <p:nvPicPr>
          <p:cNvPr id="29" name="Picture 28" descr="Shape&#10;&#10;Description automatically generated with low confidence">
            <a:extLst>
              <a:ext uri="{FF2B5EF4-FFF2-40B4-BE49-F238E27FC236}">
                <a16:creationId xmlns:a16="http://schemas.microsoft.com/office/drawing/2014/main" xmlns="" id="{0389B673-7FE8-4F2C-A735-7E42C7ECF6EC}"/>
              </a:ext>
            </a:extLst>
          </p:cNvPr>
          <p:cNvPicPr>
            <a:picLocks noChangeAspect="1"/>
          </p:cNvPicPr>
          <p:nvPr/>
        </p:nvPicPr>
        <p:blipFill rotWithShape="1">
          <a:blip r:embed="rId4"/>
          <a:srcRect l="53203" t="10081" r="17883" b="63809"/>
          <a:stretch/>
        </p:blipFill>
        <p:spPr>
          <a:xfrm flipH="1">
            <a:off x="8933347" y="2294265"/>
            <a:ext cx="308473" cy="418641"/>
          </a:xfrm>
          <a:prstGeom prst="rect">
            <a:avLst/>
          </a:prstGeom>
        </p:spPr>
      </p:pic>
      <p:grpSp>
        <p:nvGrpSpPr>
          <p:cNvPr id="7" name="Group 6">
            <a:extLst>
              <a:ext uri="{FF2B5EF4-FFF2-40B4-BE49-F238E27FC236}">
                <a16:creationId xmlns:a16="http://schemas.microsoft.com/office/drawing/2014/main" xmlns="" id="{BFC1A96F-C46B-57B4-F601-D408762D49ED}"/>
              </a:ext>
            </a:extLst>
          </p:cNvPr>
          <p:cNvGrpSpPr/>
          <p:nvPr/>
        </p:nvGrpSpPr>
        <p:grpSpPr>
          <a:xfrm>
            <a:off x="440016" y="4596524"/>
            <a:ext cx="2892167" cy="923330"/>
            <a:chOff x="1582102" y="2751983"/>
            <a:chExt cx="2892167" cy="923330"/>
          </a:xfrm>
        </p:grpSpPr>
        <p:sp>
          <p:nvSpPr>
            <p:cNvPr id="9" name="8">
              <a:extLst>
                <a:ext uri="{FF2B5EF4-FFF2-40B4-BE49-F238E27FC236}">
                  <a16:creationId xmlns:a16="http://schemas.microsoft.com/office/drawing/2014/main" xmlns="" id="{7F4CF049-EF2E-F634-E142-FAFDFC74F66A}"/>
                </a:ext>
              </a:extLst>
            </p:cNvPr>
            <p:cNvSpPr/>
            <p:nvPr/>
          </p:nvSpPr>
          <p:spPr>
            <a:xfrm>
              <a:off x="1582102" y="2751983"/>
              <a:ext cx="2892167" cy="923330"/>
            </a:xfrm>
            <a:prstGeom prst="rect">
              <a:avLst/>
            </a:prstGeom>
          </p:spPr>
          <p:txBody>
            <a:bodyPr wrap="square">
              <a:spAutoFit/>
            </a:bodyPr>
            <a:lstStyle/>
            <a:p>
              <a:r>
                <a:rPr lang="en-US" altLang="zh-CN" sz="5400" dirty="0" err="1">
                  <a:latin typeface="Arial-Rounded" panose="020B0500000000000000" pitchFamily="34" charset="-93"/>
                  <a:ea typeface="Arial-Rounded" panose="020B0500000000000000" pitchFamily="34" charset="-93"/>
                  <a:cs typeface="Arial-Rounded" panose="020B0500000000000000" pitchFamily="34" charset="-93"/>
                  <a:sym typeface="+mn-lt"/>
                </a:rPr>
                <a:t>cứu</a:t>
              </a:r>
              <a:r>
                <a:rPr lang="en-US" altLang="zh-CN" sz="5400" dirty="0">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5400" dirty="0" err="1">
                  <a:latin typeface="Arial-Rounded" panose="020B0500000000000000" pitchFamily="34" charset="-93"/>
                  <a:ea typeface="Arial-Rounded" panose="020B0500000000000000" pitchFamily="34" charset="-93"/>
                  <a:cs typeface="Arial-Rounded" panose="020B0500000000000000" pitchFamily="34" charset="-93"/>
                  <a:sym typeface="+mn-lt"/>
                </a:rPr>
                <a:t>giúp</a:t>
              </a:r>
              <a:endParaRPr lang="zh-CN" altLang="en-US" sz="5400"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pic>
          <p:nvPicPr>
            <p:cNvPr id="12" name="Picture 11">
              <a:extLst>
                <a:ext uri="{FF2B5EF4-FFF2-40B4-BE49-F238E27FC236}">
                  <a16:creationId xmlns:a16="http://schemas.microsoft.com/office/drawing/2014/main" xmlns="" id="{4E6B4610-F2A7-98C3-2EB4-611ABDBF547E}"/>
                </a:ext>
              </a:extLst>
            </p:cNvPr>
            <p:cNvPicPr>
              <a:picLocks noChangeAspect="1"/>
            </p:cNvPicPr>
            <p:nvPr/>
          </p:nvPicPr>
          <p:blipFill rotWithShape="1">
            <a:blip r:embed="rId5"/>
            <a:srcRect l="22822" t="20879" r="20821" b="33024"/>
            <a:stretch/>
          </p:blipFill>
          <p:spPr>
            <a:xfrm>
              <a:off x="1918629" y="2885510"/>
              <a:ext cx="879584" cy="668844"/>
            </a:xfrm>
            <a:prstGeom prst="rect">
              <a:avLst/>
            </a:prstGeom>
          </p:spPr>
        </p:pic>
      </p:grpSp>
      <p:grpSp>
        <p:nvGrpSpPr>
          <p:cNvPr id="13" name="Group 12">
            <a:extLst>
              <a:ext uri="{FF2B5EF4-FFF2-40B4-BE49-F238E27FC236}">
                <a16:creationId xmlns:a16="http://schemas.microsoft.com/office/drawing/2014/main" xmlns="" id="{DE6E7F71-083D-7C3D-A194-8AA6C6F66EBB}"/>
              </a:ext>
            </a:extLst>
          </p:cNvPr>
          <p:cNvGrpSpPr/>
          <p:nvPr/>
        </p:nvGrpSpPr>
        <p:grpSpPr>
          <a:xfrm>
            <a:off x="4411958" y="4596524"/>
            <a:ext cx="3127496" cy="923330"/>
            <a:chOff x="7159042" y="2751983"/>
            <a:chExt cx="3127496" cy="923330"/>
          </a:xfrm>
        </p:grpSpPr>
        <p:sp>
          <p:nvSpPr>
            <p:cNvPr id="15" name="8">
              <a:extLst>
                <a:ext uri="{FF2B5EF4-FFF2-40B4-BE49-F238E27FC236}">
                  <a16:creationId xmlns:a16="http://schemas.microsoft.com/office/drawing/2014/main" xmlns="" id="{33F6AD7C-0DE0-0F88-9DBD-E9F478DE779D}"/>
                </a:ext>
              </a:extLst>
            </p:cNvPr>
            <p:cNvSpPr/>
            <p:nvPr/>
          </p:nvSpPr>
          <p:spPr>
            <a:xfrm>
              <a:off x="7159042" y="2751983"/>
              <a:ext cx="3127496" cy="923330"/>
            </a:xfrm>
            <a:prstGeom prst="rect">
              <a:avLst/>
            </a:prstGeom>
          </p:spPr>
          <p:txBody>
            <a:bodyPr wrap="square">
              <a:spAutoFit/>
            </a:bodyPr>
            <a:lstStyle/>
            <a:p>
              <a:r>
                <a:rPr lang="en-US" altLang="zh-CN" sz="5400" dirty="0" err="1">
                  <a:latin typeface="Arial-Rounded" panose="020B0500000000000000" pitchFamily="34" charset="-93"/>
                  <a:ea typeface="Arial-Rounded" panose="020B0500000000000000" pitchFamily="34" charset="-93"/>
                  <a:cs typeface="Arial-Rounded" panose="020B0500000000000000" pitchFamily="34" charset="-93"/>
                  <a:sym typeface="+mn-lt"/>
                </a:rPr>
                <a:t>nặng</a:t>
              </a:r>
              <a:r>
                <a:rPr lang="en-US" altLang="zh-CN" sz="5400" dirty="0">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5400" dirty="0" err="1">
                  <a:latin typeface="Arial-Rounded" panose="020B0500000000000000" pitchFamily="34" charset="-93"/>
                  <a:ea typeface="Arial-Rounded" panose="020B0500000000000000" pitchFamily="34" charset="-93"/>
                  <a:cs typeface="Arial-Rounded" panose="020B0500000000000000" pitchFamily="34" charset="-93"/>
                  <a:sym typeface="+mn-lt"/>
                </a:rPr>
                <a:t>trĩu</a:t>
              </a:r>
              <a:endParaRPr lang="zh-CN" altLang="en-US" sz="5400"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pic>
          <p:nvPicPr>
            <p:cNvPr id="19" name="Picture 18">
              <a:extLst>
                <a:ext uri="{FF2B5EF4-FFF2-40B4-BE49-F238E27FC236}">
                  <a16:creationId xmlns:a16="http://schemas.microsoft.com/office/drawing/2014/main" xmlns="" id="{D1573EB9-23B8-3628-B278-2025F15EDC78}"/>
                </a:ext>
              </a:extLst>
            </p:cNvPr>
            <p:cNvPicPr>
              <a:picLocks noChangeAspect="1"/>
            </p:cNvPicPr>
            <p:nvPr/>
          </p:nvPicPr>
          <p:blipFill rotWithShape="1">
            <a:blip r:embed="rId6"/>
            <a:srcRect l="23939" t="33666" r="27717" b="30867"/>
            <a:stretch/>
          </p:blipFill>
          <p:spPr>
            <a:xfrm>
              <a:off x="9200891" y="3072246"/>
              <a:ext cx="645459" cy="514610"/>
            </a:xfrm>
            <a:prstGeom prst="rect">
              <a:avLst/>
            </a:prstGeom>
          </p:spPr>
        </p:pic>
      </p:grpSp>
      <p:sp>
        <p:nvSpPr>
          <p:cNvPr id="20" name="8">
            <a:extLst>
              <a:ext uri="{FF2B5EF4-FFF2-40B4-BE49-F238E27FC236}">
                <a16:creationId xmlns:a16="http://schemas.microsoft.com/office/drawing/2014/main" xmlns="" id="{9B61595C-98A6-2F5B-B272-E3AD17C41AEC}"/>
              </a:ext>
            </a:extLst>
          </p:cNvPr>
          <p:cNvSpPr/>
          <p:nvPr/>
        </p:nvSpPr>
        <p:spPr>
          <a:xfrm>
            <a:off x="325213" y="3505345"/>
            <a:ext cx="5288530" cy="923330"/>
          </a:xfrm>
          <a:prstGeom prst="rect">
            <a:avLst/>
          </a:prstGeom>
        </p:spPr>
        <p:txBody>
          <a:bodyPr wrap="square">
            <a:spAutoFit/>
          </a:bodyPr>
          <a:lstStyle/>
          <a:p>
            <a:pPr algn="just"/>
            <a:r>
              <a:rPr lang="en-US" altLang="zh-CN" sz="5400" b="1" dirty="0">
                <a:latin typeface="Arial-Rounded" panose="020B0500000000000000" pitchFamily="34" charset="-93"/>
                <a:ea typeface="Arial-Rounded" panose="020B0500000000000000" pitchFamily="34" charset="-93"/>
                <a:cs typeface="Arial-Rounded" panose="020B0500000000000000" pitchFamily="34" charset="-93"/>
                <a:sym typeface="+mn-lt"/>
              </a:rPr>
              <a:t>b. </a:t>
            </a:r>
            <a:r>
              <a:rPr lang="en-US" altLang="zh-CN" sz="5400" dirty="0" err="1">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ưu</a:t>
            </a:r>
            <a:r>
              <a:rPr lang="en-US" altLang="zh-CN" sz="5400" b="1" dirty="0">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5400" dirty="0">
                <a:latin typeface="Arial-Rounded" panose="020B0500000000000000" pitchFamily="34" charset="-93"/>
                <a:ea typeface="Arial-Rounded" panose="020B0500000000000000" pitchFamily="34" charset="-93"/>
                <a:cs typeface="Arial-Rounded" panose="020B0500000000000000" pitchFamily="34" charset="-93"/>
                <a:sym typeface="+mn-lt"/>
              </a:rPr>
              <a:t>hay</a:t>
            </a:r>
            <a:r>
              <a:rPr lang="en-US" altLang="zh-CN" sz="5400" b="1" dirty="0">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5400" dirty="0" err="1">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iu</a:t>
            </a:r>
            <a:r>
              <a:rPr lang="en-US" altLang="zh-CN" sz="5400"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5400" dirty="0">
                <a:latin typeface="Arial-Rounded" panose="020B0500000000000000" pitchFamily="34" charset="-93"/>
                <a:ea typeface="Arial-Rounded" panose="020B0500000000000000" pitchFamily="34" charset="-93"/>
                <a:cs typeface="Arial-Rounded" panose="020B0500000000000000" pitchFamily="34" charset="-93"/>
                <a:sym typeface="+mn-lt"/>
              </a:rPr>
              <a:t>?</a:t>
            </a:r>
            <a:endParaRPr lang="zh-CN" altLang="en-US" sz="5400" dirty="0">
              <a:latin typeface="Arial-Rounded" panose="020B0500000000000000" pitchFamily="34" charset="-93"/>
              <a:ea typeface="Arial-Rounded" panose="020B0500000000000000" pitchFamily="34" charset="-93"/>
              <a:cs typeface="Arial-Rounded" panose="020B0500000000000000" pitchFamily="34" charset="-93"/>
              <a:sym typeface="+mn-lt"/>
            </a:endParaRPr>
          </a:p>
        </p:txBody>
      </p:sp>
      <p:pic>
        <p:nvPicPr>
          <p:cNvPr id="27" name="Picture 26" descr="Shape&#10;&#10;Description automatically generated with low confidence">
            <a:extLst>
              <a:ext uri="{FF2B5EF4-FFF2-40B4-BE49-F238E27FC236}">
                <a16:creationId xmlns:a16="http://schemas.microsoft.com/office/drawing/2014/main" xmlns="" id="{39551499-A2B5-11E4-BE5C-BA0CEB066C7F}"/>
              </a:ext>
            </a:extLst>
          </p:cNvPr>
          <p:cNvPicPr>
            <a:picLocks noChangeAspect="1"/>
          </p:cNvPicPr>
          <p:nvPr/>
        </p:nvPicPr>
        <p:blipFill rotWithShape="1">
          <a:blip r:embed="rId4"/>
          <a:srcRect l="53203" t="10081" r="17883" b="63809"/>
          <a:stretch/>
        </p:blipFill>
        <p:spPr>
          <a:xfrm flipH="1">
            <a:off x="932890" y="4550382"/>
            <a:ext cx="308473" cy="418641"/>
          </a:xfrm>
          <a:prstGeom prst="rect">
            <a:avLst/>
          </a:prstGeom>
        </p:spPr>
      </p:pic>
      <p:pic>
        <p:nvPicPr>
          <p:cNvPr id="28" name="Picture 27">
            <a:extLst>
              <a:ext uri="{FF2B5EF4-FFF2-40B4-BE49-F238E27FC236}">
                <a16:creationId xmlns:a16="http://schemas.microsoft.com/office/drawing/2014/main" xmlns="" id="{874940F3-50EF-95F7-0166-449647026C1A}"/>
              </a:ext>
            </a:extLst>
          </p:cNvPr>
          <p:cNvPicPr>
            <a:picLocks noChangeAspect="1"/>
          </p:cNvPicPr>
          <p:nvPr/>
        </p:nvPicPr>
        <p:blipFill rotWithShape="1">
          <a:blip r:embed="rId7"/>
          <a:srcRect l="32719" t="41524" r="33740" b="38330"/>
          <a:stretch/>
        </p:blipFill>
        <p:spPr>
          <a:xfrm>
            <a:off x="6632041" y="4661169"/>
            <a:ext cx="238720" cy="167161"/>
          </a:xfrm>
          <a:prstGeom prst="rect">
            <a:avLst/>
          </a:prstGeom>
        </p:spPr>
      </p:pic>
      <p:sp>
        <p:nvSpPr>
          <p:cNvPr id="30" name="Rectangle 29">
            <a:extLst>
              <a:ext uri="{FF2B5EF4-FFF2-40B4-BE49-F238E27FC236}">
                <a16:creationId xmlns:a16="http://schemas.microsoft.com/office/drawing/2014/main" xmlns="" id="{049B068A-81C8-C9EE-2899-A08CD7AF05EA}"/>
              </a:ext>
            </a:extLst>
          </p:cNvPr>
          <p:cNvSpPr/>
          <p:nvPr/>
        </p:nvSpPr>
        <p:spPr>
          <a:xfrm>
            <a:off x="864428" y="4816528"/>
            <a:ext cx="703813" cy="582367"/>
          </a:xfrm>
          <a:prstGeom prst="rect">
            <a:avLst/>
          </a:prstGeom>
          <a:solidFill>
            <a:srgbClr val="F99D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Times New Roman" panose="02020603050405020304" pitchFamily="18" charset="0"/>
              <a:cs typeface="Times New Roman" panose="02020603050405020304" pitchFamily="18" charset="0"/>
            </a:endParaRPr>
          </a:p>
        </p:txBody>
      </p:sp>
      <p:sp>
        <p:nvSpPr>
          <p:cNvPr id="31" name="Rectangle 30">
            <a:extLst>
              <a:ext uri="{FF2B5EF4-FFF2-40B4-BE49-F238E27FC236}">
                <a16:creationId xmlns:a16="http://schemas.microsoft.com/office/drawing/2014/main" xmlns="" id="{626AE83B-A1D1-2C83-2B4F-0B66C9B59366}"/>
              </a:ext>
            </a:extLst>
          </p:cNvPr>
          <p:cNvSpPr/>
          <p:nvPr/>
        </p:nvSpPr>
        <p:spPr>
          <a:xfrm>
            <a:off x="6528794" y="4816527"/>
            <a:ext cx="703813" cy="582367"/>
          </a:xfrm>
          <a:prstGeom prst="rect">
            <a:avLst/>
          </a:prstGeom>
          <a:solidFill>
            <a:srgbClr val="F99D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Times New Roman" panose="02020603050405020304" pitchFamily="18" charset="0"/>
              <a:cs typeface="Times New Roman" panose="02020603050405020304" pitchFamily="18" charset="0"/>
            </a:endParaRPr>
          </a:p>
        </p:txBody>
      </p:sp>
      <p:grpSp>
        <p:nvGrpSpPr>
          <p:cNvPr id="32" name="Group 31">
            <a:extLst>
              <a:ext uri="{FF2B5EF4-FFF2-40B4-BE49-F238E27FC236}">
                <a16:creationId xmlns:a16="http://schemas.microsoft.com/office/drawing/2014/main" xmlns="" id="{67710BD3-024D-9ABA-C297-29B0A68E5D5B}"/>
              </a:ext>
            </a:extLst>
          </p:cNvPr>
          <p:cNvGrpSpPr/>
          <p:nvPr/>
        </p:nvGrpSpPr>
        <p:grpSpPr>
          <a:xfrm>
            <a:off x="9090844" y="4601403"/>
            <a:ext cx="1644415" cy="923330"/>
            <a:chOff x="4647054" y="4418731"/>
            <a:chExt cx="1644415" cy="923330"/>
          </a:xfrm>
        </p:grpSpPr>
        <p:sp>
          <p:nvSpPr>
            <p:cNvPr id="33" name="8">
              <a:extLst>
                <a:ext uri="{FF2B5EF4-FFF2-40B4-BE49-F238E27FC236}">
                  <a16:creationId xmlns:a16="http://schemas.microsoft.com/office/drawing/2014/main" xmlns="" id="{D9412D09-7829-45A8-F4C5-3B32AABEF2BA}"/>
                </a:ext>
              </a:extLst>
            </p:cNvPr>
            <p:cNvSpPr/>
            <p:nvPr/>
          </p:nvSpPr>
          <p:spPr>
            <a:xfrm>
              <a:off x="4647054" y="4418731"/>
              <a:ext cx="1644415" cy="923330"/>
            </a:xfrm>
            <a:prstGeom prst="rect">
              <a:avLst/>
            </a:prstGeom>
          </p:spPr>
          <p:txBody>
            <a:bodyPr wrap="square">
              <a:spAutoFit/>
            </a:bodyPr>
            <a:lstStyle/>
            <a:p>
              <a:r>
                <a:rPr lang="en-US" altLang="zh-CN" sz="5400" dirty="0" err="1">
                  <a:latin typeface="Arial-Rounded" panose="020B0500000000000000" pitchFamily="34" charset="-93"/>
                  <a:ea typeface="Arial-Rounded" panose="020B0500000000000000" pitchFamily="34" charset="-93"/>
                  <a:cs typeface="Arial-Rounded" panose="020B0500000000000000" pitchFamily="34" charset="-93"/>
                  <a:sym typeface="+mn-lt"/>
                </a:rPr>
                <a:t>lưu</a:t>
              </a:r>
              <a:r>
                <a:rPr lang="en-US" altLang="zh-CN" sz="5400" dirty="0">
                  <a:latin typeface="Arial-Rounded" panose="020B0500000000000000" pitchFamily="34" charset="-93"/>
                  <a:ea typeface="Arial-Rounded" panose="020B0500000000000000" pitchFamily="34" charset="-93"/>
                  <a:cs typeface="Arial-Rounded" panose="020B0500000000000000" pitchFamily="34" charset="-93"/>
                  <a:sym typeface="+mn-lt"/>
                </a:rPr>
                <a:t> ý</a:t>
              </a:r>
              <a:endParaRPr lang="zh-CN" altLang="en-US" sz="5400"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pic>
          <p:nvPicPr>
            <p:cNvPr id="34" name="Picture 33">
              <a:extLst>
                <a:ext uri="{FF2B5EF4-FFF2-40B4-BE49-F238E27FC236}">
                  <a16:creationId xmlns:a16="http://schemas.microsoft.com/office/drawing/2014/main" xmlns="" id="{BDC7164D-30CE-5553-8944-C57DFC2E67D8}"/>
                </a:ext>
              </a:extLst>
            </p:cNvPr>
            <p:cNvPicPr>
              <a:picLocks noChangeAspect="1"/>
            </p:cNvPicPr>
            <p:nvPr/>
          </p:nvPicPr>
          <p:blipFill rotWithShape="1">
            <a:blip r:embed="rId5"/>
            <a:srcRect l="22822" t="20879" r="20821" b="33024"/>
            <a:stretch/>
          </p:blipFill>
          <p:spPr>
            <a:xfrm>
              <a:off x="4821730" y="4554561"/>
              <a:ext cx="879584" cy="668844"/>
            </a:xfrm>
            <a:prstGeom prst="rect">
              <a:avLst/>
            </a:prstGeom>
          </p:spPr>
        </p:pic>
      </p:grpSp>
      <p:sp>
        <p:nvSpPr>
          <p:cNvPr id="35" name="Rectangle 34">
            <a:extLst>
              <a:ext uri="{FF2B5EF4-FFF2-40B4-BE49-F238E27FC236}">
                <a16:creationId xmlns:a16="http://schemas.microsoft.com/office/drawing/2014/main" xmlns="" id="{C1024214-45D9-D1D9-1203-A6A758CB78F5}"/>
              </a:ext>
            </a:extLst>
          </p:cNvPr>
          <p:cNvSpPr/>
          <p:nvPr/>
        </p:nvSpPr>
        <p:spPr>
          <a:xfrm>
            <a:off x="9353405" y="4800779"/>
            <a:ext cx="703813" cy="582367"/>
          </a:xfrm>
          <a:prstGeom prst="rect">
            <a:avLst/>
          </a:prstGeom>
          <a:solidFill>
            <a:srgbClr val="F99D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33325019"/>
      </p:ext>
    </p:extLst>
  </p:cSld>
  <p:clrMapOvr>
    <a:masterClrMapping/>
  </p:clrMapOvr>
  <mc:AlternateContent xmlns:mc="http://schemas.openxmlformats.org/markup-compatibility/2006" xmlns:p14="http://schemas.microsoft.com/office/powerpoint/2010/main">
    <mc:Choice Requires="p14">
      <p:transition spd="slow" p14:dur="1400">
        <p:blinds/>
      </p:transition>
    </mc:Choice>
    <mc:Fallback xmlns="">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6"/>
                                        </p:tgtEl>
                                      </p:cBhvr>
                                    </p:animEffect>
                                    <p:set>
                                      <p:cBhvr>
                                        <p:cTn id="7" dur="1" fill="hold">
                                          <p:stCondLst>
                                            <p:cond delay="499"/>
                                          </p:stCondLst>
                                        </p:cTn>
                                        <p:tgtEl>
                                          <p:spTgt spid="16"/>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26"/>
                                        </p:tgtEl>
                                      </p:cBhvr>
                                    </p:animEffect>
                                    <p:set>
                                      <p:cBhvr>
                                        <p:cTn id="10" dur="1" fill="hold">
                                          <p:stCondLst>
                                            <p:cond delay="499"/>
                                          </p:stCondLst>
                                        </p:cTn>
                                        <p:tgtEl>
                                          <p:spTgt spid="2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0" nodeType="clickEffect">
                                  <p:stCondLst>
                                    <p:cond delay="0"/>
                                  </p:stCondLst>
                                  <p:childTnLst>
                                    <p:animEffect transition="out" filter="fade">
                                      <p:cBhvr>
                                        <p:cTn id="14" dur="500"/>
                                        <p:tgtEl>
                                          <p:spTgt spid="18"/>
                                        </p:tgtEl>
                                      </p:cBhvr>
                                    </p:animEffect>
                                    <p:set>
                                      <p:cBhvr>
                                        <p:cTn id="15" dur="1" fill="hold">
                                          <p:stCondLst>
                                            <p:cond delay="499"/>
                                          </p:stCondLst>
                                        </p:cTn>
                                        <p:tgtEl>
                                          <p:spTgt spid="18"/>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0" nodeType="clickEffect">
                                  <p:stCondLst>
                                    <p:cond delay="0"/>
                                  </p:stCondLst>
                                  <p:childTnLst>
                                    <p:animEffect transition="out" filter="fade">
                                      <p:cBhvr>
                                        <p:cTn id="19" dur="500"/>
                                        <p:tgtEl>
                                          <p:spTgt spid="17"/>
                                        </p:tgtEl>
                                      </p:cBhvr>
                                    </p:animEffect>
                                    <p:set>
                                      <p:cBhvr>
                                        <p:cTn id="20" dur="1" fill="hold">
                                          <p:stCondLst>
                                            <p:cond delay="499"/>
                                          </p:stCondLst>
                                        </p:cTn>
                                        <p:tgtEl>
                                          <p:spTgt spid="17"/>
                                        </p:tgtEl>
                                        <p:attrNameLst>
                                          <p:attrName>style.visibility</p:attrName>
                                        </p:attrNameLst>
                                      </p:cBhvr>
                                      <p:to>
                                        <p:strVal val="hidden"/>
                                      </p:to>
                                    </p:set>
                                  </p:childTnLst>
                                </p:cTn>
                              </p:par>
                              <p:par>
                                <p:cTn id="21" presetID="10" presetClass="exit" presetSubtype="0" fill="hold" nodeType="withEffect">
                                  <p:stCondLst>
                                    <p:cond delay="0"/>
                                  </p:stCondLst>
                                  <p:childTnLst>
                                    <p:animEffect transition="out" filter="fade">
                                      <p:cBhvr>
                                        <p:cTn id="22" dur="500"/>
                                        <p:tgtEl>
                                          <p:spTgt spid="29"/>
                                        </p:tgtEl>
                                      </p:cBhvr>
                                    </p:animEffect>
                                    <p:set>
                                      <p:cBhvr>
                                        <p:cTn id="23" dur="1" fill="hold">
                                          <p:stCondLst>
                                            <p:cond delay="499"/>
                                          </p:stCondLst>
                                        </p:cTn>
                                        <p:tgtEl>
                                          <p:spTgt spid="29"/>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grpId="0" nodeType="clickEffect">
                                  <p:stCondLst>
                                    <p:cond delay="0"/>
                                  </p:stCondLst>
                                  <p:childTnLst>
                                    <p:animEffect transition="out" filter="fade">
                                      <p:cBhvr>
                                        <p:cTn id="27" dur="500"/>
                                        <p:tgtEl>
                                          <p:spTgt spid="30"/>
                                        </p:tgtEl>
                                      </p:cBhvr>
                                    </p:animEffect>
                                    <p:set>
                                      <p:cBhvr>
                                        <p:cTn id="28" dur="1" fill="hold">
                                          <p:stCondLst>
                                            <p:cond delay="499"/>
                                          </p:stCondLst>
                                        </p:cTn>
                                        <p:tgtEl>
                                          <p:spTgt spid="30"/>
                                        </p:tgtEl>
                                        <p:attrNameLst>
                                          <p:attrName>style.visibility</p:attrName>
                                        </p:attrNameLst>
                                      </p:cBhvr>
                                      <p:to>
                                        <p:strVal val="hidden"/>
                                      </p:to>
                                    </p:set>
                                  </p:childTnLst>
                                </p:cTn>
                              </p:par>
                              <p:par>
                                <p:cTn id="29" presetID="10" presetClass="exit" presetSubtype="0" fill="hold" nodeType="withEffect">
                                  <p:stCondLst>
                                    <p:cond delay="0"/>
                                  </p:stCondLst>
                                  <p:childTnLst>
                                    <p:animEffect transition="out" filter="fade">
                                      <p:cBhvr>
                                        <p:cTn id="30" dur="500"/>
                                        <p:tgtEl>
                                          <p:spTgt spid="27"/>
                                        </p:tgtEl>
                                      </p:cBhvr>
                                    </p:animEffect>
                                    <p:set>
                                      <p:cBhvr>
                                        <p:cTn id="31" dur="1" fill="hold">
                                          <p:stCondLst>
                                            <p:cond delay="499"/>
                                          </p:stCondLst>
                                        </p:cTn>
                                        <p:tgtEl>
                                          <p:spTgt spid="27"/>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grpId="0" nodeType="clickEffect">
                                  <p:stCondLst>
                                    <p:cond delay="0"/>
                                  </p:stCondLst>
                                  <p:childTnLst>
                                    <p:animEffect transition="out" filter="fade">
                                      <p:cBhvr>
                                        <p:cTn id="35" dur="500"/>
                                        <p:tgtEl>
                                          <p:spTgt spid="31"/>
                                        </p:tgtEl>
                                      </p:cBhvr>
                                    </p:animEffect>
                                    <p:set>
                                      <p:cBhvr>
                                        <p:cTn id="36" dur="1" fill="hold">
                                          <p:stCondLst>
                                            <p:cond delay="499"/>
                                          </p:stCondLst>
                                        </p:cTn>
                                        <p:tgtEl>
                                          <p:spTgt spid="31"/>
                                        </p:tgtEl>
                                        <p:attrNameLst>
                                          <p:attrName>style.visibility</p:attrName>
                                        </p:attrNameLst>
                                      </p:cBhvr>
                                      <p:to>
                                        <p:strVal val="hidden"/>
                                      </p:to>
                                    </p:set>
                                  </p:childTnLst>
                                </p:cTn>
                              </p:par>
                              <p:par>
                                <p:cTn id="37" presetID="10" presetClass="exit" presetSubtype="0" fill="hold" nodeType="withEffect">
                                  <p:stCondLst>
                                    <p:cond delay="0"/>
                                  </p:stCondLst>
                                  <p:childTnLst>
                                    <p:animEffect transition="out" filter="fade">
                                      <p:cBhvr>
                                        <p:cTn id="38" dur="500"/>
                                        <p:tgtEl>
                                          <p:spTgt spid="28"/>
                                        </p:tgtEl>
                                      </p:cBhvr>
                                    </p:animEffect>
                                    <p:set>
                                      <p:cBhvr>
                                        <p:cTn id="39" dur="1" fill="hold">
                                          <p:stCondLst>
                                            <p:cond delay="499"/>
                                          </p:stCondLst>
                                        </p:cTn>
                                        <p:tgtEl>
                                          <p:spTgt spid="28"/>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10" presetClass="exit" presetSubtype="0" fill="hold" grpId="0" nodeType="clickEffect">
                                  <p:stCondLst>
                                    <p:cond delay="0"/>
                                  </p:stCondLst>
                                  <p:childTnLst>
                                    <p:animEffect transition="out" filter="fade">
                                      <p:cBhvr>
                                        <p:cTn id="43" dur="500"/>
                                        <p:tgtEl>
                                          <p:spTgt spid="35"/>
                                        </p:tgtEl>
                                      </p:cBhvr>
                                    </p:animEffect>
                                    <p:set>
                                      <p:cBhvr>
                                        <p:cTn id="44" dur="1" fill="hold">
                                          <p:stCondLst>
                                            <p:cond delay="499"/>
                                          </p:stCondLst>
                                        </p:cTn>
                                        <p:tgtEl>
                                          <p:spTgt spid="3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30" grpId="0" animBg="1"/>
      <p:bldP spid="31" grpId="0" animBg="1"/>
      <p:bldP spid="3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760DFED7-5FD1-4195-A2D7-3ED5916926E0}"/>
              </a:ext>
            </a:extLst>
          </p:cNvPr>
          <p:cNvGrpSpPr/>
          <p:nvPr/>
        </p:nvGrpSpPr>
        <p:grpSpPr>
          <a:xfrm>
            <a:off x="110742" y="210911"/>
            <a:ext cx="863972" cy="1015663"/>
            <a:chOff x="412456" y="98253"/>
            <a:chExt cx="863972" cy="1015663"/>
          </a:xfrm>
        </p:grpSpPr>
        <p:sp>
          <p:nvSpPr>
            <p:cNvPr id="3" name="Oval 2">
              <a:extLst>
                <a:ext uri="{FF2B5EF4-FFF2-40B4-BE49-F238E27FC236}">
                  <a16:creationId xmlns:a16="http://schemas.microsoft.com/office/drawing/2014/main" xmlns="" id="{9C59FAA2-0B30-4E88-B5C9-3DC826E03E2D}"/>
                </a:ext>
              </a:extLst>
            </p:cNvPr>
            <p:cNvSpPr/>
            <p:nvPr/>
          </p:nvSpPr>
          <p:spPr>
            <a:xfrm>
              <a:off x="412456" y="214418"/>
              <a:ext cx="863972" cy="816586"/>
            </a:xfrm>
            <a:prstGeom prst="ellipse">
              <a:avLst/>
            </a:prstGeom>
            <a:solidFill>
              <a:srgbClr val="7371BF"/>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perspectiveLeft"/>
                <a:lightRig rig="threePt" dir="t"/>
              </a:scene3d>
            </a:bodyPr>
            <a:lstStyle/>
            <a:p>
              <a:pPr algn="ctr"/>
              <a:endParaRPr lang="en-US" dirty="0">
                <a:solidFill>
                  <a:srgbClr val="0070C0"/>
                </a:solidFill>
              </a:endParaRPr>
            </a:p>
          </p:txBody>
        </p:sp>
        <p:sp>
          <p:nvSpPr>
            <p:cNvPr id="4" name="Rectangle 3">
              <a:extLst>
                <a:ext uri="{FF2B5EF4-FFF2-40B4-BE49-F238E27FC236}">
                  <a16:creationId xmlns:a16="http://schemas.microsoft.com/office/drawing/2014/main" xmlns="" id="{EA3D935E-95F4-41B4-9E48-3DF77735EFDB}"/>
                </a:ext>
              </a:extLst>
            </p:cNvPr>
            <p:cNvSpPr/>
            <p:nvPr/>
          </p:nvSpPr>
          <p:spPr>
            <a:xfrm>
              <a:off x="521482" y="98253"/>
              <a:ext cx="612668" cy="1015663"/>
            </a:xfrm>
            <a:prstGeom prst="rect">
              <a:avLst/>
            </a:prstGeom>
            <a:noFill/>
          </p:spPr>
          <p:txBody>
            <a:bodyPr wrap="none" lIns="91440" tIns="45720" rIns="91440" bIns="45720">
              <a:spAutoFit/>
            </a:bodyPr>
            <a:lstStyle/>
            <a:p>
              <a:pPr algn="ctr"/>
              <a:r>
                <a:rPr lang="en-US" sz="6000" dirty="0">
                  <a:ln w="0"/>
                  <a:solidFill>
                    <a:schemeClr val="bg1"/>
                  </a:solidFill>
                  <a:effectLst>
                    <a:outerShdw blurRad="38100" dist="19050" dir="2700000" algn="tl" rotWithShape="0">
                      <a:schemeClr val="dk1">
                        <a:alpha val="40000"/>
                      </a:schemeClr>
                    </a:outerShdw>
                  </a:effectLst>
                  <a:latin typeface=".VnArial" panose="020B7200000000000000" pitchFamily="34" charset="0"/>
                </a:rPr>
                <a:t>9</a:t>
              </a:r>
            </a:p>
          </p:txBody>
        </p:sp>
      </p:grpSp>
      <p:sp>
        <p:nvSpPr>
          <p:cNvPr id="36" name="8">
            <a:extLst>
              <a:ext uri="{FF2B5EF4-FFF2-40B4-BE49-F238E27FC236}">
                <a16:creationId xmlns:a16="http://schemas.microsoft.com/office/drawing/2014/main" xmlns="" id="{48D42978-2D46-48A8-A795-152B1F9FD386}"/>
              </a:ext>
            </a:extLst>
          </p:cNvPr>
          <p:cNvSpPr/>
          <p:nvPr/>
        </p:nvSpPr>
        <p:spPr>
          <a:xfrm>
            <a:off x="1075625" y="327819"/>
            <a:ext cx="10867296" cy="830997"/>
          </a:xfrm>
          <a:prstGeom prst="rect">
            <a:avLst/>
          </a:prstGeom>
        </p:spPr>
        <p:txBody>
          <a:bodyPr wrap="square">
            <a:spAutoFit/>
          </a:bodyPr>
          <a:lstStyle/>
          <a:p>
            <a:pPr algn="just"/>
            <a:r>
              <a:rPr lang="en-US" altLang="zh-CN" sz="4800" b="1" dirty="0" err="1">
                <a:solidFill>
                  <a:schemeClr val="tx1">
                    <a:lumMod val="75000"/>
                    <a:lumOff val="25000"/>
                  </a:schemeClr>
                </a:solidFill>
                <a:latin typeface="Arial-Rounded" panose="020B0500000000000000" pitchFamily="34" charset="-93"/>
                <a:ea typeface="Arial-Rounded" panose="020B0500000000000000" pitchFamily="34" charset="-93"/>
                <a:cs typeface="Arial-Rounded" panose="020B0500000000000000" pitchFamily="34" charset="-93"/>
                <a:sym typeface="+mn-lt"/>
              </a:rPr>
              <a:t>Đặt</a:t>
            </a:r>
            <a:r>
              <a:rPr lang="en-US" altLang="zh-CN" sz="4800" b="1" dirty="0">
                <a:solidFill>
                  <a:schemeClr val="tx1">
                    <a:lumMod val="75000"/>
                    <a:lumOff val="25000"/>
                  </a:schemeClr>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800" b="1" dirty="0" err="1">
                <a:solidFill>
                  <a:schemeClr val="tx1">
                    <a:lumMod val="75000"/>
                    <a:lumOff val="25000"/>
                  </a:schemeClr>
                </a:solidFill>
                <a:latin typeface="Arial-Rounded" panose="020B0500000000000000" pitchFamily="34" charset="-93"/>
                <a:ea typeface="Arial-Rounded" panose="020B0500000000000000" pitchFamily="34" charset="-93"/>
                <a:cs typeface="Arial-Rounded" panose="020B0500000000000000" pitchFamily="34" charset="-93"/>
                <a:sym typeface="+mn-lt"/>
              </a:rPr>
              <a:t>tên</a:t>
            </a:r>
            <a:r>
              <a:rPr lang="en-US" altLang="zh-CN" sz="4800" b="1" dirty="0">
                <a:solidFill>
                  <a:schemeClr val="tx1">
                    <a:lumMod val="75000"/>
                    <a:lumOff val="25000"/>
                  </a:schemeClr>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800" b="1" dirty="0" err="1">
                <a:solidFill>
                  <a:schemeClr val="tx1">
                    <a:lumMod val="75000"/>
                    <a:lumOff val="25000"/>
                  </a:schemeClr>
                </a:solidFill>
                <a:latin typeface="Arial-Rounded" panose="020B0500000000000000" pitchFamily="34" charset="-93"/>
                <a:ea typeface="Arial-Rounded" panose="020B0500000000000000" pitchFamily="34" charset="-93"/>
                <a:cs typeface="Arial-Rounded" panose="020B0500000000000000" pitchFamily="34" charset="-93"/>
                <a:sym typeface="+mn-lt"/>
              </a:rPr>
              <a:t>cho</a:t>
            </a:r>
            <a:r>
              <a:rPr lang="en-US" altLang="zh-CN" sz="4800" b="1" dirty="0">
                <a:solidFill>
                  <a:schemeClr val="tx1">
                    <a:lumMod val="75000"/>
                    <a:lumOff val="25000"/>
                  </a:schemeClr>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800" b="1" dirty="0" err="1">
                <a:solidFill>
                  <a:schemeClr val="tx1">
                    <a:lumMod val="75000"/>
                    <a:lumOff val="25000"/>
                  </a:schemeClr>
                </a:solidFill>
                <a:latin typeface="Arial-Rounded" panose="020B0500000000000000" pitchFamily="34" charset="-93"/>
                <a:ea typeface="Arial-Rounded" panose="020B0500000000000000" pitchFamily="34" charset="-93"/>
                <a:cs typeface="Arial-Rounded" panose="020B0500000000000000" pitchFamily="34" charset="-93"/>
                <a:sym typeface="+mn-lt"/>
              </a:rPr>
              <a:t>hình</a:t>
            </a:r>
            <a:r>
              <a:rPr lang="en-US" altLang="zh-CN" sz="4800" b="1" dirty="0">
                <a:solidFill>
                  <a:schemeClr val="tx1">
                    <a:lumMod val="75000"/>
                    <a:lumOff val="25000"/>
                  </a:schemeClr>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800" b="1" dirty="0" err="1">
                <a:solidFill>
                  <a:schemeClr val="tx1">
                    <a:lumMod val="75000"/>
                    <a:lumOff val="25000"/>
                  </a:schemeClr>
                </a:solidFill>
                <a:latin typeface="Arial-Rounded" panose="020B0500000000000000" pitchFamily="34" charset="-93"/>
                <a:ea typeface="Arial-Rounded" panose="020B0500000000000000" pitchFamily="34" charset="-93"/>
                <a:cs typeface="Arial-Rounded" panose="020B0500000000000000" pitchFamily="34" charset="-93"/>
                <a:sym typeface="+mn-lt"/>
              </a:rPr>
              <a:t>dưới</a:t>
            </a:r>
            <a:r>
              <a:rPr lang="en-US" altLang="zh-CN" sz="4800" b="1" dirty="0">
                <a:solidFill>
                  <a:schemeClr val="tx1">
                    <a:lumMod val="75000"/>
                    <a:lumOff val="25000"/>
                  </a:schemeClr>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800" b="1" dirty="0" err="1">
                <a:solidFill>
                  <a:schemeClr val="tx1">
                    <a:lumMod val="75000"/>
                    <a:lumOff val="25000"/>
                  </a:schemeClr>
                </a:solidFill>
                <a:latin typeface="Arial-Rounded" panose="020B0500000000000000" pitchFamily="34" charset="-93"/>
                <a:ea typeface="Arial-Rounded" panose="020B0500000000000000" pitchFamily="34" charset="-93"/>
                <a:cs typeface="Arial-Rounded" panose="020B0500000000000000" pitchFamily="34" charset="-93"/>
                <a:sym typeface="+mn-lt"/>
              </a:rPr>
              <a:t>đây</a:t>
            </a:r>
            <a:endParaRPr lang="zh-CN" altLang="en-US" sz="4800" b="1" dirty="0">
              <a:solidFill>
                <a:schemeClr val="tx1">
                  <a:lumMod val="75000"/>
                  <a:lumOff val="25000"/>
                </a:schemeClr>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pic>
        <p:nvPicPr>
          <p:cNvPr id="8" name="Picture 7">
            <a:extLst>
              <a:ext uri="{FF2B5EF4-FFF2-40B4-BE49-F238E27FC236}">
                <a16:creationId xmlns:a16="http://schemas.microsoft.com/office/drawing/2014/main" xmlns="" id="{7B3BCB6F-A5CB-4208-9630-73CE7FA4898B}"/>
              </a:ext>
            </a:extLst>
          </p:cNvPr>
          <p:cNvPicPr>
            <a:picLocks noChangeAspect="1"/>
          </p:cNvPicPr>
          <p:nvPr/>
        </p:nvPicPr>
        <p:blipFill rotWithShape="1">
          <a:blip r:embed="rId3"/>
          <a:srcRect t="6800"/>
          <a:stretch/>
        </p:blipFill>
        <p:spPr>
          <a:xfrm>
            <a:off x="1746608" y="1294035"/>
            <a:ext cx="8807092" cy="5396188"/>
          </a:xfrm>
          <a:prstGeom prst="rect">
            <a:avLst/>
          </a:prstGeom>
          <a:ln>
            <a:noFill/>
          </a:ln>
          <a:effectLst>
            <a:softEdge rad="112500"/>
          </a:effectLst>
        </p:spPr>
      </p:pic>
    </p:spTree>
    <p:extLst>
      <p:ext uri="{BB962C8B-B14F-4D97-AF65-F5344CB8AC3E}">
        <p14:creationId xmlns:p14="http://schemas.microsoft.com/office/powerpoint/2010/main" val="2935638262"/>
      </p:ext>
    </p:extLst>
  </p:cSld>
  <p:clrMapOvr>
    <a:masterClrMapping/>
  </p:clrMapOvr>
  <mc:AlternateContent xmlns:mc="http://schemas.openxmlformats.org/markup-compatibility/2006" xmlns:p14="http://schemas.microsoft.com/office/powerpoint/2010/main">
    <mc:Choice Requires="p14">
      <p:transition spd="slow" p14:dur="1400">
        <p:blinds/>
      </p:transition>
    </mc:Choice>
    <mc:Fallback xmlns="">
      <p:transition spd="slow">
        <p:blind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1C41004B-CD82-E6CA-0A4B-0A679C8EFFCF}"/>
              </a:ext>
            </a:extLst>
          </p:cNvPr>
          <p:cNvPicPr>
            <a:picLocks noChangeAspect="1"/>
          </p:cNvPicPr>
          <p:nvPr/>
        </p:nvPicPr>
        <p:blipFill>
          <a:blip r:embed="rId2"/>
          <a:stretch>
            <a:fillRect/>
          </a:stretch>
        </p:blipFill>
        <p:spPr>
          <a:xfrm>
            <a:off x="2332102" y="1511811"/>
            <a:ext cx="7390894" cy="4296650"/>
          </a:xfrm>
          <a:prstGeom prst="rect">
            <a:avLst/>
          </a:prstGeom>
        </p:spPr>
      </p:pic>
      <p:pic>
        <p:nvPicPr>
          <p:cNvPr id="4" name="3">
            <a:extLst>
              <a:ext uri="{FF2B5EF4-FFF2-40B4-BE49-F238E27FC236}">
                <a16:creationId xmlns:a16="http://schemas.microsoft.com/office/drawing/2014/main" xmlns="" id="{6BF261DA-1754-5705-D81B-69B7A010A16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01447" y="379952"/>
            <a:ext cx="915767" cy="1440016"/>
          </a:xfrm>
          <a:prstGeom prst="rect">
            <a:avLst/>
          </a:prstGeom>
        </p:spPr>
      </p:pic>
      <p:pic>
        <p:nvPicPr>
          <p:cNvPr id="6" name="4">
            <a:extLst>
              <a:ext uri="{FF2B5EF4-FFF2-40B4-BE49-F238E27FC236}">
                <a16:creationId xmlns:a16="http://schemas.microsoft.com/office/drawing/2014/main" xmlns="" id="{3F8626A4-F509-B856-8425-A78690B8BB5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510068" y="379952"/>
            <a:ext cx="1034962" cy="1440017"/>
          </a:xfrm>
          <a:prstGeom prst="rect">
            <a:avLst/>
          </a:prstGeom>
        </p:spPr>
      </p:pic>
      <p:pic>
        <p:nvPicPr>
          <p:cNvPr id="7" name="5">
            <a:extLst>
              <a:ext uri="{FF2B5EF4-FFF2-40B4-BE49-F238E27FC236}">
                <a16:creationId xmlns:a16="http://schemas.microsoft.com/office/drawing/2014/main" xmlns="" id="{86642C47-7C42-3CDB-647C-394127C111D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712671" y="379952"/>
            <a:ext cx="882737" cy="1440017"/>
          </a:xfrm>
          <a:prstGeom prst="rect">
            <a:avLst/>
          </a:prstGeom>
        </p:spPr>
      </p:pic>
      <p:pic>
        <p:nvPicPr>
          <p:cNvPr id="8" name="Picture 7">
            <a:extLst>
              <a:ext uri="{FF2B5EF4-FFF2-40B4-BE49-F238E27FC236}">
                <a16:creationId xmlns:a16="http://schemas.microsoft.com/office/drawing/2014/main" xmlns="" id="{EAB8179A-7406-1062-C892-86D15567EF0D}"/>
              </a:ext>
            </a:extLst>
          </p:cNvPr>
          <p:cNvPicPr>
            <a:picLocks noChangeAspect="1"/>
          </p:cNvPicPr>
          <p:nvPr/>
        </p:nvPicPr>
        <p:blipFill>
          <a:blip r:embed="rId6"/>
          <a:stretch>
            <a:fillRect/>
          </a:stretch>
        </p:blipFill>
        <p:spPr>
          <a:xfrm>
            <a:off x="1303891" y="6116173"/>
            <a:ext cx="4468755" cy="762066"/>
          </a:xfrm>
          <a:prstGeom prst="rect">
            <a:avLst/>
          </a:prstGeom>
        </p:spPr>
      </p:pic>
      <p:pic>
        <p:nvPicPr>
          <p:cNvPr id="9" name="Picture 8">
            <a:extLst>
              <a:ext uri="{FF2B5EF4-FFF2-40B4-BE49-F238E27FC236}">
                <a16:creationId xmlns:a16="http://schemas.microsoft.com/office/drawing/2014/main" xmlns="" id="{3BDE367B-74B9-2BDF-5DD9-42EFC10BFB35}"/>
              </a:ext>
            </a:extLst>
          </p:cNvPr>
          <p:cNvPicPr>
            <a:picLocks noChangeAspect="1"/>
          </p:cNvPicPr>
          <p:nvPr/>
        </p:nvPicPr>
        <p:blipFill>
          <a:blip r:embed="rId6"/>
          <a:stretch>
            <a:fillRect/>
          </a:stretch>
        </p:blipFill>
        <p:spPr>
          <a:xfrm>
            <a:off x="6488644" y="6116173"/>
            <a:ext cx="4468755" cy="762066"/>
          </a:xfrm>
          <a:prstGeom prst="rect">
            <a:avLst/>
          </a:prstGeom>
        </p:spPr>
      </p:pic>
      <p:pic>
        <p:nvPicPr>
          <p:cNvPr id="11" name="24">
            <a:extLst>
              <a:ext uri="{FF2B5EF4-FFF2-40B4-BE49-F238E27FC236}">
                <a16:creationId xmlns:a16="http://schemas.microsoft.com/office/drawing/2014/main" xmlns="" id="{C8E1A4CF-3B3F-0B3C-87EA-6C713E034AB8}"/>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9658628" y="1511048"/>
            <a:ext cx="995134" cy="2811939"/>
          </a:xfrm>
          <a:prstGeom prst="rect">
            <a:avLst/>
          </a:prstGeom>
        </p:spPr>
      </p:pic>
      <p:pic>
        <p:nvPicPr>
          <p:cNvPr id="12" name="32">
            <a:extLst>
              <a:ext uri="{FF2B5EF4-FFF2-40B4-BE49-F238E27FC236}">
                <a16:creationId xmlns:a16="http://schemas.microsoft.com/office/drawing/2014/main" xmlns="" id="{33DE10FD-491A-5F95-54FC-286758508DA6}"/>
              </a:ext>
            </a:extLst>
          </p:cNvPr>
          <p:cNvPicPr>
            <a:picLocks noChangeAspect="1"/>
          </p:cNvPicPr>
          <p:nvPr/>
        </p:nvPicPr>
        <p:blipFill>
          <a:blip r:embed="rId9">
            <a:extLst>
              <a:ext uri="{96DAC541-7B7A-43D3-8B79-37D633B846F1}">
                <asvg:svgBlip xmlns:asvg="http://schemas.microsoft.com/office/drawing/2016/SVG/main" xmlns="" r:embed="rId10"/>
              </a:ext>
            </a:extLst>
          </a:blip>
          <a:stretch>
            <a:fillRect/>
          </a:stretch>
        </p:blipFill>
        <p:spPr>
          <a:xfrm rot="20877452">
            <a:off x="1599876" y="2147723"/>
            <a:ext cx="1547922" cy="2036192"/>
          </a:xfrm>
          <a:prstGeom prst="rect">
            <a:avLst/>
          </a:prstGeom>
        </p:spPr>
      </p:pic>
      <p:pic>
        <p:nvPicPr>
          <p:cNvPr id="13" name="37">
            <a:extLst>
              <a:ext uri="{FF2B5EF4-FFF2-40B4-BE49-F238E27FC236}">
                <a16:creationId xmlns:a16="http://schemas.microsoft.com/office/drawing/2014/main" xmlns="" id="{3FD768F5-A737-AB62-549F-BC67ED16C2B9}"/>
              </a:ext>
            </a:extLst>
          </p:cNvPr>
          <p:cNvPicPr>
            <a:picLocks noChangeAspect="1"/>
          </p:cNvPicPr>
          <p:nvPr/>
        </p:nvPicPr>
        <p:blipFill>
          <a:blip r:embed="rId11">
            <a:extLst>
              <a:ext uri="{96DAC541-7B7A-43D3-8B79-37D633B846F1}">
                <asvg:svgBlip xmlns:asvg="http://schemas.microsoft.com/office/drawing/2016/SVG/main" xmlns="" r:embed="rId12"/>
              </a:ext>
            </a:extLst>
          </a:blip>
          <a:stretch>
            <a:fillRect/>
          </a:stretch>
        </p:blipFill>
        <p:spPr>
          <a:xfrm>
            <a:off x="5975184" y="1042300"/>
            <a:ext cx="1346635" cy="657659"/>
          </a:xfrm>
          <a:prstGeom prst="rect">
            <a:avLst/>
          </a:prstGeom>
        </p:spPr>
      </p:pic>
      <p:sp>
        <p:nvSpPr>
          <p:cNvPr id="14" name="TextBox 13">
            <a:extLst>
              <a:ext uri="{FF2B5EF4-FFF2-40B4-BE49-F238E27FC236}">
                <a16:creationId xmlns:a16="http://schemas.microsoft.com/office/drawing/2014/main" xmlns="" id="{E8C5AA02-3C0B-43CA-E0F7-35668D21075D}"/>
              </a:ext>
            </a:extLst>
          </p:cNvPr>
          <p:cNvSpPr txBox="1"/>
          <p:nvPr/>
        </p:nvSpPr>
        <p:spPr>
          <a:xfrm>
            <a:off x="2916283" y="3645213"/>
            <a:ext cx="6359433" cy="92333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5400" b="1" i="0" u="none" strike="noStrike" kern="0" cap="none" spc="0" normalizeH="0" baseline="0" noProof="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HOẠT ĐỘNG TIẾP NỐI</a:t>
            </a:r>
          </a:p>
        </p:txBody>
      </p:sp>
    </p:spTree>
    <p:extLst>
      <p:ext uri="{BB962C8B-B14F-4D97-AF65-F5344CB8AC3E}">
        <p14:creationId xmlns:p14="http://schemas.microsoft.com/office/powerpoint/2010/main" val="436122093"/>
      </p:ext>
    </p:extLst>
  </p:cSld>
  <p:clrMapOvr>
    <a:masterClrMapping/>
  </p:clrMapOvr>
  <mc:AlternateContent xmlns:mc="http://schemas.openxmlformats.org/markup-compatibility/2006" xmlns:p14="http://schemas.microsoft.com/office/powerpoint/2010/main">
    <mc:Choice Requires="p14">
      <p:transition spd="slow" p14:dur="1400">
        <p:blinds/>
      </p:transition>
    </mc:Choice>
    <mc:Fallback xmlns="">
      <p:transition spd="slow">
        <p:blind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F16C48CD-106F-4AC0-BE99-4FE0D0E3216F}"/>
              </a:ext>
            </a:extLst>
          </p:cNvPr>
          <p:cNvPicPr>
            <a:picLocks noChangeAspect="1"/>
          </p:cNvPicPr>
          <p:nvPr/>
        </p:nvPicPr>
        <p:blipFill>
          <a:blip r:embed="rId2"/>
          <a:stretch>
            <a:fillRect/>
          </a:stretch>
        </p:blipFill>
        <p:spPr>
          <a:xfrm>
            <a:off x="2356006" y="1701582"/>
            <a:ext cx="7390894" cy="4296650"/>
          </a:xfrm>
          <a:prstGeom prst="rect">
            <a:avLst/>
          </a:prstGeom>
        </p:spPr>
      </p:pic>
      <p:sp>
        <p:nvSpPr>
          <p:cNvPr id="21" name="6">
            <a:extLst>
              <a:ext uri="{FF2B5EF4-FFF2-40B4-BE49-F238E27FC236}">
                <a16:creationId xmlns:a16="http://schemas.microsoft.com/office/drawing/2014/main" xmlns="" id="{C420FD2D-2FE3-4765-80E1-9072DA9F9973}"/>
              </a:ext>
            </a:extLst>
          </p:cNvPr>
          <p:cNvSpPr txBox="1"/>
          <p:nvPr/>
        </p:nvSpPr>
        <p:spPr>
          <a:xfrm>
            <a:off x="5339238" y="2545775"/>
            <a:ext cx="1483098" cy="1631216"/>
          </a:xfrm>
          <a:prstGeom prst="rect">
            <a:avLst/>
          </a:prstGeom>
          <a:noFill/>
        </p:spPr>
        <p:txBody>
          <a:bodyPr wrap="none" rtlCol="0">
            <a:spAutoFit/>
          </a:bodyPr>
          <a:lstStyle/>
          <a:p>
            <a:r>
              <a:rPr lang="en-US" altLang="zh-CN" sz="10000" dirty="0">
                <a:solidFill>
                  <a:schemeClr val="tx1">
                    <a:lumMod val="85000"/>
                    <a:lumOff val="15000"/>
                  </a:schemeClr>
                </a:solidFill>
                <a:effectLst>
                  <a:outerShdw blurRad="38100" dist="38100" dir="2700000" algn="tl">
                    <a:srgbClr val="000000">
                      <a:alpha val="43137"/>
                    </a:srgbClr>
                  </a:outerShdw>
                </a:effectLst>
                <a:ea typeface="思源黑体 CN Regular" panose="020B0500000000000000" pitchFamily="34" charset="-122"/>
                <a:sym typeface="思源黑体 CN Regular" panose="020B0500000000000000" pitchFamily="34" charset="-122"/>
              </a:rPr>
              <a:t>01</a:t>
            </a:r>
            <a:endParaRPr lang="zh-CN" altLang="en-US" sz="10000" dirty="0">
              <a:solidFill>
                <a:schemeClr val="tx1">
                  <a:lumMod val="85000"/>
                  <a:lumOff val="15000"/>
                </a:schemeClr>
              </a:solidFill>
              <a:effectLst>
                <a:outerShdw blurRad="38100" dist="38100" dir="2700000" algn="tl">
                  <a:srgbClr val="000000">
                    <a:alpha val="43137"/>
                  </a:srgbClr>
                </a:outerShdw>
              </a:effectLst>
              <a:ea typeface="思源黑体 CN Regular" panose="020B0500000000000000" pitchFamily="34" charset="-122"/>
              <a:sym typeface="思源黑体 CN Regular" panose="020B0500000000000000" pitchFamily="34" charset="-122"/>
            </a:endParaRPr>
          </a:p>
        </p:txBody>
      </p:sp>
      <p:pic>
        <p:nvPicPr>
          <p:cNvPr id="4" name="Picture 3">
            <a:extLst>
              <a:ext uri="{FF2B5EF4-FFF2-40B4-BE49-F238E27FC236}">
                <a16:creationId xmlns:a16="http://schemas.microsoft.com/office/drawing/2014/main" xmlns="" id="{39365582-8322-47D8-B00C-1A7A18E197CB}"/>
              </a:ext>
            </a:extLst>
          </p:cNvPr>
          <p:cNvPicPr>
            <a:picLocks noChangeAspect="1"/>
          </p:cNvPicPr>
          <p:nvPr/>
        </p:nvPicPr>
        <p:blipFill rotWithShape="1">
          <a:blip r:embed="rId3"/>
          <a:srcRect l="5043" t="11829" r="6258" b="27091"/>
          <a:stretch/>
        </p:blipFill>
        <p:spPr>
          <a:xfrm>
            <a:off x="3132772" y="3988820"/>
            <a:ext cx="5789554" cy="1704841"/>
          </a:xfrm>
          <a:prstGeom prst="rect">
            <a:avLst/>
          </a:prstGeom>
        </p:spPr>
      </p:pic>
      <p:pic>
        <p:nvPicPr>
          <p:cNvPr id="39" name="3">
            <a:extLst>
              <a:ext uri="{FF2B5EF4-FFF2-40B4-BE49-F238E27FC236}">
                <a16:creationId xmlns:a16="http://schemas.microsoft.com/office/drawing/2014/main" xmlns="" id="{EEAD127C-1475-4D00-BDD2-1BFEF1E83B3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401447" y="379952"/>
            <a:ext cx="915767" cy="1440016"/>
          </a:xfrm>
          <a:prstGeom prst="rect">
            <a:avLst/>
          </a:prstGeom>
        </p:spPr>
      </p:pic>
      <p:pic>
        <p:nvPicPr>
          <p:cNvPr id="40" name="4">
            <a:extLst>
              <a:ext uri="{FF2B5EF4-FFF2-40B4-BE49-F238E27FC236}">
                <a16:creationId xmlns:a16="http://schemas.microsoft.com/office/drawing/2014/main" xmlns="" id="{EAA7EE89-BAEE-4F9E-890A-BE47ED6ADB4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510068" y="379952"/>
            <a:ext cx="1034962" cy="1440017"/>
          </a:xfrm>
          <a:prstGeom prst="rect">
            <a:avLst/>
          </a:prstGeom>
        </p:spPr>
      </p:pic>
      <p:pic>
        <p:nvPicPr>
          <p:cNvPr id="41" name="5">
            <a:extLst>
              <a:ext uri="{FF2B5EF4-FFF2-40B4-BE49-F238E27FC236}">
                <a16:creationId xmlns:a16="http://schemas.microsoft.com/office/drawing/2014/main" xmlns="" id="{7D75A107-3B59-40FE-9EC8-4B1198637AC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712671" y="379952"/>
            <a:ext cx="882737" cy="1440017"/>
          </a:xfrm>
          <a:prstGeom prst="rect">
            <a:avLst/>
          </a:prstGeom>
        </p:spPr>
      </p:pic>
      <p:pic>
        <p:nvPicPr>
          <p:cNvPr id="5" name="Picture 4">
            <a:extLst>
              <a:ext uri="{FF2B5EF4-FFF2-40B4-BE49-F238E27FC236}">
                <a16:creationId xmlns:a16="http://schemas.microsoft.com/office/drawing/2014/main" xmlns="" id="{2AB06F71-54E2-4423-BB59-0C61A7F72391}"/>
              </a:ext>
            </a:extLst>
          </p:cNvPr>
          <p:cNvPicPr>
            <a:picLocks noChangeAspect="1"/>
          </p:cNvPicPr>
          <p:nvPr/>
        </p:nvPicPr>
        <p:blipFill>
          <a:blip r:embed="rId7"/>
          <a:stretch>
            <a:fillRect/>
          </a:stretch>
        </p:blipFill>
        <p:spPr>
          <a:xfrm>
            <a:off x="1303891" y="6116173"/>
            <a:ext cx="4468755" cy="762066"/>
          </a:xfrm>
          <a:prstGeom prst="rect">
            <a:avLst/>
          </a:prstGeom>
        </p:spPr>
      </p:pic>
      <p:pic>
        <p:nvPicPr>
          <p:cNvPr id="64" name="Picture 63">
            <a:extLst>
              <a:ext uri="{FF2B5EF4-FFF2-40B4-BE49-F238E27FC236}">
                <a16:creationId xmlns:a16="http://schemas.microsoft.com/office/drawing/2014/main" xmlns="" id="{FE036300-83CC-4244-8FA8-A189677C5B70}"/>
              </a:ext>
            </a:extLst>
          </p:cNvPr>
          <p:cNvPicPr>
            <a:picLocks noChangeAspect="1"/>
          </p:cNvPicPr>
          <p:nvPr/>
        </p:nvPicPr>
        <p:blipFill>
          <a:blip r:embed="rId7"/>
          <a:stretch>
            <a:fillRect/>
          </a:stretch>
        </p:blipFill>
        <p:spPr>
          <a:xfrm>
            <a:off x="6488644" y="6116173"/>
            <a:ext cx="4468755" cy="762066"/>
          </a:xfrm>
          <a:prstGeom prst="rect">
            <a:avLst/>
          </a:prstGeom>
        </p:spPr>
      </p:pic>
    </p:spTree>
    <p:extLst>
      <p:ext uri="{BB962C8B-B14F-4D97-AF65-F5344CB8AC3E}">
        <p14:creationId xmlns:p14="http://schemas.microsoft.com/office/powerpoint/2010/main" val="2480161034"/>
      </p:ext>
    </p:extLst>
  </p:cSld>
  <p:clrMapOvr>
    <a:masterClrMapping/>
  </p:clrMapOvr>
  <mc:AlternateContent xmlns:mc="http://schemas.openxmlformats.org/markup-compatibility/2006" xmlns:p14="http://schemas.microsoft.com/office/powerpoint/2010/main">
    <mc:Choice Requires="p14">
      <p:transition spd="slow" p14:dur="1400">
        <p:blinds/>
      </p:transition>
    </mc:Choice>
    <mc:Fallback xmlns="">
      <p:transition spd="slow">
        <p:blind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2CF34341-1709-4E92-AAB7-8D9A3319897D}"/>
              </a:ext>
            </a:extLst>
          </p:cNvPr>
          <p:cNvSpPr txBox="1"/>
          <p:nvPr/>
        </p:nvSpPr>
        <p:spPr>
          <a:xfrm>
            <a:off x="5161139" y="5120633"/>
            <a:ext cx="1869722" cy="862031"/>
          </a:xfrm>
          <a:prstGeom prst="rect">
            <a:avLst/>
          </a:prstGeom>
          <a:noFill/>
        </p:spPr>
        <p:txBody>
          <a:bodyPr wrap="square" rtlCol="0">
            <a:spAutoFit/>
          </a:bodyPr>
          <a:lstStyle/>
          <a:p>
            <a:pPr algn="ctr">
              <a:lnSpc>
                <a:spcPct val="150000"/>
              </a:lnSpc>
              <a:buClr>
                <a:srgbClr val="000000"/>
              </a:buClr>
              <a:buFont typeface="Arial"/>
              <a:buNone/>
            </a:pPr>
            <a:r>
              <a:rPr lang="vi-VN" sz="3733" b="1" kern="0" dirty="0">
                <a:solidFill>
                  <a:schemeClr val="tx1">
                    <a:lumMod val="75000"/>
                    <a:lumOff val="25000"/>
                  </a:schemeClr>
                </a:solidFill>
                <a:cs typeface="Arial"/>
                <a:sym typeface="Arial"/>
              </a:rPr>
              <a:t>TIẾT </a:t>
            </a:r>
            <a:r>
              <a:rPr lang="en-US" sz="3733" b="1" kern="0" dirty="0">
                <a:solidFill>
                  <a:schemeClr val="tx1">
                    <a:lumMod val="75000"/>
                    <a:lumOff val="25000"/>
                  </a:schemeClr>
                </a:solidFill>
                <a:cs typeface="Arial"/>
                <a:sym typeface="Arial"/>
              </a:rPr>
              <a:t>3</a:t>
            </a:r>
          </a:p>
        </p:txBody>
      </p:sp>
    </p:spTree>
    <p:extLst>
      <p:ext uri="{BB962C8B-B14F-4D97-AF65-F5344CB8AC3E}">
        <p14:creationId xmlns:p14="http://schemas.microsoft.com/office/powerpoint/2010/main" val="4170458218"/>
      </p:ext>
    </p:extLst>
  </p:cSld>
  <p:clrMapOvr>
    <a:masterClrMapping/>
  </p:clrMapOvr>
  <mc:AlternateContent xmlns:mc="http://schemas.openxmlformats.org/markup-compatibility/2006" xmlns:p14="http://schemas.microsoft.com/office/powerpoint/2010/main">
    <mc:Choice Requires="p14">
      <p:transition spd="slow" p14:dur="1400">
        <p:blinds/>
      </p:transition>
    </mc:Choice>
    <mc:Fallback xmlns="">
      <p:transition spd="slow">
        <p:blind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8">
            <a:extLst>
              <a:ext uri="{FF2B5EF4-FFF2-40B4-BE49-F238E27FC236}">
                <a16:creationId xmlns:a16="http://schemas.microsoft.com/office/drawing/2014/main" xmlns="" id="{9E080222-55B3-4898-A805-F7398A7DB853}"/>
              </a:ext>
            </a:extLst>
          </p:cNvPr>
          <p:cNvSpPr/>
          <p:nvPr/>
        </p:nvSpPr>
        <p:spPr>
          <a:xfrm>
            <a:off x="1112807" y="394118"/>
            <a:ext cx="10673340" cy="1446550"/>
          </a:xfrm>
          <a:prstGeom prst="rect">
            <a:avLst/>
          </a:prstGeom>
        </p:spPr>
        <p:txBody>
          <a:bodyPr wrap="square">
            <a:spAutoFit/>
          </a:bodyPr>
          <a:lstStyle/>
          <a:p>
            <a:pPr algn="just"/>
            <a:r>
              <a:rPr lang="en-US" altLang="zh-CN" sz="4400" b="1" dirty="0" err="1">
                <a:solidFill>
                  <a:schemeClr val="tx1">
                    <a:lumMod val="75000"/>
                    <a:lumOff val="25000"/>
                  </a:schemeClr>
                </a:solidFill>
                <a:latin typeface="Arial-Rounded" panose="020B0500000000000000" pitchFamily="34" charset="-93"/>
                <a:ea typeface="Arial-Rounded" panose="020B0500000000000000" pitchFamily="34" charset="-93"/>
                <a:cs typeface="Arial-Rounded" panose="020B0500000000000000" pitchFamily="34" charset="-93"/>
                <a:sym typeface="+mn-lt"/>
              </a:rPr>
              <a:t>Chọn</a:t>
            </a:r>
            <a:r>
              <a:rPr lang="en-US" altLang="zh-CN" sz="4400" b="1" dirty="0">
                <a:solidFill>
                  <a:schemeClr val="tx1">
                    <a:lumMod val="75000"/>
                    <a:lumOff val="25000"/>
                  </a:schemeClr>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400" b="1" dirty="0" err="1">
                <a:solidFill>
                  <a:schemeClr val="tx1">
                    <a:lumMod val="75000"/>
                    <a:lumOff val="25000"/>
                  </a:schemeClr>
                </a:solidFill>
                <a:latin typeface="Arial-Rounded" panose="020B0500000000000000" pitchFamily="34" charset="-93"/>
                <a:ea typeface="Arial-Rounded" panose="020B0500000000000000" pitchFamily="34" charset="-93"/>
                <a:cs typeface="Arial-Rounded" panose="020B0500000000000000" pitchFamily="34" charset="-93"/>
                <a:sym typeface="+mn-lt"/>
              </a:rPr>
              <a:t>từ</a:t>
            </a:r>
            <a:r>
              <a:rPr lang="en-US" altLang="zh-CN" sz="4400" b="1" dirty="0">
                <a:solidFill>
                  <a:schemeClr val="tx1">
                    <a:lumMod val="75000"/>
                    <a:lumOff val="25000"/>
                  </a:schemeClr>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400" b="1" dirty="0" err="1">
                <a:solidFill>
                  <a:schemeClr val="tx1">
                    <a:lumMod val="75000"/>
                    <a:lumOff val="25000"/>
                  </a:schemeClr>
                </a:solidFill>
                <a:latin typeface="Arial-Rounded" panose="020B0500000000000000" pitchFamily="34" charset="-93"/>
                <a:ea typeface="Arial-Rounded" panose="020B0500000000000000" pitchFamily="34" charset="-93"/>
                <a:cs typeface="Arial-Rounded" panose="020B0500000000000000" pitchFamily="34" charset="-93"/>
                <a:sym typeface="+mn-lt"/>
              </a:rPr>
              <a:t>ngữ</a:t>
            </a:r>
            <a:r>
              <a:rPr lang="en-US" altLang="zh-CN" sz="4400" b="1" dirty="0">
                <a:solidFill>
                  <a:schemeClr val="tx1">
                    <a:lumMod val="75000"/>
                    <a:lumOff val="25000"/>
                  </a:schemeClr>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400" b="1" dirty="0" err="1">
                <a:solidFill>
                  <a:schemeClr val="tx1">
                    <a:lumMod val="75000"/>
                    <a:lumOff val="25000"/>
                  </a:schemeClr>
                </a:solidFill>
                <a:latin typeface="Arial-Rounded" panose="020B0500000000000000" pitchFamily="34" charset="-93"/>
                <a:ea typeface="Arial-Rounded" panose="020B0500000000000000" pitchFamily="34" charset="-93"/>
                <a:cs typeface="Arial-Rounded" panose="020B0500000000000000" pitchFamily="34" charset="-93"/>
                <a:sym typeface="+mn-lt"/>
              </a:rPr>
              <a:t>để</a:t>
            </a:r>
            <a:r>
              <a:rPr lang="en-US" altLang="zh-CN" sz="4400" b="1" dirty="0">
                <a:solidFill>
                  <a:schemeClr val="tx1">
                    <a:lumMod val="75000"/>
                    <a:lumOff val="25000"/>
                  </a:schemeClr>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400" b="1" dirty="0" err="1">
                <a:solidFill>
                  <a:schemeClr val="tx1">
                    <a:lumMod val="75000"/>
                    <a:lumOff val="25000"/>
                  </a:schemeClr>
                </a:solidFill>
                <a:latin typeface="Arial-Rounded" panose="020B0500000000000000" pitchFamily="34" charset="-93"/>
                <a:ea typeface="Arial-Rounded" panose="020B0500000000000000" pitchFamily="34" charset="-93"/>
                <a:cs typeface="Arial-Rounded" panose="020B0500000000000000" pitchFamily="34" charset="-93"/>
                <a:sym typeface="+mn-lt"/>
              </a:rPr>
              <a:t>hoàn</a:t>
            </a:r>
            <a:r>
              <a:rPr lang="en-US" altLang="zh-CN" sz="4400" b="1" dirty="0">
                <a:solidFill>
                  <a:schemeClr val="tx1">
                    <a:lumMod val="75000"/>
                    <a:lumOff val="25000"/>
                  </a:schemeClr>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400" b="1" dirty="0" err="1">
                <a:solidFill>
                  <a:schemeClr val="tx1">
                    <a:lumMod val="75000"/>
                    <a:lumOff val="25000"/>
                  </a:schemeClr>
                </a:solidFill>
                <a:latin typeface="Arial-Rounded" panose="020B0500000000000000" pitchFamily="34" charset="-93"/>
                <a:ea typeface="Arial-Rounded" panose="020B0500000000000000" pitchFamily="34" charset="-93"/>
                <a:cs typeface="Arial-Rounded" panose="020B0500000000000000" pitchFamily="34" charset="-93"/>
                <a:sym typeface="+mn-lt"/>
              </a:rPr>
              <a:t>thiện</a:t>
            </a:r>
            <a:r>
              <a:rPr lang="en-US" altLang="zh-CN" sz="4400" b="1" dirty="0">
                <a:solidFill>
                  <a:schemeClr val="tx1">
                    <a:lumMod val="75000"/>
                    <a:lumOff val="25000"/>
                  </a:schemeClr>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400" b="1" dirty="0" err="1">
                <a:solidFill>
                  <a:schemeClr val="tx1">
                    <a:lumMod val="75000"/>
                    <a:lumOff val="25000"/>
                  </a:schemeClr>
                </a:solidFill>
                <a:latin typeface="Arial-Rounded" panose="020B0500000000000000" pitchFamily="34" charset="-93"/>
                <a:ea typeface="Arial-Rounded" panose="020B0500000000000000" pitchFamily="34" charset="-93"/>
                <a:cs typeface="Arial-Rounded" panose="020B0500000000000000" pitchFamily="34" charset="-93"/>
                <a:sym typeface="+mn-lt"/>
              </a:rPr>
              <a:t>câu</a:t>
            </a:r>
            <a:r>
              <a:rPr lang="en-US" altLang="zh-CN" sz="4400" b="1" dirty="0">
                <a:solidFill>
                  <a:schemeClr val="tx1">
                    <a:lumMod val="75000"/>
                    <a:lumOff val="25000"/>
                  </a:schemeClr>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400" b="1" dirty="0" err="1">
                <a:solidFill>
                  <a:schemeClr val="tx1">
                    <a:lumMod val="75000"/>
                    <a:lumOff val="25000"/>
                  </a:schemeClr>
                </a:solidFill>
                <a:latin typeface="Arial-Rounded" panose="020B0500000000000000" pitchFamily="34" charset="-93"/>
                <a:ea typeface="Arial-Rounded" panose="020B0500000000000000" pitchFamily="34" charset="-93"/>
                <a:cs typeface="Arial-Rounded" panose="020B0500000000000000" pitchFamily="34" charset="-93"/>
                <a:sym typeface="+mn-lt"/>
              </a:rPr>
              <a:t>và</a:t>
            </a:r>
            <a:r>
              <a:rPr lang="en-US" altLang="zh-CN" sz="4400" b="1" dirty="0">
                <a:solidFill>
                  <a:schemeClr val="tx1">
                    <a:lumMod val="75000"/>
                    <a:lumOff val="25000"/>
                  </a:schemeClr>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400" b="1" dirty="0" err="1">
                <a:solidFill>
                  <a:schemeClr val="tx1">
                    <a:lumMod val="75000"/>
                    <a:lumOff val="25000"/>
                  </a:schemeClr>
                </a:solidFill>
                <a:latin typeface="Arial-Rounded" panose="020B0500000000000000" pitchFamily="34" charset="-93"/>
                <a:ea typeface="Arial-Rounded" panose="020B0500000000000000" pitchFamily="34" charset="-93"/>
                <a:cs typeface="Arial-Rounded" panose="020B0500000000000000" pitchFamily="34" charset="-93"/>
                <a:sym typeface="+mn-lt"/>
              </a:rPr>
              <a:t>viết</a:t>
            </a:r>
            <a:r>
              <a:rPr lang="en-US" altLang="zh-CN" sz="4400" b="1" dirty="0">
                <a:solidFill>
                  <a:schemeClr val="tx1">
                    <a:lumMod val="75000"/>
                    <a:lumOff val="25000"/>
                  </a:schemeClr>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400" b="1" dirty="0" err="1">
                <a:solidFill>
                  <a:schemeClr val="tx1">
                    <a:lumMod val="75000"/>
                    <a:lumOff val="25000"/>
                  </a:schemeClr>
                </a:solidFill>
                <a:latin typeface="Arial-Rounded" panose="020B0500000000000000" pitchFamily="34" charset="-93"/>
                <a:ea typeface="Arial-Rounded" panose="020B0500000000000000" pitchFamily="34" charset="-93"/>
                <a:cs typeface="Arial-Rounded" panose="020B0500000000000000" pitchFamily="34" charset="-93"/>
                <a:sym typeface="+mn-lt"/>
              </a:rPr>
              <a:t>câu</a:t>
            </a:r>
            <a:r>
              <a:rPr lang="en-US" altLang="zh-CN" sz="4400" b="1" dirty="0">
                <a:solidFill>
                  <a:schemeClr val="tx1">
                    <a:lumMod val="75000"/>
                    <a:lumOff val="25000"/>
                  </a:schemeClr>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400" b="1" dirty="0" err="1">
                <a:solidFill>
                  <a:schemeClr val="tx1">
                    <a:lumMod val="75000"/>
                    <a:lumOff val="25000"/>
                  </a:schemeClr>
                </a:solidFill>
                <a:latin typeface="Arial-Rounded" panose="020B0500000000000000" pitchFamily="34" charset="-93"/>
                <a:ea typeface="Arial-Rounded" panose="020B0500000000000000" pitchFamily="34" charset="-93"/>
                <a:cs typeface="Arial-Rounded" panose="020B0500000000000000" pitchFamily="34" charset="-93"/>
                <a:sym typeface="+mn-lt"/>
              </a:rPr>
              <a:t>vào</a:t>
            </a:r>
            <a:r>
              <a:rPr lang="en-US" altLang="zh-CN" sz="4400" b="1" dirty="0">
                <a:solidFill>
                  <a:schemeClr val="tx1">
                    <a:lumMod val="75000"/>
                    <a:lumOff val="25000"/>
                  </a:schemeClr>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400" b="1" dirty="0" err="1">
                <a:solidFill>
                  <a:schemeClr val="tx1">
                    <a:lumMod val="75000"/>
                    <a:lumOff val="25000"/>
                  </a:schemeClr>
                </a:solidFill>
                <a:latin typeface="Arial-Rounded" panose="020B0500000000000000" pitchFamily="34" charset="-93"/>
                <a:ea typeface="Arial-Rounded" panose="020B0500000000000000" pitchFamily="34" charset="-93"/>
                <a:cs typeface="Arial-Rounded" panose="020B0500000000000000" pitchFamily="34" charset="-93"/>
                <a:sym typeface="+mn-lt"/>
              </a:rPr>
              <a:t>vở</a:t>
            </a:r>
            <a:r>
              <a:rPr lang="en-US" altLang="zh-CN" sz="4400" b="1" dirty="0">
                <a:solidFill>
                  <a:schemeClr val="tx1">
                    <a:lumMod val="75000"/>
                    <a:lumOff val="25000"/>
                  </a:schemeClr>
                </a:solidFill>
                <a:latin typeface="Arial-Rounded" panose="020B0500000000000000" pitchFamily="34" charset="-93"/>
                <a:ea typeface="Arial-Rounded" panose="020B0500000000000000" pitchFamily="34" charset="-93"/>
                <a:cs typeface="Arial-Rounded" panose="020B0500000000000000" pitchFamily="34" charset="-93"/>
                <a:sym typeface="+mn-lt"/>
              </a:rPr>
              <a:t>.</a:t>
            </a:r>
            <a:endParaRPr lang="zh-CN" altLang="en-US" sz="4400" b="1" dirty="0">
              <a:solidFill>
                <a:schemeClr val="tx1">
                  <a:lumMod val="75000"/>
                  <a:lumOff val="25000"/>
                </a:schemeClr>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grpSp>
        <p:nvGrpSpPr>
          <p:cNvPr id="3" name="Group 2">
            <a:extLst>
              <a:ext uri="{FF2B5EF4-FFF2-40B4-BE49-F238E27FC236}">
                <a16:creationId xmlns:a16="http://schemas.microsoft.com/office/drawing/2014/main" xmlns="" id="{E3DFE416-C4BA-46AB-B9AD-26CF9F47E650}"/>
              </a:ext>
            </a:extLst>
          </p:cNvPr>
          <p:cNvGrpSpPr/>
          <p:nvPr/>
        </p:nvGrpSpPr>
        <p:grpSpPr>
          <a:xfrm>
            <a:off x="139809" y="204478"/>
            <a:ext cx="863972" cy="1015663"/>
            <a:chOff x="426137" y="296838"/>
            <a:chExt cx="863972" cy="1015663"/>
          </a:xfrm>
        </p:grpSpPr>
        <p:sp>
          <p:nvSpPr>
            <p:cNvPr id="4" name="Oval 3">
              <a:extLst>
                <a:ext uri="{FF2B5EF4-FFF2-40B4-BE49-F238E27FC236}">
                  <a16:creationId xmlns:a16="http://schemas.microsoft.com/office/drawing/2014/main" xmlns="" id="{ED6D5846-3624-4A04-9A0C-72F004E1ABFB}"/>
                </a:ext>
              </a:extLst>
            </p:cNvPr>
            <p:cNvSpPr/>
            <p:nvPr/>
          </p:nvSpPr>
          <p:spPr>
            <a:xfrm>
              <a:off x="426137" y="413003"/>
              <a:ext cx="863972" cy="816586"/>
            </a:xfrm>
            <a:prstGeom prst="ellipse">
              <a:avLst/>
            </a:prstGeom>
            <a:solidFill>
              <a:srgbClr val="7164EE"/>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perspectiveLeft"/>
                <a:lightRig rig="threePt" dir="t"/>
              </a:scene3d>
            </a:bodyPr>
            <a:lstStyle/>
            <a:p>
              <a:pPr algn="ctr"/>
              <a:endParaRPr lang="en-US" dirty="0">
                <a:solidFill>
                  <a:srgbClr val="0070C0"/>
                </a:solidFill>
              </a:endParaRPr>
            </a:p>
          </p:txBody>
        </p:sp>
        <p:sp>
          <p:nvSpPr>
            <p:cNvPr id="5" name="Rectangle 4">
              <a:extLst>
                <a:ext uri="{FF2B5EF4-FFF2-40B4-BE49-F238E27FC236}">
                  <a16:creationId xmlns:a16="http://schemas.microsoft.com/office/drawing/2014/main" xmlns="" id="{17228DDD-C80A-4AF9-AEDB-4060B91EB97D}"/>
                </a:ext>
              </a:extLst>
            </p:cNvPr>
            <p:cNvSpPr/>
            <p:nvPr/>
          </p:nvSpPr>
          <p:spPr>
            <a:xfrm>
              <a:off x="535163" y="296838"/>
              <a:ext cx="612668" cy="1015663"/>
            </a:xfrm>
            <a:prstGeom prst="rect">
              <a:avLst/>
            </a:prstGeom>
            <a:noFill/>
          </p:spPr>
          <p:txBody>
            <a:bodyPr wrap="none" lIns="91440" tIns="45720" rIns="91440" bIns="45720">
              <a:spAutoFit/>
            </a:bodyPr>
            <a:lstStyle/>
            <a:p>
              <a:pPr algn="ctr"/>
              <a:r>
                <a:rPr lang="en-US" sz="6000" dirty="0">
                  <a:ln w="0"/>
                  <a:solidFill>
                    <a:schemeClr val="bg1"/>
                  </a:solidFill>
                  <a:effectLst>
                    <a:outerShdw blurRad="38100" dist="19050" dir="2700000" algn="tl" rotWithShape="0">
                      <a:schemeClr val="dk1">
                        <a:alpha val="40000"/>
                      </a:schemeClr>
                    </a:outerShdw>
                  </a:effectLst>
                  <a:latin typeface=".VnArial" panose="020B7200000000000000" pitchFamily="34" charset="0"/>
                </a:rPr>
                <a:t>5</a:t>
              </a:r>
            </a:p>
          </p:txBody>
        </p:sp>
      </p:grpSp>
      <p:sp>
        <p:nvSpPr>
          <p:cNvPr id="12" name="8">
            <a:extLst>
              <a:ext uri="{FF2B5EF4-FFF2-40B4-BE49-F238E27FC236}">
                <a16:creationId xmlns:a16="http://schemas.microsoft.com/office/drawing/2014/main" xmlns="" id="{32F9FD51-95B2-4838-878B-DA256DFB601D}"/>
              </a:ext>
            </a:extLst>
          </p:cNvPr>
          <p:cNvSpPr/>
          <p:nvPr/>
        </p:nvSpPr>
        <p:spPr>
          <a:xfrm>
            <a:off x="0" y="1926316"/>
            <a:ext cx="12192000" cy="1862048"/>
          </a:xfrm>
          <a:prstGeom prst="rect">
            <a:avLst/>
          </a:prstGeom>
          <a:solidFill>
            <a:srgbClr val="F9C7DB"/>
          </a:solidFill>
          <a:ln>
            <a:noFill/>
          </a:ln>
          <a:effectLst>
            <a:outerShdw blurRad="50800" dist="38100" dir="5400000" algn="t"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a:spAutoFit/>
          </a:bodyPr>
          <a:lstStyle/>
          <a:p>
            <a:endParaRPr lang="zh-CN" altLang="en-US" sz="115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13" name="8">
            <a:extLst>
              <a:ext uri="{FF2B5EF4-FFF2-40B4-BE49-F238E27FC236}">
                <a16:creationId xmlns:a16="http://schemas.microsoft.com/office/drawing/2014/main" xmlns="" id="{87326042-B06F-4817-B579-65FF4B76FA55}"/>
              </a:ext>
            </a:extLst>
          </p:cNvPr>
          <p:cNvSpPr/>
          <p:nvPr/>
        </p:nvSpPr>
        <p:spPr>
          <a:xfrm>
            <a:off x="6650440" y="2937970"/>
            <a:ext cx="3235747" cy="707886"/>
          </a:xfrm>
          <a:prstGeom prst="rect">
            <a:avLst/>
          </a:prstGeom>
        </p:spPr>
        <p:txBody>
          <a:bodyPr wrap="square">
            <a:spAutoFit/>
          </a:bodyPr>
          <a:lstStyle/>
          <a:p>
            <a:r>
              <a:rPr lang="en-US" altLang="zh-CN" sz="4000" dirty="0" err="1">
                <a:latin typeface="Arial-Rounded" panose="020B0500000000000000" pitchFamily="34" charset="-93"/>
                <a:ea typeface="Arial-Rounded" panose="020B0500000000000000" pitchFamily="34" charset="-93"/>
                <a:cs typeface="Arial-Rounded" panose="020B0500000000000000" pitchFamily="34" charset="-93"/>
                <a:sym typeface="+mn-lt"/>
              </a:rPr>
              <a:t>đèn</a:t>
            </a:r>
            <a:r>
              <a:rPr lang="en-US" altLang="zh-CN" sz="4000" dirty="0">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000" dirty="0" err="1">
                <a:latin typeface="Arial-Rounded" panose="020B0500000000000000" pitchFamily="34" charset="-93"/>
                <a:ea typeface="Arial-Rounded" panose="020B0500000000000000" pitchFamily="34" charset="-93"/>
                <a:cs typeface="Arial-Rounded" panose="020B0500000000000000" pitchFamily="34" charset="-93"/>
                <a:sym typeface="+mn-lt"/>
              </a:rPr>
              <a:t>báo</a:t>
            </a:r>
            <a:r>
              <a:rPr lang="en-US" altLang="zh-CN" sz="4000" dirty="0">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000" dirty="0" err="1">
                <a:latin typeface="Arial-Rounded" panose="020B0500000000000000" pitchFamily="34" charset="-93"/>
                <a:ea typeface="Arial-Rounded" panose="020B0500000000000000" pitchFamily="34" charset="-93"/>
                <a:cs typeface="Arial-Rounded" panose="020B0500000000000000" pitchFamily="34" charset="-93"/>
                <a:sym typeface="+mn-lt"/>
              </a:rPr>
              <a:t>hiệu</a:t>
            </a:r>
            <a:endParaRPr lang="zh-CN" altLang="en-US" sz="4000" dirty="0">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14" name="8">
            <a:extLst>
              <a:ext uri="{FF2B5EF4-FFF2-40B4-BE49-F238E27FC236}">
                <a16:creationId xmlns:a16="http://schemas.microsoft.com/office/drawing/2014/main" xmlns="" id="{290F5024-3F7C-430E-98D2-4D4E42178A77}"/>
              </a:ext>
            </a:extLst>
          </p:cNvPr>
          <p:cNvSpPr/>
          <p:nvPr/>
        </p:nvSpPr>
        <p:spPr>
          <a:xfrm>
            <a:off x="1103006" y="2060085"/>
            <a:ext cx="2604192" cy="707886"/>
          </a:xfrm>
          <a:prstGeom prst="rect">
            <a:avLst/>
          </a:prstGeom>
        </p:spPr>
        <p:txBody>
          <a:bodyPr wrap="square">
            <a:spAutoFit/>
          </a:bodyPr>
          <a:lstStyle/>
          <a:p>
            <a:r>
              <a:rPr lang="en-US" altLang="zh-CN" sz="4000" dirty="0" err="1">
                <a:latin typeface="Arial-Rounded" panose="020B0500000000000000" pitchFamily="34" charset="-93"/>
                <a:ea typeface="Arial-Rounded" panose="020B0500000000000000" pitchFamily="34" charset="-93"/>
                <a:cs typeface="Arial-Rounded" panose="020B0500000000000000" pitchFamily="34" charset="-93"/>
                <a:sym typeface="+mn-lt"/>
              </a:rPr>
              <a:t>thông</a:t>
            </a:r>
            <a:r>
              <a:rPr lang="en-US" altLang="zh-CN" sz="4000" dirty="0">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000" dirty="0" err="1">
                <a:latin typeface="Arial-Rounded" panose="020B0500000000000000" pitchFamily="34" charset="-93"/>
                <a:ea typeface="Arial-Rounded" panose="020B0500000000000000" pitchFamily="34" charset="-93"/>
                <a:cs typeface="Arial-Rounded" panose="020B0500000000000000" pitchFamily="34" charset="-93"/>
                <a:sym typeface="+mn-lt"/>
              </a:rPr>
              <a:t>minh</a:t>
            </a:r>
            <a:endParaRPr lang="zh-CN" altLang="en-US" sz="4000" dirty="0">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15" name="8">
            <a:extLst>
              <a:ext uri="{FF2B5EF4-FFF2-40B4-BE49-F238E27FC236}">
                <a16:creationId xmlns:a16="http://schemas.microsoft.com/office/drawing/2014/main" xmlns="" id="{768F4A0F-D845-430F-8B58-B7805860CC31}"/>
              </a:ext>
            </a:extLst>
          </p:cNvPr>
          <p:cNvSpPr/>
          <p:nvPr/>
        </p:nvSpPr>
        <p:spPr>
          <a:xfrm>
            <a:off x="719891" y="3962411"/>
            <a:ext cx="10613126" cy="707886"/>
          </a:xfrm>
          <a:prstGeom prst="rect">
            <a:avLst/>
          </a:prstGeom>
        </p:spPr>
        <p:txBody>
          <a:bodyPr wrap="square">
            <a:spAutoFit/>
          </a:bodyPr>
          <a:lstStyle/>
          <a:p>
            <a:pPr algn="just"/>
            <a:r>
              <a:rPr lang="en-US" altLang="zh-CN" sz="4000" dirty="0">
                <a:solidFill>
                  <a:srgbClr val="F2701F"/>
                </a:solidFill>
                <a:latin typeface="Arial-Rounded" panose="020B0500000000000000" pitchFamily="34" charset="-93"/>
                <a:ea typeface="Arial-Rounded" panose="020B0500000000000000" pitchFamily="34" charset="-93"/>
                <a:cs typeface="Arial-Rounded" panose="020B0500000000000000" pitchFamily="34" charset="-93"/>
                <a:sym typeface="+mn-lt"/>
              </a:rPr>
              <a:t>a. </a:t>
            </a:r>
            <a:r>
              <a:rPr lang="en-US" altLang="zh-CN" sz="4000" dirty="0" err="1">
                <a:solidFill>
                  <a:srgbClr val="F2701F"/>
                </a:solidFill>
                <a:latin typeface="Arial-Rounded" panose="020B0500000000000000" pitchFamily="34" charset="-93"/>
                <a:ea typeface="Arial-Rounded" panose="020B0500000000000000" pitchFamily="34" charset="-93"/>
                <a:cs typeface="Arial-Rounded" panose="020B0500000000000000" pitchFamily="34" charset="-93"/>
                <a:sym typeface="+mn-lt"/>
              </a:rPr>
              <a:t>Giống</a:t>
            </a:r>
            <a:r>
              <a:rPr lang="en-US" altLang="zh-CN" sz="4000" dirty="0">
                <a:solidFill>
                  <a:srgbClr val="F2701F"/>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000" dirty="0" err="1">
                <a:solidFill>
                  <a:srgbClr val="F2701F"/>
                </a:solidFill>
                <a:latin typeface="Arial-Rounded" panose="020B0500000000000000" pitchFamily="34" charset="-93"/>
                <a:ea typeface="Arial-Rounded" panose="020B0500000000000000" pitchFamily="34" charset="-93"/>
                <a:cs typeface="Arial-Rounded" panose="020B0500000000000000" pitchFamily="34" charset="-93"/>
                <a:sym typeface="+mn-lt"/>
              </a:rPr>
              <a:t>như</a:t>
            </a:r>
            <a:r>
              <a:rPr lang="en-US" altLang="zh-CN" sz="4000" dirty="0">
                <a:solidFill>
                  <a:srgbClr val="F2701F"/>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000" dirty="0" err="1">
                <a:solidFill>
                  <a:srgbClr val="F2701F"/>
                </a:solidFill>
                <a:latin typeface="Arial-Rounded" panose="020B0500000000000000" pitchFamily="34" charset="-93"/>
                <a:ea typeface="Arial-Rounded" panose="020B0500000000000000" pitchFamily="34" charset="-93"/>
                <a:cs typeface="Arial-Rounded" panose="020B0500000000000000" pitchFamily="34" charset="-93"/>
                <a:sym typeface="+mn-lt"/>
              </a:rPr>
              <a:t>xe</a:t>
            </a:r>
            <a:r>
              <a:rPr lang="en-US" altLang="zh-CN" sz="4000" dirty="0">
                <a:solidFill>
                  <a:srgbClr val="F2701F"/>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000" dirty="0" err="1">
                <a:solidFill>
                  <a:srgbClr val="F2701F"/>
                </a:solidFill>
                <a:latin typeface="Arial-Rounded" panose="020B0500000000000000" pitchFamily="34" charset="-93"/>
                <a:ea typeface="Arial-Rounded" panose="020B0500000000000000" pitchFamily="34" charset="-93"/>
                <a:cs typeface="Arial-Rounded" panose="020B0500000000000000" pitchFamily="34" charset="-93"/>
                <a:sym typeface="+mn-lt"/>
              </a:rPr>
              <a:t>cứu</a:t>
            </a:r>
            <a:r>
              <a:rPr lang="en-US" altLang="zh-CN" sz="4000" dirty="0">
                <a:solidFill>
                  <a:srgbClr val="F2701F"/>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000" dirty="0" err="1">
                <a:solidFill>
                  <a:srgbClr val="F2701F"/>
                </a:solidFill>
                <a:latin typeface="Arial-Rounded" panose="020B0500000000000000" pitchFamily="34" charset="-93"/>
                <a:ea typeface="Arial-Rounded" panose="020B0500000000000000" pitchFamily="34" charset="-93"/>
                <a:cs typeface="Arial-Rounded" panose="020B0500000000000000" pitchFamily="34" charset="-93"/>
                <a:sym typeface="+mn-lt"/>
              </a:rPr>
              <a:t>hoả</a:t>
            </a:r>
            <a:r>
              <a:rPr lang="en-US" altLang="zh-CN" sz="4000" dirty="0">
                <a:solidFill>
                  <a:srgbClr val="F2701F"/>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000" dirty="0" err="1">
                <a:solidFill>
                  <a:srgbClr val="F2701F"/>
                </a:solidFill>
                <a:latin typeface="Arial-Rounded" panose="020B0500000000000000" pitchFamily="34" charset="-93"/>
                <a:ea typeface="Arial-Rounded" panose="020B0500000000000000" pitchFamily="34" charset="-93"/>
                <a:cs typeface="Arial-Rounded" panose="020B0500000000000000" pitchFamily="34" charset="-93"/>
                <a:sym typeface="+mn-lt"/>
              </a:rPr>
              <a:t>xe</a:t>
            </a:r>
            <a:r>
              <a:rPr lang="en-US" altLang="zh-CN" sz="4000" dirty="0">
                <a:solidFill>
                  <a:srgbClr val="F2701F"/>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000" dirty="0" err="1">
                <a:solidFill>
                  <a:srgbClr val="F2701F"/>
                </a:solidFill>
                <a:latin typeface="Arial-Rounded" panose="020B0500000000000000" pitchFamily="34" charset="-93"/>
                <a:ea typeface="Arial-Rounded" panose="020B0500000000000000" pitchFamily="34" charset="-93"/>
                <a:cs typeface="Arial-Rounded" panose="020B0500000000000000" pitchFamily="34" charset="-93"/>
                <a:sym typeface="+mn-lt"/>
              </a:rPr>
              <a:t>cứu</a:t>
            </a:r>
            <a:r>
              <a:rPr lang="en-US" altLang="zh-CN" sz="4000" dirty="0">
                <a:solidFill>
                  <a:srgbClr val="F2701F"/>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000" dirty="0" err="1">
                <a:solidFill>
                  <a:srgbClr val="F2701F"/>
                </a:solidFill>
                <a:latin typeface="Arial-Rounded" panose="020B0500000000000000" pitchFamily="34" charset="-93"/>
                <a:ea typeface="Arial-Rounded" panose="020B0500000000000000" pitchFamily="34" charset="-93"/>
                <a:cs typeface="Arial-Rounded" panose="020B0500000000000000" pitchFamily="34" charset="-93"/>
                <a:sym typeface="+mn-lt"/>
              </a:rPr>
              <a:t>thương</a:t>
            </a:r>
            <a:r>
              <a:rPr lang="en-US" altLang="zh-CN" sz="4000" dirty="0">
                <a:solidFill>
                  <a:srgbClr val="F2701F"/>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000" dirty="0" err="1">
                <a:solidFill>
                  <a:srgbClr val="F2701F"/>
                </a:solidFill>
                <a:latin typeface="Arial-Rounded" panose="020B0500000000000000" pitchFamily="34" charset="-93"/>
                <a:ea typeface="Arial-Rounded" panose="020B0500000000000000" pitchFamily="34" charset="-93"/>
                <a:cs typeface="Arial-Rounded" panose="020B0500000000000000" pitchFamily="34" charset="-93"/>
                <a:sym typeface="+mn-lt"/>
              </a:rPr>
              <a:t>cũng</a:t>
            </a:r>
            <a:r>
              <a:rPr lang="en-US" altLang="zh-CN" sz="4000" dirty="0">
                <a:solidFill>
                  <a:srgbClr val="F2701F"/>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000" dirty="0" err="1">
                <a:solidFill>
                  <a:srgbClr val="F2701F"/>
                </a:solidFill>
                <a:latin typeface="Arial-Rounded" panose="020B0500000000000000" pitchFamily="34" charset="-93"/>
                <a:ea typeface="Arial-Rounded" panose="020B0500000000000000" pitchFamily="34" charset="-93"/>
                <a:cs typeface="Arial-Rounded" panose="020B0500000000000000" pitchFamily="34" charset="-93"/>
                <a:sym typeface="+mn-lt"/>
              </a:rPr>
              <a:t>có</a:t>
            </a:r>
            <a:endParaRPr lang="zh-CN" altLang="en-US" sz="4000" dirty="0">
              <a:solidFill>
                <a:srgbClr val="F2701F"/>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16" name="8">
            <a:extLst>
              <a:ext uri="{FF2B5EF4-FFF2-40B4-BE49-F238E27FC236}">
                <a16:creationId xmlns:a16="http://schemas.microsoft.com/office/drawing/2014/main" xmlns="" id="{31869E24-068E-4CD7-BDF1-5A04373D6700}"/>
              </a:ext>
            </a:extLst>
          </p:cNvPr>
          <p:cNvSpPr/>
          <p:nvPr/>
        </p:nvSpPr>
        <p:spPr>
          <a:xfrm>
            <a:off x="3545619" y="2918893"/>
            <a:ext cx="2376155" cy="707886"/>
          </a:xfrm>
          <a:prstGeom prst="rect">
            <a:avLst/>
          </a:prstGeom>
        </p:spPr>
        <p:txBody>
          <a:bodyPr wrap="square">
            <a:spAutoFit/>
          </a:bodyPr>
          <a:lstStyle/>
          <a:p>
            <a:r>
              <a:rPr lang="en-US" altLang="zh-CN" sz="4000" dirty="0" err="1">
                <a:latin typeface="Arial-Rounded" panose="020B0500000000000000" pitchFamily="34" charset="-93"/>
                <a:ea typeface="Arial-Rounded" panose="020B0500000000000000" pitchFamily="34" charset="-93"/>
                <a:cs typeface="Arial-Rounded" panose="020B0500000000000000" pitchFamily="34" charset="-93"/>
                <a:sym typeface="+mn-lt"/>
              </a:rPr>
              <a:t>tài</a:t>
            </a:r>
            <a:r>
              <a:rPr lang="en-US" altLang="zh-CN" sz="4000" dirty="0">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000" dirty="0" err="1">
                <a:latin typeface="Arial-Rounded" panose="020B0500000000000000" pitchFamily="34" charset="-93"/>
                <a:ea typeface="Arial-Rounded" panose="020B0500000000000000" pitchFamily="34" charset="-93"/>
                <a:cs typeface="Arial-Rounded" panose="020B0500000000000000" pitchFamily="34" charset="-93"/>
                <a:sym typeface="+mn-lt"/>
              </a:rPr>
              <a:t>sản</a:t>
            </a:r>
            <a:endParaRPr lang="zh-CN" altLang="en-US" sz="4000" dirty="0">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17" name="8">
            <a:extLst>
              <a:ext uri="{FF2B5EF4-FFF2-40B4-BE49-F238E27FC236}">
                <a16:creationId xmlns:a16="http://schemas.microsoft.com/office/drawing/2014/main" xmlns="" id="{0FCDA283-5115-45DE-A8F3-2F781CA26C48}"/>
              </a:ext>
            </a:extLst>
          </p:cNvPr>
          <p:cNvSpPr/>
          <p:nvPr/>
        </p:nvSpPr>
        <p:spPr>
          <a:xfrm>
            <a:off x="1230295" y="4662811"/>
            <a:ext cx="904240" cy="707886"/>
          </a:xfrm>
          <a:prstGeom prst="rect">
            <a:avLst/>
          </a:prstGeom>
        </p:spPr>
        <p:txBody>
          <a:bodyPr wrap="square">
            <a:spAutoFit/>
          </a:bodyPr>
          <a:lstStyle/>
          <a:p>
            <a:r>
              <a:rPr lang="en-US" altLang="zh-CN" sz="4000" b="1" dirty="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a:t>
            </a:r>
            <a:endParaRPr lang="zh-CN" altLang="en-US" sz="4000" b="1" dirty="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18" name="8">
            <a:extLst>
              <a:ext uri="{FF2B5EF4-FFF2-40B4-BE49-F238E27FC236}">
                <a16:creationId xmlns:a16="http://schemas.microsoft.com/office/drawing/2014/main" xmlns="" id="{71878A53-FD9A-4E9D-A8CD-A3114AD730F6}"/>
              </a:ext>
            </a:extLst>
          </p:cNvPr>
          <p:cNvSpPr/>
          <p:nvPr/>
        </p:nvSpPr>
        <p:spPr>
          <a:xfrm>
            <a:off x="5197777" y="2060085"/>
            <a:ext cx="1988429" cy="707886"/>
          </a:xfrm>
          <a:prstGeom prst="rect">
            <a:avLst/>
          </a:prstGeom>
        </p:spPr>
        <p:txBody>
          <a:bodyPr wrap="square">
            <a:spAutoFit/>
          </a:bodyPr>
          <a:lstStyle/>
          <a:p>
            <a:r>
              <a:rPr lang="en-US" altLang="zh-CN" sz="4000" dirty="0" err="1">
                <a:latin typeface="Arial-Rounded" panose="020B0500000000000000" pitchFamily="34" charset="-93"/>
                <a:ea typeface="Arial-Rounded" panose="020B0500000000000000" pitchFamily="34" charset="-93"/>
                <a:cs typeface="Arial-Rounded" panose="020B0500000000000000" pitchFamily="34" charset="-93"/>
                <a:sym typeface="+mn-lt"/>
              </a:rPr>
              <a:t>xuất</a:t>
            </a:r>
            <a:r>
              <a:rPr lang="en-US" altLang="zh-CN" sz="4000" dirty="0">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000" dirty="0" err="1">
                <a:latin typeface="Arial-Rounded" panose="020B0500000000000000" pitchFamily="34" charset="-93"/>
                <a:ea typeface="Arial-Rounded" panose="020B0500000000000000" pitchFamily="34" charset="-93"/>
                <a:cs typeface="Arial-Rounded" panose="020B0500000000000000" pitchFamily="34" charset="-93"/>
                <a:sym typeface="+mn-lt"/>
              </a:rPr>
              <a:t>sắc</a:t>
            </a:r>
            <a:endParaRPr lang="zh-CN" altLang="en-US" sz="4000" dirty="0">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19" name="8">
            <a:extLst>
              <a:ext uri="{FF2B5EF4-FFF2-40B4-BE49-F238E27FC236}">
                <a16:creationId xmlns:a16="http://schemas.microsoft.com/office/drawing/2014/main" xmlns="" id="{E9E45105-8008-4F6C-A37B-9E0973E903EA}"/>
              </a:ext>
            </a:extLst>
          </p:cNvPr>
          <p:cNvSpPr/>
          <p:nvPr/>
        </p:nvSpPr>
        <p:spPr>
          <a:xfrm>
            <a:off x="8818791" y="2060085"/>
            <a:ext cx="2145326" cy="707886"/>
          </a:xfrm>
          <a:prstGeom prst="rect">
            <a:avLst/>
          </a:prstGeom>
        </p:spPr>
        <p:txBody>
          <a:bodyPr wrap="square">
            <a:spAutoFit/>
          </a:bodyPr>
          <a:lstStyle/>
          <a:p>
            <a:r>
              <a:rPr lang="en-US" altLang="zh-CN" sz="4000" dirty="0" err="1">
                <a:latin typeface="Arial-Rounded" panose="020B0500000000000000" pitchFamily="34" charset="-93"/>
                <a:ea typeface="Arial-Rounded" panose="020B0500000000000000" pitchFamily="34" charset="-93"/>
                <a:cs typeface="Arial-Rounded" panose="020B0500000000000000" pitchFamily="34" charset="-93"/>
                <a:sym typeface="+mn-lt"/>
              </a:rPr>
              <a:t>vui</a:t>
            </a:r>
            <a:r>
              <a:rPr lang="en-US" altLang="zh-CN" sz="4000" dirty="0">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000" dirty="0" err="1">
                <a:latin typeface="Arial-Rounded" panose="020B0500000000000000" pitchFamily="34" charset="-93"/>
                <a:ea typeface="Arial-Rounded" panose="020B0500000000000000" pitchFamily="34" charset="-93"/>
                <a:cs typeface="Arial-Rounded" panose="020B0500000000000000" pitchFamily="34" charset="-93"/>
                <a:sym typeface="+mn-lt"/>
              </a:rPr>
              <a:t>mừng</a:t>
            </a:r>
            <a:endParaRPr lang="zh-CN" altLang="en-US" sz="4000" dirty="0">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20" name="8">
            <a:extLst>
              <a:ext uri="{FF2B5EF4-FFF2-40B4-BE49-F238E27FC236}">
                <a16:creationId xmlns:a16="http://schemas.microsoft.com/office/drawing/2014/main" xmlns="" id="{A38B9C27-0C7F-477E-A019-9C86835DDD1E}"/>
              </a:ext>
            </a:extLst>
          </p:cNvPr>
          <p:cNvSpPr/>
          <p:nvPr/>
        </p:nvSpPr>
        <p:spPr>
          <a:xfrm>
            <a:off x="719891" y="5370697"/>
            <a:ext cx="11068012" cy="707886"/>
          </a:xfrm>
          <a:prstGeom prst="rect">
            <a:avLst/>
          </a:prstGeom>
        </p:spPr>
        <p:txBody>
          <a:bodyPr wrap="square">
            <a:spAutoFit/>
          </a:bodyPr>
          <a:lstStyle/>
          <a:p>
            <a:pPr algn="just"/>
            <a:r>
              <a:rPr lang="en-US" altLang="zh-CN" sz="4000" dirty="0">
                <a:solidFill>
                  <a:srgbClr val="F2701F"/>
                </a:solidFill>
                <a:latin typeface="Arial-Rounded" panose="020B0500000000000000" pitchFamily="34" charset="-93"/>
                <a:ea typeface="Arial-Rounded" panose="020B0500000000000000" pitchFamily="34" charset="-93"/>
                <a:cs typeface="Arial-Rounded" panose="020B0500000000000000" pitchFamily="34" charset="-93"/>
                <a:sym typeface="+mn-lt"/>
              </a:rPr>
              <a:t>b. </a:t>
            </a:r>
            <a:r>
              <a:rPr lang="en-US" altLang="zh-CN" sz="4000" dirty="0" err="1">
                <a:solidFill>
                  <a:srgbClr val="F2701F"/>
                </a:solidFill>
                <a:latin typeface="Arial-Rounded" panose="020B0500000000000000" pitchFamily="34" charset="-93"/>
                <a:ea typeface="Arial-Rounded" panose="020B0500000000000000" pitchFamily="34" charset="-93"/>
                <a:cs typeface="Arial-Rounded" panose="020B0500000000000000" pitchFamily="34" charset="-93"/>
                <a:sym typeface="+mn-lt"/>
              </a:rPr>
              <a:t>Chúng</a:t>
            </a:r>
            <a:r>
              <a:rPr lang="en-US" altLang="zh-CN" sz="4000" dirty="0">
                <a:solidFill>
                  <a:srgbClr val="F2701F"/>
                </a:solidFill>
                <a:latin typeface="Arial-Rounded" panose="020B0500000000000000" pitchFamily="34" charset="-93"/>
                <a:ea typeface="Arial-Rounded" panose="020B0500000000000000" pitchFamily="34" charset="-93"/>
                <a:cs typeface="Arial-Rounded" panose="020B0500000000000000" pitchFamily="34" charset="-93"/>
                <a:sym typeface="+mn-lt"/>
              </a:rPr>
              <a:t> ta </a:t>
            </a:r>
            <a:r>
              <a:rPr lang="en-US" altLang="zh-CN" sz="4000" dirty="0" err="1">
                <a:solidFill>
                  <a:srgbClr val="F2701F"/>
                </a:solidFill>
                <a:latin typeface="Arial-Rounded" panose="020B0500000000000000" pitchFamily="34" charset="-93"/>
                <a:ea typeface="Arial-Rounded" panose="020B0500000000000000" pitchFamily="34" charset="-93"/>
                <a:cs typeface="Arial-Rounded" panose="020B0500000000000000" pitchFamily="34" charset="-93"/>
                <a:sym typeface="+mn-lt"/>
              </a:rPr>
              <a:t>cần</a:t>
            </a:r>
            <a:r>
              <a:rPr lang="en-US" altLang="zh-CN" sz="4000" dirty="0">
                <a:solidFill>
                  <a:srgbClr val="F2701F"/>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000" dirty="0" err="1">
                <a:solidFill>
                  <a:srgbClr val="F2701F"/>
                </a:solidFill>
                <a:latin typeface="Arial-Rounded" panose="020B0500000000000000" pitchFamily="34" charset="-93"/>
                <a:ea typeface="Arial-Rounded" panose="020B0500000000000000" pitchFamily="34" charset="-93"/>
                <a:cs typeface="Arial-Rounded" panose="020B0500000000000000" pitchFamily="34" charset="-93"/>
                <a:sym typeface="+mn-lt"/>
              </a:rPr>
              <a:t>bảo</a:t>
            </a:r>
            <a:r>
              <a:rPr lang="en-US" altLang="zh-CN" sz="4000" dirty="0">
                <a:solidFill>
                  <a:srgbClr val="F2701F"/>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000" dirty="0" err="1">
                <a:solidFill>
                  <a:srgbClr val="F2701F"/>
                </a:solidFill>
                <a:latin typeface="Arial-Rounded" panose="020B0500000000000000" pitchFamily="34" charset="-93"/>
                <a:ea typeface="Arial-Rounded" panose="020B0500000000000000" pitchFamily="34" charset="-93"/>
                <a:cs typeface="Arial-Rounded" panose="020B0500000000000000" pitchFamily="34" charset="-93"/>
                <a:sym typeface="+mn-lt"/>
              </a:rPr>
              <a:t>vệ</a:t>
            </a:r>
            <a:r>
              <a:rPr lang="en-US" altLang="zh-CN" sz="4000" dirty="0">
                <a:solidFill>
                  <a:srgbClr val="F2701F"/>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000" dirty="0" err="1">
                <a:solidFill>
                  <a:srgbClr val="F2701F"/>
                </a:solidFill>
                <a:latin typeface="Arial-Rounded" panose="020B0500000000000000" pitchFamily="34" charset="-93"/>
                <a:ea typeface="Arial-Rounded" panose="020B0500000000000000" pitchFamily="34" charset="-93"/>
                <a:cs typeface="Arial-Rounded" panose="020B0500000000000000" pitchFamily="34" charset="-93"/>
                <a:sym typeface="+mn-lt"/>
              </a:rPr>
              <a:t>của</a:t>
            </a:r>
            <a:r>
              <a:rPr lang="en-US" altLang="zh-CN" sz="4000" dirty="0">
                <a:solidFill>
                  <a:srgbClr val="F2701F"/>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000" dirty="0" err="1">
                <a:solidFill>
                  <a:srgbClr val="F2701F"/>
                </a:solidFill>
                <a:latin typeface="Arial-Rounded" panose="020B0500000000000000" pitchFamily="34" charset="-93"/>
                <a:ea typeface="Arial-Rounded" panose="020B0500000000000000" pitchFamily="34" charset="-93"/>
                <a:cs typeface="Arial-Rounded" panose="020B0500000000000000" pitchFamily="34" charset="-93"/>
                <a:sym typeface="+mn-lt"/>
              </a:rPr>
              <a:t>nhà</a:t>
            </a:r>
            <a:r>
              <a:rPr lang="en-US" altLang="zh-CN" sz="4000" dirty="0">
                <a:solidFill>
                  <a:srgbClr val="F2701F"/>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000" dirty="0" err="1">
                <a:solidFill>
                  <a:srgbClr val="F2701F"/>
                </a:solidFill>
                <a:latin typeface="Arial-Rounded" panose="020B0500000000000000" pitchFamily="34" charset="-93"/>
                <a:ea typeface="Arial-Rounded" panose="020B0500000000000000" pitchFamily="34" charset="-93"/>
                <a:cs typeface="Arial-Rounded" panose="020B0500000000000000" pitchFamily="34" charset="-93"/>
                <a:sym typeface="+mn-lt"/>
              </a:rPr>
              <a:t>trường</a:t>
            </a:r>
            <a:r>
              <a:rPr lang="en-US" altLang="zh-CN" sz="4000" dirty="0">
                <a:solidFill>
                  <a:srgbClr val="F2701F"/>
                </a:solidFill>
                <a:latin typeface="Arial-Rounded" panose="020B0500000000000000" pitchFamily="34" charset="-93"/>
                <a:ea typeface="Arial-Rounded" panose="020B0500000000000000" pitchFamily="34" charset="-93"/>
                <a:cs typeface="Arial-Rounded" panose="020B0500000000000000" pitchFamily="34" charset="-93"/>
                <a:sym typeface="+mn-lt"/>
              </a:rPr>
              <a:t>.</a:t>
            </a:r>
            <a:endParaRPr lang="zh-CN" altLang="en-US" sz="4000" dirty="0">
              <a:solidFill>
                <a:srgbClr val="F2701F"/>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21" name="8">
            <a:extLst>
              <a:ext uri="{FF2B5EF4-FFF2-40B4-BE49-F238E27FC236}">
                <a16:creationId xmlns:a16="http://schemas.microsoft.com/office/drawing/2014/main" xmlns="" id="{9BA167B7-C6E4-4927-9C1C-A783E1339D8A}"/>
              </a:ext>
            </a:extLst>
          </p:cNvPr>
          <p:cNvSpPr/>
          <p:nvPr/>
        </p:nvSpPr>
        <p:spPr>
          <a:xfrm>
            <a:off x="6159721" y="5370697"/>
            <a:ext cx="904240" cy="707886"/>
          </a:xfrm>
          <a:prstGeom prst="rect">
            <a:avLst/>
          </a:prstGeom>
        </p:spPr>
        <p:txBody>
          <a:bodyPr wrap="square">
            <a:spAutoFit/>
          </a:bodyPr>
          <a:lstStyle/>
          <a:p>
            <a:r>
              <a:rPr lang="en-US" altLang="zh-CN" sz="4000" b="1" dirty="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a:t>
            </a:r>
            <a:endParaRPr lang="zh-CN" altLang="en-US" sz="4000" b="1" dirty="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Tree>
    <p:extLst>
      <p:ext uri="{BB962C8B-B14F-4D97-AF65-F5344CB8AC3E}">
        <p14:creationId xmlns:p14="http://schemas.microsoft.com/office/powerpoint/2010/main" val="1203663225"/>
      </p:ext>
    </p:extLst>
  </p:cSld>
  <p:clrMapOvr>
    <a:masterClrMapping/>
  </p:clrMapOvr>
  <mc:AlternateContent xmlns:mc="http://schemas.openxmlformats.org/markup-compatibility/2006" xmlns:p14="http://schemas.microsoft.com/office/powerpoint/2010/main">
    <mc:Choice Requires="p14">
      <p:transition spd="slow" p14:dur="1400">
        <p:blinds/>
      </p:transition>
    </mc:Choice>
    <mc:Fallback xmlns="">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1" nodeType="clickEffect">
                                  <p:stCondLst>
                                    <p:cond delay="0"/>
                                  </p:stCondLst>
                                  <p:childTnLst>
                                    <p:animEffect transition="out" filter="fade">
                                      <p:cBhvr>
                                        <p:cTn id="6" dur="500"/>
                                        <p:tgtEl>
                                          <p:spTgt spid="17"/>
                                        </p:tgtEl>
                                      </p:cBhvr>
                                    </p:animEffect>
                                    <p:set>
                                      <p:cBhvr>
                                        <p:cTn id="7" dur="1" fill="hold">
                                          <p:stCondLst>
                                            <p:cond delay="499"/>
                                          </p:stCondLst>
                                        </p:cTn>
                                        <p:tgtEl>
                                          <p:spTgt spid="17"/>
                                        </p:tgtEl>
                                        <p:attrNameLst>
                                          <p:attrName>style.visibility</p:attrName>
                                        </p:attrNameLst>
                                      </p:cBhvr>
                                      <p:to>
                                        <p:strVal val="hidden"/>
                                      </p:to>
                                    </p:set>
                                  </p:childTnLst>
                                </p:cTn>
                              </p:par>
                            </p:childTnLst>
                          </p:cTn>
                        </p:par>
                        <p:par>
                          <p:cTn id="8" fill="hold">
                            <p:stCondLst>
                              <p:cond delay="500"/>
                            </p:stCondLst>
                            <p:childTnLst>
                              <p:par>
                                <p:cTn id="9" presetID="56" presetClass="path" presetSubtype="0" accel="50000" decel="50000" fill="hold" grpId="1" nodeType="afterEffect">
                                  <p:stCondLst>
                                    <p:cond delay="0"/>
                                  </p:stCondLst>
                                  <p:childTnLst>
                                    <p:animMotion origin="layout" path="M -0.00312 0.00417 L -0.44402 0.25394 " pathEditMode="relative" rAng="0" ptsTypes="AA">
                                      <p:cBhvr>
                                        <p:cTn id="10" dur="2000" fill="hold"/>
                                        <p:tgtEl>
                                          <p:spTgt spid="13"/>
                                        </p:tgtEl>
                                        <p:attrNameLst>
                                          <p:attrName>ppt_x</p:attrName>
                                          <p:attrName>ppt_y</p:attrName>
                                        </p:attrNameLst>
                                      </p:cBhvr>
                                      <p:rCtr x="-22044" y="12477"/>
                                    </p:animMotion>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500"/>
                                        <p:tgtEl>
                                          <p:spTgt spid="21"/>
                                        </p:tgtEl>
                                      </p:cBhvr>
                                    </p:animEffect>
                                    <p:set>
                                      <p:cBhvr>
                                        <p:cTn id="15" dur="1" fill="hold">
                                          <p:stCondLst>
                                            <p:cond delay="499"/>
                                          </p:stCondLst>
                                        </p:cTn>
                                        <p:tgtEl>
                                          <p:spTgt spid="21"/>
                                        </p:tgtEl>
                                        <p:attrNameLst>
                                          <p:attrName>style.visibility</p:attrName>
                                        </p:attrNameLst>
                                      </p:cBhvr>
                                      <p:to>
                                        <p:strVal val="hidden"/>
                                      </p:to>
                                    </p:set>
                                  </p:childTnLst>
                                </p:cTn>
                              </p:par>
                            </p:childTnLst>
                          </p:cTn>
                        </p:par>
                        <p:par>
                          <p:cTn id="16" fill="hold">
                            <p:stCondLst>
                              <p:cond delay="500"/>
                            </p:stCondLst>
                            <p:childTnLst>
                              <p:par>
                                <p:cTn id="17" presetID="56" presetClass="path" presetSubtype="0" accel="50000" decel="50000" fill="hold" grpId="1" nodeType="afterEffect">
                                  <p:stCondLst>
                                    <p:cond delay="250"/>
                                  </p:stCondLst>
                                  <p:childTnLst>
                                    <p:animMotion origin="layout" path="M 0.00313 -0.00277 L 0.18763 0.35625 " pathEditMode="relative" rAng="0" ptsTypes="AA">
                                      <p:cBhvr>
                                        <p:cTn id="18" dur="2000" fill="hold"/>
                                        <p:tgtEl>
                                          <p:spTgt spid="16"/>
                                        </p:tgtEl>
                                        <p:attrNameLst>
                                          <p:attrName>ppt_x</p:attrName>
                                          <p:attrName>ppt_y</p:attrName>
                                        </p:attrNameLst>
                                      </p:cBhvr>
                                      <p:rCtr x="9219" y="1794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1"/>
      <p:bldP spid="16" grpId="1"/>
      <p:bldP spid="17" grpId="1"/>
      <p:bldP spid="21"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53">
            <a:extLst>
              <a:ext uri="{FF2B5EF4-FFF2-40B4-BE49-F238E27FC236}">
                <a16:creationId xmlns:a16="http://schemas.microsoft.com/office/drawing/2014/main" xmlns="" id="{AF66C18D-E259-4B78-816A-CCFA58257055}"/>
              </a:ext>
            </a:extLst>
          </p:cNvPr>
          <p:cNvSpPr/>
          <p:nvPr/>
        </p:nvSpPr>
        <p:spPr>
          <a:xfrm rot="3274">
            <a:off x="466760" y="385304"/>
            <a:ext cx="2755095" cy="707886"/>
          </a:xfrm>
          <a:prstGeom prst="rect">
            <a:avLst/>
          </a:prstGeom>
        </p:spPr>
        <p:txBody>
          <a:bodyPr wrap="square">
            <a:spAutoFit/>
          </a:bodyPr>
          <a:lstStyle/>
          <a:p>
            <a:pPr algn="ctr"/>
            <a:r>
              <a:rPr lang="en-US" altLang="zh-CN" sz="4000" b="1" dirty="0">
                <a:solidFill>
                  <a:schemeClr val="tx1">
                    <a:lumMod val="85000"/>
                    <a:lumOff val="15000"/>
                  </a:schemeClr>
                </a:solidFill>
                <a:effectLst>
                  <a:outerShdw blurRad="38100" dist="38100" dir="2700000" algn="tl">
                    <a:srgbClr val="000000">
                      <a:alpha val="43137"/>
                    </a:srgbClr>
                  </a:outerShdw>
                </a:effectLst>
                <a:latin typeface="Times New Roman" panose="02020603050405020304" pitchFamily="18" charset="0"/>
                <a:ea typeface="Arial-Rounded" panose="020B0500000000000000" pitchFamily="34" charset="0"/>
                <a:cs typeface="Times New Roman" panose="02020603050405020304" pitchFamily="18" charset="0"/>
                <a:sym typeface="+mn-lt"/>
              </a:rPr>
              <a:t>VIẾT</a:t>
            </a:r>
            <a:endParaRPr lang="zh-CN" altLang="en-US" sz="4000" b="1" dirty="0">
              <a:solidFill>
                <a:schemeClr val="tx1">
                  <a:lumMod val="85000"/>
                  <a:lumOff val="15000"/>
                </a:schemeClr>
              </a:solidFill>
              <a:effectLst>
                <a:outerShdw blurRad="38100" dist="38100" dir="2700000" algn="tl">
                  <a:srgbClr val="000000">
                    <a:alpha val="43137"/>
                  </a:srgbClr>
                </a:outerShdw>
              </a:effectLst>
              <a:latin typeface="Times New Roman" panose="02020603050405020304" pitchFamily="18" charset="0"/>
              <a:ea typeface="Arial-Rounded" panose="020B0500000000000000" pitchFamily="34" charset="0"/>
              <a:cs typeface="Times New Roman" panose="02020603050405020304" pitchFamily="18" charset="0"/>
              <a:sym typeface="+mn-lt"/>
            </a:endParaRPr>
          </a:p>
        </p:txBody>
      </p:sp>
      <p:pic>
        <p:nvPicPr>
          <p:cNvPr id="3" name="Picture 2">
            <a:extLst>
              <a:ext uri="{FF2B5EF4-FFF2-40B4-BE49-F238E27FC236}">
                <a16:creationId xmlns:a16="http://schemas.microsoft.com/office/drawing/2014/main" xmlns="" id="{91B4C9EB-D8B6-41C5-9589-CA3B9775CFE5}"/>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01488" y="308724"/>
            <a:ext cx="863834" cy="863834"/>
          </a:xfrm>
          <a:prstGeom prst="rect">
            <a:avLst/>
          </a:prstGeom>
        </p:spPr>
      </p:pic>
      <p:sp>
        <p:nvSpPr>
          <p:cNvPr id="4" name="Rectangle 3">
            <a:extLst>
              <a:ext uri="{FF2B5EF4-FFF2-40B4-BE49-F238E27FC236}">
                <a16:creationId xmlns:a16="http://schemas.microsoft.com/office/drawing/2014/main" xmlns="" id="{04685A14-3915-49C4-8B40-C869DB13603F}"/>
              </a:ext>
            </a:extLst>
          </p:cNvPr>
          <p:cNvSpPr/>
          <p:nvPr/>
        </p:nvSpPr>
        <p:spPr>
          <a:xfrm>
            <a:off x="0" y="1342181"/>
            <a:ext cx="12192000" cy="28855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a:extLst>
              <a:ext uri="{FF2B5EF4-FFF2-40B4-BE49-F238E27FC236}">
                <a16:creationId xmlns:a16="http://schemas.microsoft.com/office/drawing/2014/main" xmlns="" id="{E12C481B-C1F0-4D92-B76A-3B5C2C79FF61}"/>
              </a:ext>
            </a:extLst>
          </p:cNvPr>
          <p:cNvPicPr>
            <a:picLocks noChangeAspect="1" noChangeArrowheads="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4575895" y="4144273"/>
            <a:ext cx="2772938" cy="277293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xmlns="" id="{90BD74ED-7332-4098-92A3-9347772A3CC4}"/>
              </a:ext>
            </a:extLst>
          </p:cNvPr>
          <p:cNvPicPr>
            <a:picLocks noChangeAspect="1"/>
          </p:cNvPicPr>
          <p:nvPr/>
        </p:nvPicPr>
        <p:blipFill rotWithShape="1">
          <a:blip r:embed="rId4"/>
          <a:srcRect b="36185"/>
          <a:stretch/>
        </p:blipFill>
        <p:spPr>
          <a:xfrm>
            <a:off x="442120" y="1430528"/>
            <a:ext cx="11749880" cy="2719861"/>
          </a:xfrm>
          <a:prstGeom prst="rect">
            <a:avLst/>
          </a:prstGeom>
        </p:spPr>
      </p:pic>
    </p:spTree>
    <p:extLst>
      <p:ext uri="{BB962C8B-B14F-4D97-AF65-F5344CB8AC3E}">
        <p14:creationId xmlns:p14="http://schemas.microsoft.com/office/powerpoint/2010/main" val="3119158983"/>
      </p:ext>
    </p:extLst>
  </p:cSld>
  <p:clrMapOvr>
    <a:masterClrMapping/>
  </p:clrMapOvr>
  <mc:AlternateContent xmlns:mc="http://schemas.openxmlformats.org/markup-compatibility/2006" xmlns:p14="http://schemas.microsoft.com/office/powerpoint/2010/main">
    <mc:Choice Requires="p14">
      <p:transition spd="slow" p14:dur="1400">
        <p:blinds/>
      </p:transition>
    </mc:Choice>
    <mc:Fallback xmlns="">
      <p:transition spd="slow">
        <p:blind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53">
            <a:extLst>
              <a:ext uri="{FF2B5EF4-FFF2-40B4-BE49-F238E27FC236}">
                <a16:creationId xmlns:a16="http://schemas.microsoft.com/office/drawing/2014/main" xmlns="" id="{BE87ACF8-B3AA-4577-9DD2-6451B1F074ED}"/>
              </a:ext>
            </a:extLst>
          </p:cNvPr>
          <p:cNvSpPr/>
          <p:nvPr/>
        </p:nvSpPr>
        <p:spPr>
          <a:xfrm rot="3274">
            <a:off x="466760" y="385304"/>
            <a:ext cx="2755095" cy="707886"/>
          </a:xfrm>
          <a:prstGeom prst="rect">
            <a:avLst/>
          </a:prstGeom>
        </p:spPr>
        <p:txBody>
          <a:bodyPr wrap="square">
            <a:spAutoFit/>
          </a:bodyPr>
          <a:lstStyle/>
          <a:p>
            <a:pPr algn="ctr"/>
            <a:r>
              <a:rPr lang="en-US" altLang="zh-CN" sz="4000" b="1" dirty="0">
                <a:solidFill>
                  <a:schemeClr val="tx1">
                    <a:lumMod val="85000"/>
                    <a:lumOff val="15000"/>
                  </a:schemeClr>
                </a:solidFill>
                <a:effectLst>
                  <a:outerShdw blurRad="38100" dist="38100" dir="2700000" algn="tl">
                    <a:srgbClr val="000000">
                      <a:alpha val="43137"/>
                    </a:srgbClr>
                  </a:outerShdw>
                </a:effectLst>
                <a:latin typeface="Times New Roman" panose="02020603050405020304" pitchFamily="18" charset="0"/>
                <a:ea typeface="Arial-Rounded" panose="020B0500000000000000" pitchFamily="34" charset="0"/>
                <a:cs typeface="Times New Roman" panose="02020603050405020304" pitchFamily="18" charset="0"/>
                <a:sym typeface="+mn-lt"/>
              </a:rPr>
              <a:t>VIẾT</a:t>
            </a:r>
            <a:endParaRPr lang="zh-CN" altLang="en-US" sz="4000" b="1" dirty="0">
              <a:solidFill>
                <a:schemeClr val="tx1">
                  <a:lumMod val="85000"/>
                  <a:lumOff val="15000"/>
                </a:schemeClr>
              </a:solidFill>
              <a:effectLst>
                <a:outerShdw blurRad="38100" dist="38100" dir="2700000" algn="tl">
                  <a:srgbClr val="000000">
                    <a:alpha val="43137"/>
                  </a:srgbClr>
                </a:outerShdw>
              </a:effectLst>
              <a:latin typeface="Times New Roman" panose="02020603050405020304" pitchFamily="18" charset="0"/>
              <a:ea typeface="Arial-Rounded" panose="020B0500000000000000" pitchFamily="34" charset="0"/>
              <a:cs typeface="Times New Roman" panose="02020603050405020304" pitchFamily="18" charset="0"/>
              <a:sym typeface="+mn-lt"/>
            </a:endParaRPr>
          </a:p>
        </p:txBody>
      </p:sp>
      <p:pic>
        <p:nvPicPr>
          <p:cNvPr id="3" name="Picture 2">
            <a:extLst>
              <a:ext uri="{FF2B5EF4-FFF2-40B4-BE49-F238E27FC236}">
                <a16:creationId xmlns:a16="http://schemas.microsoft.com/office/drawing/2014/main" xmlns="" id="{00D69599-7B0E-4E69-9765-222900132D39}"/>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01488" y="308724"/>
            <a:ext cx="863834" cy="863834"/>
          </a:xfrm>
          <a:prstGeom prst="rect">
            <a:avLst/>
          </a:prstGeom>
        </p:spPr>
      </p:pic>
      <p:sp>
        <p:nvSpPr>
          <p:cNvPr id="4" name="Rectangle 3">
            <a:extLst>
              <a:ext uri="{FF2B5EF4-FFF2-40B4-BE49-F238E27FC236}">
                <a16:creationId xmlns:a16="http://schemas.microsoft.com/office/drawing/2014/main" xmlns="" id="{42AE3F25-09C7-42A4-A5DE-3B9F90612AF2}"/>
              </a:ext>
            </a:extLst>
          </p:cNvPr>
          <p:cNvSpPr/>
          <p:nvPr/>
        </p:nvSpPr>
        <p:spPr>
          <a:xfrm>
            <a:off x="0" y="1468697"/>
            <a:ext cx="12192000" cy="28750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a:extLst>
              <a:ext uri="{FF2B5EF4-FFF2-40B4-BE49-F238E27FC236}">
                <a16:creationId xmlns:a16="http://schemas.microsoft.com/office/drawing/2014/main" xmlns="" id="{31E2009A-326E-457F-A093-DCCDDAACC070}"/>
              </a:ext>
            </a:extLst>
          </p:cNvPr>
          <p:cNvPicPr>
            <a:picLocks noChangeAspect="1" noChangeArrowheads="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4575895" y="4144273"/>
            <a:ext cx="2772938" cy="277293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xmlns="" id="{55AFBC46-9A69-4160-B955-F101C4822D32}"/>
              </a:ext>
            </a:extLst>
          </p:cNvPr>
          <p:cNvPicPr>
            <a:picLocks noChangeAspect="1"/>
          </p:cNvPicPr>
          <p:nvPr/>
        </p:nvPicPr>
        <p:blipFill rotWithShape="1">
          <a:blip r:embed="rId4"/>
          <a:srcRect b="36503"/>
          <a:stretch/>
        </p:blipFill>
        <p:spPr>
          <a:xfrm>
            <a:off x="386205" y="1565786"/>
            <a:ext cx="11805795" cy="2719165"/>
          </a:xfrm>
          <a:prstGeom prst="rect">
            <a:avLst/>
          </a:prstGeom>
        </p:spPr>
      </p:pic>
    </p:spTree>
    <p:extLst>
      <p:ext uri="{BB962C8B-B14F-4D97-AF65-F5344CB8AC3E}">
        <p14:creationId xmlns:p14="http://schemas.microsoft.com/office/powerpoint/2010/main" val="2609205279"/>
      </p:ext>
    </p:extLst>
  </p:cSld>
  <p:clrMapOvr>
    <a:masterClrMapping/>
  </p:clrMapOvr>
  <mc:AlternateContent xmlns:mc="http://schemas.openxmlformats.org/markup-compatibility/2006" xmlns:p14="http://schemas.microsoft.com/office/powerpoint/2010/main">
    <mc:Choice Requires="p14">
      <p:transition spd="slow" p14:dur="1400">
        <p:blinds/>
      </p:transition>
    </mc:Choice>
    <mc:Fallback xmlns="">
      <p:transition spd="slow">
        <p:blind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8">
            <a:extLst>
              <a:ext uri="{FF2B5EF4-FFF2-40B4-BE49-F238E27FC236}">
                <a16:creationId xmlns:a16="http://schemas.microsoft.com/office/drawing/2014/main" xmlns="" id="{AF39A4BC-E398-4203-AD2A-8B8DD7C1E1D2}"/>
              </a:ext>
            </a:extLst>
          </p:cNvPr>
          <p:cNvSpPr/>
          <p:nvPr/>
        </p:nvSpPr>
        <p:spPr>
          <a:xfrm>
            <a:off x="-2282" y="6221199"/>
            <a:ext cx="12192000" cy="630942"/>
          </a:xfrm>
          <a:prstGeom prst="rect">
            <a:avLst/>
          </a:prstGeom>
          <a:solidFill>
            <a:srgbClr val="7371BF"/>
          </a:solidFill>
          <a:ln>
            <a:noFill/>
          </a:ln>
          <a:effectLst>
            <a:outerShdw blurRad="50800" dist="38100" dir="5400000" algn="t"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a:spAutoFit/>
          </a:bodyPr>
          <a:lstStyle/>
          <a:p>
            <a:endParaRPr lang="zh-CN" altLang="en-US" sz="35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grpSp>
        <p:nvGrpSpPr>
          <p:cNvPr id="2" name="Group 1">
            <a:extLst>
              <a:ext uri="{FF2B5EF4-FFF2-40B4-BE49-F238E27FC236}">
                <a16:creationId xmlns:a16="http://schemas.microsoft.com/office/drawing/2014/main" xmlns="" id="{9E34F7FA-3085-45B4-B64B-0F4736192272}"/>
              </a:ext>
            </a:extLst>
          </p:cNvPr>
          <p:cNvGrpSpPr/>
          <p:nvPr/>
        </p:nvGrpSpPr>
        <p:grpSpPr>
          <a:xfrm>
            <a:off x="139809" y="296838"/>
            <a:ext cx="863972" cy="1015663"/>
            <a:chOff x="426137" y="296838"/>
            <a:chExt cx="863972" cy="1015663"/>
          </a:xfrm>
        </p:grpSpPr>
        <p:sp>
          <p:nvSpPr>
            <p:cNvPr id="3" name="Oval 2">
              <a:extLst>
                <a:ext uri="{FF2B5EF4-FFF2-40B4-BE49-F238E27FC236}">
                  <a16:creationId xmlns:a16="http://schemas.microsoft.com/office/drawing/2014/main" xmlns="" id="{4FE2A932-893F-47D8-97F4-27BE7C29EE52}"/>
                </a:ext>
              </a:extLst>
            </p:cNvPr>
            <p:cNvSpPr/>
            <p:nvPr/>
          </p:nvSpPr>
          <p:spPr>
            <a:xfrm>
              <a:off x="426137" y="413003"/>
              <a:ext cx="863972" cy="816586"/>
            </a:xfrm>
            <a:prstGeom prst="ellipse">
              <a:avLst/>
            </a:prstGeom>
            <a:solidFill>
              <a:srgbClr val="7164EE"/>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perspectiveLeft"/>
                <a:lightRig rig="threePt" dir="t"/>
              </a:scene3d>
            </a:bodyPr>
            <a:lstStyle/>
            <a:p>
              <a:pPr algn="ctr"/>
              <a:endParaRPr lang="en-US" dirty="0">
                <a:solidFill>
                  <a:srgbClr val="0070C0"/>
                </a:solidFill>
              </a:endParaRPr>
            </a:p>
          </p:txBody>
        </p:sp>
        <p:sp>
          <p:nvSpPr>
            <p:cNvPr id="4" name="Rectangle 3">
              <a:extLst>
                <a:ext uri="{FF2B5EF4-FFF2-40B4-BE49-F238E27FC236}">
                  <a16:creationId xmlns:a16="http://schemas.microsoft.com/office/drawing/2014/main" xmlns="" id="{881F184F-DF2F-4030-8063-74F344809BBC}"/>
                </a:ext>
              </a:extLst>
            </p:cNvPr>
            <p:cNvSpPr/>
            <p:nvPr/>
          </p:nvSpPr>
          <p:spPr>
            <a:xfrm>
              <a:off x="535163" y="296838"/>
              <a:ext cx="612668" cy="1015663"/>
            </a:xfrm>
            <a:prstGeom prst="rect">
              <a:avLst/>
            </a:prstGeom>
            <a:noFill/>
          </p:spPr>
          <p:txBody>
            <a:bodyPr wrap="none" lIns="91440" tIns="45720" rIns="91440" bIns="45720">
              <a:spAutoFit/>
            </a:bodyPr>
            <a:lstStyle/>
            <a:p>
              <a:pPr algn="ctr"/>
              <a:r>
                <a:rPr lang="en-US" sz="6000" dirty="0">
                  <a:ln w="0"/>
                  <a:solidFill>
                    <a:schemeClr val="bg1"/>
                  </a:solidFill>
                  <a:effectLst>
                    <a:outerShdw blurRad="38100" dist="19050" dir="2700000" algn="tl" rotWithShape="0">
                      <a:schemeClr val="dk1">
                        <a:alpha val="40000"/>
                      </a:schemeClr>
                    </a:outerShdw>
                  </a:effectLst>
                  <a:latin typeface=".VnArial" panose="020B7200000000000000" pitchFamily="34" charset="0"/>
                </a:rPr>
                <a:t>6</a:t>
              </a:r>
            </a:p>
          </p:txBody>
        </p:sp>
      </p:grpSp>
      <p:sp>
        <p:nvSpPr>
          <p:cNvPr id="5" name="8">
            <a:extLst>
              <a:ext uri="{FF2B5EF4-FFF2-40B4-BE49-F238E27FC236}">
                <a16:creationId xmlns:a16="http://schemas.microsoft.com/office/drawing/2014/main" xmlns="" id="{D753A227-419B-4AEE-A6BB-FACF9F9104BB}"/>
              </a:ext>
            </a:extLst>
          </p:cNvPr>
          <p:cNvSpPr/>
          <p:nvPr/>
        </p:nvSpPr>
        <p:spPr>
          <a:xfrm>
            <a:off x="1075869" y="255424"/>
            <a:ext cx="10867296" cy="1446550"/>
          </a:xfrm>
          <a:prstGeom prst="rect">
            <a:avLst/>
          </a:prstGeom>
        </p:spPr>
        <p:txBody>
          <a:bodyPr wrap="square">
            <a:spAutoFit/>
          </a:bodyPr>
          <a:lstStyle/>
          <a:p>
            <a:pPr algn="just"/>
            <a:r>
              <a:rPr lang="en-US" sz="4400" dirty="0">
                <a:latin typeface="Arial-Rounded" panose="020B0500000000000000" pitchFamily="34" charset="0"/>
                <a:ea typeface="Arial-Rounded" panose="020B0500000000000000" pitchFamily="34" charset="0"/>
                <a:cs typeface="Arial-Rounded" panose="020B0500000000000000" pitchFamily="34" charset="0"/>
              </a:rPr>
              <a:t>Quan </a:t>
            </a:r>
            <a:r>
              <a:rPr lang="en-US" sz="4400" dirty="0" err="1">
                <a:latin typeface="Arial-Rounded" panose="020B0500000000000000" pitchFamily="34" charset="0"/>
                <a:ea typeface="Arial-Rounded" panose="020B0500000000000000" pitchFamily="34" charset="0"/>
                <a:cs typeface="Arial-Rounded" panose="020B0500000000000000" pitchFamily="34" charset="0"/>
              </a:rPr>
              <a:t>sát</a:t>
            </a:r>
            <a:r>
              <a:rPr lang="en-US" sz="4400" dirty="0">
                <a:latin typeface="Arial-Rounded" panose="020B0500000000000000" pitchFamily="34" charset="0"/>
                <a:ea typeface="Arial-Rounded" panose="020B0500000000000000" pitchFamily="34" charset="0"/>
                <a:cs typeface="Arial-Rounded" panose="020B0500000000000000" pitchFamily="34" charset="0"/>
              </a:rPr>
              <a:t> </a:t>
            </a:r>
            <a:r>
              <a:rPr lang="en-US" sz="4400" dirty="0" err="1">
                <a:latin typeface="Arial-Rounded" panose="020B0500000000000000" pitchFamily="34" charset="0"/>
                <a:ea typeface="Arial-Rounded" panose="020B0500000000000000" pitchFamily="34" charset="0"/>
                <a:cs typeface="Arial-Rounded" panose="020B0500000000000000" pitchFamily="34" charset="0"/>
              </a:rPr>
              <a:t>tranh</a:t>
            </a:r>
            <a:r>
              <a:rPr lang="en-US" sz="4400" dirty="0">
                <a:latin typeface="Arial-Rounded" panose="020B0500000000000000" pitchFamily="34" charset="0"/>
                <a:ea typeface="Arial-Rounded" panose="020B0500000000000000" pitchFamily="34" charset="0"/>
                <a:cs typeface="Arial-Rounded" panose="020B0500000000000000" pitchFamily="34" charset="0"/>
              </a:rPr>
              <a:t> </a:t>
            </a:r>
            <a:r>
              <a:rPr lang="en-US" sz="4400" dirty="0" err="1">
                <a:latin typeface="Arial-Rounded" panose="020B0500000000000000" pitchFamily="34" charset="0"/>
                <a:ea typeface="Arial-Rounded" panose="020B0500000000000000" pitchFamily="34" charset="0"/>
                <a:cs typeface="Arial-Rounded" panose="020B0500000000000000" pitchFamily="34" charset="0"/>
              </a:rPr>
              <a:t>và</a:t>
            </a:r>
            <a:r>
              <a:rPr lang="en-US" sz="4400" dirty="0">
                <a:latin typeface="Arial-Rounded" panose="020B0500000000000000" pitchFamily="34" charset="0"/>
                <a:ea typeface="Arial-Rounded" panose="020B0500000000000000" pitchFamily="34" charset="0"/>
                <a:cs typeface="Arial-Rounded" panose="020B0500000000000000" pitchFamily="34" charset="0"/>
              </a:rPr>
              <a:t> </a:t>
            </a:r>
            <a:r>
              <a:rPr lang="en-US" sz="4400" dirty="0" err="1">
                <a:latin typeface="Arial-Rounded" panose="020B0500000000000000" pitchFamily="34" charset="0"/>
                <a:ea typeface="Arial-Rounded" panose="020B0500000000000000" pitchFamily="34" charset="0"/>
                <a:cs typeface="Arial-Rounded" panose="020B0500000000000000" pitchFamily="34" charset="0"/>
              </a:rPr>
              <a:t>dùng</a:t>
            </a:r>
            <a:r>
              <a:rPr lang="en-US" sz="4400" dirty="0">
                <a:latin typeface="Arial-Rounded" panose="020B0500000000000000" pitchFamily="34" charset="0"/>
                <a:ea typeface="Arial-Rounded" panose="020B0500000000000000" pitchFamily="34" charset="0"/>
                <a:cs typeface="Arial-Rounded" panose="020B0500000000000000" pitchFamily="34" charset="0"/>
              </a:rPr>
              <a:t> </a:t>
            </a:r>
            <a:r>
              <a:rPr lang="en-US" sz="4400" dirty="0" err="1">
                <a:latin typeface="Arial-Rounded" panose="020B0500000000000000" pitchFamily="34" charset="0"/>
                <a:ea typeface="Arial-Rounded" panose="020B0500000000000000" pitchFamily="34" charset="0"/>
                <a:cs typeface="Arial-Rounded" panose="020B0500000000000000" pitchFamily="34" charset="0"/>
              </a:rPr>
              <a:t>từ</a:t>
            </a:r>
            <a:r>
              <a:rPr lang="en-US" sz="4400" dirty="0">
                <a:latin typeface="Arial-Rounded" panose="020B0500000000000000" pitchFamily="34" charset="0"/>
                <a:ea typeface="Arial-Rounded" panose="020B0500000000000000" pitchFamily="34" charset="0"/>
                <a:cs typeface="Arial-Rounded" panose="020B0500000000000000" pitchFamily="34" charset="0"/>
              </a:rPr>
              <a:t> </a:t>
            </a:r>
            <a:r>
              <a:rPr lang="en-US" sz="4400" dirty="0" err="1">
                <a:latin typeface="Arial-Rounded" panose="020B0500000000000000" pitchFamily="34" charset="0"/>
                <a:ea typeface="Arial-Rounded" panose="020B0500000000000000" pitchFamily="34" charset="0"/>
                <a:cs typeface="Arial-Rounded" panose="020B0500000000000000" pitchFamily="34" charset="0"/>
              </a:rPr>
              <a:t>ngữ</a:t>
            </a:r>
            <a:r>
              <a:rPr lang="en-US" sz="4400" dirty="0">
                <a:latin typeface="Arial-Rounded" panose="020B0500000000000000" pitchFamily="34" charset="0"/>
                <a:ea typeface="Arial-Rounded" panose="020B0500000000000000" pitchFamily="34" charset="0"/>
                <a:cs typeface="Arial-Rounded" panose="020B0500000000000000" pitchFamily="34" charset="0"/>
              </a:rPr>
              <a:t> </a:t>
            </a:r>
            <a:r>
              <a:rPr lang="en-US" sz="4400" dirty="0" err="1">
                <a:latin typeface="Arial-Rounded" panose="020B0500000000000000" pitchFamily="34" charset="0"/>
                <a:ea typeface="Arial-Rounded" panose="020B0500000000000000" pitchFamily="34" charset="0"/>
                <a:cs typeface="Arial-Rounded" panose="020B0500000000000000" pitchFamily="34" charset="0"/>
              </a:rPr>
              <a:t>trong</a:t>
            </a:r>
            <a:r>
              <a:rPr lang="en-US" sz="4400" dirty="0">
                <a:latin typeface="Arial-Rounded" panose="020B0500000000000000" pitchFamily="34" charset="0"/>
                <a:ea typeface="Arial-Rounded" panose="020B0500000000000000" pitchFamily="34" charset="0"/>
                <a:cs typeface="Arial-Rounded" panose="020B0500000000000000" pitchFamily="34" charset="0"/>
              </a:rPr>
              <a:t> </a:t>
            </a:r>
            <a:r>
              <a:rPr lang="en-US" sz="4400" dirty="0" err="1">
                <a:latin typeface="Arial-Rounded" panose="020B0500000000000000" pitchFamily="34" charset="0"/>
                <a:ea typeface="Arial-Rounded" panose="020B0500000000000000" pitchFamily="34" charset="0"/>
                <a:cs typeface="Arial-Rounded" panose="020B0500000000000000" pitchFamily="34" charset="0"/>
              </a:rPr>
              <a:t>khung</a:t>
            </a:r>
            <a:r>
              <a:rPr lang="en-US" sz="4400" dirty="0">
                <a:latin typeface="Arial-Rounded" panose="020B0500000000000000" pitchFamily="34" charset="0"/>
                <a:ea typeface="Arial-Rounded" panose="020B0500000000000000" pitchFamily="34" charset="0"/>
                <a:cs typeface="Arial-Rounded" panose="020B0500000000000000" pitchFamily="34" charset="0"/>
              </a:rPr>
              <a:t> </a:t>
            </a:r>
            <a:r>
              <a:rPr lang="en-US" sz="4400" dirty="0" err="1">
                <a:latin typeface="Arial-Rounded" panose="020B0500000000000000" pitchFamily="34" charset="0"/>
                <a:ea typeface="Arial-Rounded" panose="020B0500000000000000" pitchFamily="34" charset="0"/>
                <a:cs typeface="Arial-Rounded" panose="020B0500000000000000" pitchFamily="34" charset="0"/>
              </a:rPr>
              <a:t>để</a:t>
            </a:r>
            <a:r>
              <a:rPr lang="en-US" sz="4400" dirty="0">
                <a:latin typeface="Arial-Rounded" panose="020B0500000000000000" pitchFamily="34" charset="0"/>
                <a:ea typeface="Arial-Rounded" panose="020B0500000000000000" pitchFamily="34" charset="0"/>
                <a:cs typeface="Arial-Rounded" panose="020B0500000000000000" pitchFamily="34" charset="0"/>
              </a:rPr>
              <a:t> </a:t>
            </a:r>
            <a:r>
              <a:rPr lang="en-US" sz="4400" dirty="0" err="1">
                <a:latin typeface="Arial-Rounded" panose="020B0500000000000000" pitchFamily="34" charset="0"/>
                <a:ea typeface="Arial-Rounded" panose="020B0500000000000000" pitchFamily="34" charset="0"/>
                <a:cs typeface="Arial-Rounded" panose="020B0500000000000000" pitchFamily="34" charset="0"/>
              </a:rPr>
              <a:t>nói</a:t>
            </a:r>
            <a:r>
              <a:rPr lang="en-US" sz="4400" dirty="0">
                <a:latin typeface="Arial-Rounded" panose="020B0500000000000000" pitchFamily="34" charset="0"/>
                <a:ea typeface="Arial-Rounded" panose="020B0500000000000000" pitchFamily="34" charset="0"/>
                <a:cs typeface="Arial-Rounded" panose="020B0500000000000000" pitchFamily="34" charset="0"/>
              </a:rPr>
              <a:t> </a:t>
            </a:r>
            <a:r>
              <a:rPr lang="en-US" sz="4400" dirty="0" err="1">
                <a:latin typeface="Arial-Rounded" panose="020B0500000000000000" pitchFamily="34" charset="0"/>
                <a:ea typeface="Arial-Rounded" panose="020B0500000000000000" pitchFamily="34" charset="0"/>
                <a:cs typeface="Arial-Rounded" panose="020B0500000000000000" pitchFamily="34" charset="0"/>
              </a:rPr>
              <a:t>theo</a:t>
            </a:r>
            <a:r>
              <a:rPr lang="en-US" sz="4400" dirty="0">
                <a:latin typeface="Arial-Rounded" panose="020B0500000000000000" pitchFamily="34" charset="0"/>
                <a:ea typeface="Arial-Rounded" panose="020B0500000000000000" pitchFamily="34" charset="0"/>
                <a:cs typeface="Arial-Rounded" panose="020B0500000000000000" pitchFamily="34" charset="0"/>
              </a:rPr>
              <a:t> </a:t>
            </a:r>
            <a:r>
              <a:rPr lang="en-US" sz="4400" dirty="0" err="1">
                <a:latin typeface="Arial-Rounded" panose="020B0500000000000000" pitchFamily="34" charset="0"/>
                <a:ea typeface="Arial-Rounded" panose="020B0500000000000000" pitchFamily="34" charset="0"/>
                <a:cs typeface="Arial-Rounded" panose="020B0500000000000000" pitchFamily="34" charset="0"/>
              </a:rPr>
              <a:t>tranh</a:t>
            </a:r>
            <a:r>
              <a:rPr lang="en-US" sz="4400" dirty="0">
                <a:latin typeface="Arial-Rounded" panose="020B0500000000000000" pitchFamily="34" charset="0"/>
                <a:ea typeface="Arial-Rounded" panose="020B0500000000000000" pitchFamily="34" charset="0"/>
                <a:cs typeface="Arial-Rounded" panose="020B0500000000000000" pitchFamily="34" charset="0"/>
              </a:rPr>
              <a:t>:</a:t>
            </a:r>
            <a:endParaRPr lang="zh-CN" altLang="en-US" sz="4400" b="1" dirty="0">
              <a:solidFill>
                <a:schemeClr val="tx1">
                  <a:lumMod val="85000"/>
                  <a:lumOff val="15000"/>
                </a:schemeClr>
              </a:solidFill>
              <a:latin typeface="Arial-Rounded" panose="020B0500000000000000" pitchFamily="34" charset="0"/>
              <a:ea typeface="Arial-Rounded" panose="020B0500000000000000" pitchFamily="34" charset="0"/>
              <a:cs typeface="Arial-Rounded" panose="020B0500000000000000" pitchFamily="34" charset="0"/>
              <a:sym typeface="+mn-lt"/>
            </a:endParaRPr>
          </a:p>
        </p:txBody>
      </p:sp>
      <p:sp>
        <p:nvSpPr>
          <p:cNvPr id="30" name="8">
            <a:extLst>
              <a:ext uri="{FF2B5EF4-FFF2-40B4-BE49-F238E27FC236}">
                <a16:creationId xmlns:a16="http://schemas.microsoft.com/office/drawing/2014/main" xmlns="" id="{8C2D1D70-14C3-4674-8D36-8B26DB86CE8D}"/>
              </a:ext>
            </a:extLst>
          </p:cNvPr>
          <p:cNvSpPr/>
          <p:nvPr/>
        </p:nvSpPr>
        <p:spPr>
          <a:xfrm>
            <a:off x="352787" y="6144255"/>
            <a:ext cx="2557018" cy="707886"/>
          </a:xfrm>
          <a:prstGeom prst="rect">
            <a:avLst/>
          </a:prstGeom>
        </p:spPr>
        <p:txBody>
          <a:bodyPr wrap="square">
            <a:spAutoFit/>
          </a:bodyPr>
          <a:lstStyle/>
          <a:p>
            <a:r>
              <a:rPr lang="en-US" altLang="zh-CN" sz="4000" dirty="0" err="1">
                <a:solidFill>
                  <a:schemeClr val="bg1"/>
                </a:solidFill>
                <a:latin typeface="Arial-Rounded" panose="020B0500000000000000" pitchFamily="34" charset="-93"/>
                <a:ea typeface="Arial-Rounded" panose="020B0500000000000000" pitchFamily="34" charset="-93"/>
                <a:cs typeface="Arial-Rounded" panose="020B0500000000000000" pitchFamily="34" charset="-93"/>
                <a:sym typeface="+mn-lt"/>
              </a:rPr>
              <a:t>dũng</a:t>
            </a:r>
            <a:r>
              <a:rPr lang="en-US" altLang="zh-CN" sz="4000" dirty="0">
                <a:solidFill>
                  <a:schemeClr val="bg1"/>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000" dirty="0" err="1">
                <a:solidFill>
                  <a:schemeClr val="bg1"/>
                </a:solidFill>
                <a:latin typeface="Arial-Rounded" panose="020B0500000000000000" pitchFamily="34" charset="-93"/>
                <a:ea typeface="Arial-Rounded" panose="020B0500000000000000" pitchFamily="34" charset="-93"/>
                <a:cs typeface="Arial-Rounded" panose="020B0500000000000000" pitchFamily="34" charset="-93"/>
                <a:sym typeface="+mn-lt"/>
              </a:rPr>
              <a:t>cảm</a:t>
            </a:r>
            <a:endParaRPr lang="zh-CN" altLang="en-US" sz="4000" dirty="0">
              <a:solidFill>
                <a:schemeClr val="bg1"/>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31" name="8">
            <a:extLst>
              <a:ext uri="{FF2B5EF4-FFF2-40B4-BE49-F238E27FC236}">
                <a16:creationId xmlns:a16="http://schemas.microsoft.com/office/drawing/2014/main" xmlns="" id="{E5CA9DD2-1E55-414E-BEFE-77A71AD4D0B5}"/>
              </a:ext>
            </a:extLst>
          </p:cNvPr>
          <p:cNvSpPr/>
          <p:nvPr/>
        </p:nvSpPr>
        <p:spPr>
          <a:xfrm>
            <a:off x="3077003" y="6144255"/>
            <a:ext cx="2935754" cy="707886"/>
          </a:xfrm>
          <a:prstGeom prst="rect">
            <a:avLst/>
          </a:prstGeom>
        </p:spPr>
        <p:txBody>
          <a:bodyPr wrap="square">
            <a:spAutoFit/>
          </a:bodyPr>
          <a:lstStyle/>
          <a:p>
            <a:r>
              <a:rPr lang="en-US" altLang="zh-CN" sz="4000" dirty="0" err="1">
                <a:solidFill>
                  <a:schemeClr val="bg1"/>
                </a:solidFill>
                <a:latin typeface="Arial-Rounded" panose="020B0500000000000000" pitchFamily="34" charset="-93"/>
                <a:ea typeface="Arial-Rounded" panose="020B0500000000000000" pitchFamily="34" charset="-93"/>
                <a:cs typeface="Arial-Rounded" panose="020B0500000000000000" pitchFamily="34" charset="-93"/>
                <a:sym typeface="+mn-lt"/>
              </a:rPr>
              <a:t>lính</a:t>
            </a:r>
            <a:r>
              <a:rPr lang="en-US" altLang="zh-CN" sz="4000" dirty="0">
                <a:solidFill>
                  <a:schemeClr val="bg1"/>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000" dirty="0" err="1">
                <a:solidFill>
                  <a:schemeClr val="bg1"/>
                </a:solidFill>
                <a:latin typeface="Arial-Rounded" panose="020B0500000000000000" pitchFamily="34" charset="-93"/>
                <a:ea typeface="Arial-Rounded" panose="020B0500000000000000" pitchFamily="34" charset="-93"/>
                <a:cs typeface="Arial-Rounded" panose="020B0500000000000000" pitchFamily="34" charset="-93"/>
                <a:sym typeface="+mn-lt"/>
              </a:rPr>
              <a:t>cứu</a:t>
            </a:r>
            <a:r>
              <a:rPr lang="en-US" altLang="zh-CN" sz="4000" dirty="0">
                <a:solidFill>
                  <a:schemeClr val="bg1"/>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000" dirty="0" err="1">
                <a:solidFill>
                  <a:schemeClr val="bg1"/>
                </a:solidFill>
                <a:latin typeface="Arial-Rounded" panose="020B0500000000000000" pitchFamily="34" charset="-93"/>
                <a:ea typeface="Arial-Rounded" panose="020B0500000000000000" pitchFamily="34" charset="-93"/>
                <a:cs typeface="Arial-Rounded" panose="020B0500000000000000" pitchFamily="34" charset="-93"/>
                <a:sym typeface="+mn-lt"/>
              </a:rPr>
              <a:t>hoả</a:t>
            </a:r>
            <a:endParaRPr lang="zh-CN" altLang="en-US" sz="4000" dirty="0">
              <a:solidFill>
                <a:schemeClr val="bg1"/>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pic>
        <p:nvPicPr>
          <p:cNvPr id="9" name="Picture 8">
            <a:extLst>
              <a:ext uri="{FF2B5EF4-FFF2-40B4-BE49-F238E27FC236}">
                <a16:creationId xmlns:a16="http://schemas.microsoft.com/office/drawing/2014/main" xmlns="" id="{085A2101-2AE0-4306-A4ED-2051C930E012}"/>
              </a:ext>
            </a:extLst>
          </p:cNvPr>
          <p:cNvPicPr>
            <a:picLocks noChangeAspect="1"/>
          </p:cNvPicPr>
          <p:nvPr/>
        </p:nvPicPr>
        <p:blipFill>
          <a:blip r:embed="rId3"/>
          <a:stretch>
            <a:fillRect/>
          </a:stretch>
        </p:blipFill>
        <p:spPr>
          <a:xfrm>
            <a:off x="532986" y="1654472"/>
            <a:ext cx="5320819" cy="4394037"/>
          </a:xfrm>
          <a:prstGeom prst="rect">
            <a:avLst/>
          </a:prstGeom>
        </p:spPr>
      </p:pic>
      <p:pic>
        <p:nvPicPr>
          <p:cNvPr id="10" name="Picture 9">
            <a:extLst>
              <a:ext uri="{FF2B5EF4-FFF2-40B4-BE49-F238E27FC236}">
                <a16:creationId xmlns:a16="http://schemas.microsoft.com/office/drawing/2014/main" xmlns="" id="{2DD49FF9-4BE2-42B5-9C55-1A28080678BC}"/>
              </a:ext>
            </a:extLst>
          </p:cNvPr>
          <p:cNvPicPr>
            <a:picLocks noChangeAspect="1"/>
          </p:cNvPicPr>
          <p:nvPr/>
        </p:nvPicPr>
        <p:blipFill>
          <a:blip r:embed="rId4"/>
          <a:stretch>
            <a:fillRect/>
          </a:stretch>
        </p:blipFill>
        <p:spPr>
          <a:xfrm>
            <a:off x="6446017" y="1786614"/>
            <a:ext cx="5206996" cy="4177254"/>
          </a:xfrm>
          <a:prstGeom prst="rect">
            <a:avLst/>
          </a:prstGeom>
        </p:spPr>
      </p:pic>
      <p:sp>
        <p:nvSpPr>
          <p:cNvPr id="20" name="8">
            <a:extLst>
              <a:ext uri="{FF2B5EF4-FFF2-40B4-BE49-F238E27FC236}">
                <a16:creationId xmlns:a16="http://schemas.microsoft.com/office/drawing/2014/main" xmlns="" id="{A7BB14E1-585B-48ED-A1DE-4879ED189403}"/>
              </a:ext>
            </a:extLst>
          </p:cNvPr>
          <p:cNvSpPr/>
          <p:nvPr/>
        </p:nvSpPr>
        <p:spPr>
          <a:xfrm>
            <a:off x="6179955" y="6144255"/>
            <a:ext cx="2935754" cy="707886"/>
          </a:xfrm>
          <a:prstGeom prst="rect">
            <a:avLst/>
          </a:prstGeom>
        </p:spPr>
        <p:txBody>
          <a:bodyPr wrap="square">
            <a:spAutoFit/>
          </a:bodyPr>
          <a:lstStyle/>
          <a:p>
            <a:r>
              <a:rPr lang="en-US" altLang="zh-CN" sz="4000" dirty="0" err="1">
                <a:solidFill>
                  <a:schemeClr val="bg1"/>
                </a:solidFill>
                <a:latin typeface="Arial-Rounded" panose="020B0500000000000000" pitchFamily="34" charset="-93"/>
                <a:ea typeface="Arial-Rounded" panose="020B0500000000000000" pitchFamily="34" charset="-93"/>
                <a:cs typeface="Arial-Rounded" panose="020B0500000000000000" pitchFamily="34" charset="-93"/>
                <a:sym typeface="+mn-lt"/>
              </a:rPr>
              <a:t>nhanh</a:t>
            </a:r>
            <a:r>
              <a:rPr lang="en-US" altLang="zh-CN" sz="4000" dirty="0">
                <a:solidFill>
                  <a:schemeClr val="bg1"/>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000" dirty="0" err="1">
                <a:solidFill>
                  <a:schemeClr val="bg1"/>
                </a:solidFill>
                <a:latin typeface="Arial-Rounded" panose="020B0500000000000000" pitchFamily="34" charset="-93"/>
                <a:ea typeface="Arial-Rounded" panose="020B0500000000000000" pitchFamily="34" charset="-93"/>
                <a:cs typeface="Arial-Rounded" panose="020B0500000000000000" pitchFamily="34" charset="-93"/>
                <a:sym typeface="+mn-lt"/>
              </a:rPr>
              <a:t>nhẹn</a:t>
            </a:r>
            <a:endParaRPr lang="zh-CN" altLang="en-US" sz="4000" dirty="0">
              <a:solidFill>
                <a:schemeClr val="bg1"/>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21" name="8">
            <a:extLst>
              <a:ext uri="{FF2B5EF4-FFF2-40B4-BE49-F238E27FC236}">
                <a16:creationId xmlns:a16="http://schemas.microsoft.com/office/drawing/2014/main" xmlns="" id="{0EC2CE62-F3AD-488C-A800-8460A8F0AAFC}"/>
              </a:ext>
            </a:extLst>
          </p:cNvPr>
          <p:cNvSpPr/>
          <p:nvPr/>
        </p:nvSpPr>
        <p:spPr>
          <a:xfrm>
            <a:off x="9282907" y="6144255"/>
            <a:ext cx="2935754" cy="707886"/>
          </a:xfrm>
          <a:prstGeom prst="rect">
            <a:avLst/>
          </a:prstGeom>
        </p:spPr>
        <p:txBody>
          <a:bodyPr wrap="square">
            <a:spAutoFit/>
          </a:bodyPr>
          <a:lstStyle/>
          <a:p>
            <a:r>
              <a:rPr lang="en-US" altLang="zh-CN" sz="4000" dirty="0" err="1">
                <a:solidFill>
                  <a:schemeClr val="bg1"/>
                </a:solidFill>
                <a:latin typeface="Arial-Rounded" panose="020B0500000000000000" pitchFamily="34" charset="-93"/>
                <a:ea typeface="Arial-Rounded" panose="020B0500000000000000" pitchFamily="34" charset="-93"/>
                <a:cs typeface="Arial-Rounded" panose="020B0500000000000000" pitchFamily="34" charset="-93"/>
                <a:sym typeface="+mn-lt"/>
              </a:rPr>
              <a:t>khoẻ</a:t>
            </a:r>
            <a:r>
              <a:rPr lang="en-US" altLang="zh-CN" sz="4000" dirty="0">
                <a:solidFill>
                  <a:schemeClr val="bg1"/>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000" dirty="0" err="1">
                <a:solidFill>
                  <a:schemeClr val="bg1"/>
                </a:solidFill>
                <a:latin typeface="Arial-Rounded" panose="020B0500000000000000" pitchFamily="34" charset="-93"/>
                <a:ea typeface="Arial-Rounded" panose="020B0500000000000000" pitchFamily="34" charset="-93"/>
                <a:cs typeface="Arial-Rounded" panose="020B0500000000000000" pitchFamily="34" charset="-93"/>
                <a:sym typeface="+mn-lt"/>
              </a:rPr>
              <a:t>mạnh</a:t>
            </a:r>
            <a:endParaRPr lang="zh-CN" altLang="en-US" sz="4000" dirty="0">
              <a:solidFill>
                <a:schemeClr val="bg1"/>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Tree>
    <p:extLst>
      <p:ext uri="{BB962C8B-B14F-4D97-AF65-F5344CB8AC3E}">
        <p14:creationId xmlns:p14="http://schemas.microsoft.com/office/powerpoint/2010/main" val="2174989426"/>
      </p:ext>
    </p:extLst>
  </p:cSld>
  <p:clrMapOvr>
    <a:masterClrMapping/>
  </p:clrMapOvr>
  <mc:AlternateContent xmlns:mc="http://schemas.openxmlformats.org/markup-compatibility/2006" xmlns:p14="http://schemas.microsoft.com/office/powerpoint/2010/main">
    <mc:Choice Requires="p14">
      <p:transition spd="slow" p14:dur="1400">
        <p:blinds/>
      </p:transition>
    </mc:Choice>
    <mc:Fallback xmlns="">
      <p:transition spd="slow">
        <p:blind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2CF34341-1709-4E92-AAB7-8D9A3319897D}"/>
              </a:ext>
            </a:extLst>
          </p:cNvPr>
          <p:cNvSpPr txBox="1"/>
          <p:nvPr/>
        </p:nvSpPr>
        <p:spPr>
          <a:xfrm>
            <a:off x="5161139" y="5120633"/>
            <a:ext cx="1869722" cy="862031"/>
          </a:xfrm>
          <a:prstGeom prst="rect">
            <a:avLst/>
          </a:prstGeom>
          <a:noFill/>
        </p:spPr>
        <p:txBody>
          <a:bodyPr wrap="square" rtlCol="0">
            <a:spAutoFit/>
          </a:bodyPr>
          <a:lstStyle/>
          <a:p>
            <a:pPr algn="ctr">
              <a:lnSpc>
                <a:spcPct val="150000"/>
              </a:lnSpc>
              <a:buClr>
                <a:srgbClr val="000000"/>
              </a:buClr>
              <a:buFont typeface="Arial"/>
              <a:buNone/>
            </a:pPr>
            <a:r>
              <a:rPr lang="vi-VN" sz="3733" b="1" kern="0" dirty="0">
                <a:solidFill>
                  <a:schemeClr val="tx1">
                    <a:lumMod val="75000"/>
                    <a:lumOff val="25000"/>
                  </a:schemeClr>
                </a:solidFill>
                <a:cs typeface="Arial"/>
                <a:sym typeface="Arial"/>
              </a:rPr>
              <a:t>TIẾT </a:t>
            </a:r>
            <a:r>
              <a:rPr lang="en-US" sz="3733" b="1" kern="0" dirty="0">
                <a:solidFill>
                  <a:schemeClr val="tx1">
                    <a:lumMod val="75000"/>
                    <a:lumOff val="25000"/>
                  </a:schemeClr>
                </a:solidFill>
                <a:cs typeface="Arial"/>
                <a:sym typeface="Arial"/>
              </a:rPr>
              <a:t>4</a:t>
            </a:r>
          </a:p>
        </p:txBody>
      </p:sp>
    </p:spTree>
    <p:extLst>
      <p:ext uri="{BB962C8B-B14F-4D97-AF65-F5344CB8AC3E}">
        <p14:creationId xmlns:p14="http://schemas.microsoft.com/office/powerpoint/2010/main" val="93606320"/>
      </p:ext>
    </p:extLst>
  </p:cSld>
  <p:clrMapOvr>
    <a:masterClrMapping/>
  </p:clrMapOvr>
  <mc:AlternateContent xmlns:mc="http://schemas.openxmlformats.org/markup-compatibility/2006" xmlns:p14="http://schemas.microsoft.com/office/powerpoint/2010/main">
    <mc:Choice Requires="p14">
      <p:transition spd="slow" p14:dur="1400">
        <p:blinds/>
      </p:transition>
    </mc:Choice>
    <mc:Fallback xmlns="">
      <p:transition spd="slow">
        <p:blind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1E3CB9D4-07A4-41E9-9D1B-38247F5D4B05}"/>
              </a:ext>
            </a:extLst>
          </p:cNvPr>
          <p:cNvGrpSpPr/>
          <p:nvPr/>
        </p:nvGrpSpPr>
        <p:grpSpPr>
          <a:xfrm>
            <a:off x="121340" y="250658"/>
            <a:ext cx="863972" cy="1015663"/>
            <a:chOff x="426137" y="296838"/>
            <a:chExt cx="863972" cy="1015663"/>
          </a:xfrm>
        </p:grpSpPr>
        <p:sp>
          <p:nvSpPr>
            <p:cNvPr id="3" name="Oval 2">
              <a:extLst>
                <a:ext uri="{FF2B5EF4-FFF2-40B4-BE49-F238E27FC236}">
                  <a16:creationId xmlns:a16="http://schemas.microsoft.com/office/drawing/2014/main" xmlns="" id="{B3FE96AE-B9C8-478E-9027-0B5BB8C15B73}"/>
                </a:ext>
              </a:extLst>
            </p:cNvPr>
            <p:cNvSpPr/>
            <p:nvPr/>
          </p:nvSpPr>
          <p:spPr>
            <a:xfrm>
              <a:off x="426137" y="413003"/>
              <a:ext cx="863972" cy="816586"/>
            </a:xfrm>
            <a:prstGeom prst="ellipse">
              <a:avLst/>
            </a:prstGeom>
            <a:solidFill>
              <a:srgbClr val="7371BF"/>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perspectiveLeft"/>
                <a:lightRig rig="threePt" dir="t"/>
              </a:scene3d>
            </a:bodyPr>
            <a:lstStyle/>
            <a:p>
              <a:pPr algn="ctr"/>
              <a:endParaRPr lang="en-US" dirty="0">
                <a:solidFill>
                  <a:srgbClr val="0070C0"/>
                </a:solidFill>
              </a:endParaRPr>
            </a:p>
          </p:txBody>
        </p:sp>
        <p:sp>
          <p:nvSpPr>
            <p:cNvPr id="4" name="Rectangle 3">
              <a:extLst>
                <a:ext uri="{FF2B5EF4-FFF2-40B4-BE49-F238E27FC236}">
                  <a16:creationId xmlns:a16="http://schemas.microsoft.com/office/drawing/2014/main" xmlns="" id="{2CF6AF7E-FDBF-48D0-8FAD-DC30D599F2C4}"/>
                </a:ext>
              </a:extLst>
            </p:cNvPr>
            <p:cNvSpPr/>
            <p:nvPr/>
          </p:nvSpPr>
          <p:spPr>
            <a:xfrm>
              <a:off x="574491" y="296838"/>
              <a:ext cx="612668" cy="1015663"/>
            </a:xfrm>
            <a:prstGeom prst="rect">
              <a:avLst/>
            </a:prstGeom>
            <a:noFill/>
          </p:spPr>
          <p:txBody>
            <a:bodyPr wrap="none" lIns="91440" tIns="45720" rIns="91440" bIns="45720">
              <a:spAutoFit/>
            </a:bodyPr>
            <a:lstStyle/>
            <a:p>
              <a:pPr algn="ctr"/>
              <a:r>
                <a:rPr lang="en-US" sz="6000" dirty="0">
                  <a:ln w="0"/>
                  <a:solidFill>
                    <a:schemeClr val="bg1"/>
                  </a:solidFill>
                  <a:effectLst>
                    <a:outerShdw blurRad="38100" dist="19050" dir="2700000" algn="tl" rotWithShape="0">
                      <a:schemeClr val="dk1">
                        <a:alpha val="40000"/>
                      </a:schemeClr>
                    </a:outerShdw>
                  </a:effectLst>
                  <a:latin typeface=".VnArial" panose="020B7200000000000000" pitchFamily="34" charset="0"/>
                </a:rPr>
                <a:t>7</a:t>
              </a:r>
            </a:p>
          </p:txBody>
        </p:sp>
      </p:grpSp>
      <p:sp>
        <p:nvSpPr>
          <p:cNvPr id="5" name="8">
            <a:extLst>
              <a:ext uri="{FF2B5EF4-FFF2-40B4-BE49-F238E27FC236}">
                <a16:creationId xmlns:a16="http://schemas.microsoft.com/office/drawing/2014/main" xmlns="" id="{F591C176-91B2-427C-B8DA-848FC8F21350}"/>
              </a:ext>
            </a:extLst>
          </p:cNvPr>
          <p:cNvSpPr/>
          <p:nvPr/>
        </p:nvSpPr>
        <p:spPr>
          <a:xfrm>
            <a:off x="1083321" y="437339"/>
            <a:ext cx="2486144" cy="707886"/>
          </a:xfrm>
          <a:prstGeom prst="rect">
            <a:avLst/>
          </a:prstGeom>
        </p:spPr>
        <p:txBody>
          <a:bodyPr wrap="square">
            <a:spAutoFit/>
          </a:bodyPr>
          <a:lstStyle/>
          <a:p>
            <a:pPr algn="just"/>
            <a:r>
              <a:rPr lang="en-US" altLang="zh-CN" sz="4000" b="1" dirty="0">
                <a:solidFill>
                  <a:schemeClr val="tx1">
                    <a:lumMod val="75000"/>
                    <a:lumOff val="25000"/>
                  </a:schemeClr>
                </a:solidFill>
                <a:latin typeface="Arial-Rounded" panose="020B0500000000000000" pitchFamily="34" charset="-93"/>
                <a:ea typeface="Arial-Rounded" panose="020B0500000000000000" pitchFamily="34" charset="-93"/>
                <a:cs typeface="Arial-Rounded" panose="020B0500000000000000" pitchFamily="34" charset="-93"/>
                <a:sym typeface="+mn-lt"/>
              </a:rPr>
              <a:t>NGHE VIẾT</a:t>
            </a:r>
            <a:endParaRPr lang="zh-CN" altLang="en-US" sz="4000" b="1" i="1" dirty="0">
              <a:solidFill>
                <a:schemeClr val="tx1">
                  <a:lumMod val="75000"/>
                  <a:lumOff val="25000"/>
                </a:schemeClr>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6" name="1">
            <a:extLst>
              <a:ext uri="{FF2B5EF4-FFF2-40B4-BE49-F238E27FC236}">
                <a16:creationId xmlns:a16="http://schemas.microsoft.com/office/drawing/2014/main" xmlns="" id="{0367BB2B-9174-4D10-AAE5-E9663CFC9A40}"/>
              </a:ext>
            </a:extLst>
          </p:cNvPr>
          <p:cNvSpPr/>
          <p:nvPr/>
        </p:nvSpPr>
        <p:spPr>
          <a:xfrm>
            <a:off x="444158" y="1314117"/>
            <a:ext cx="11316042" cy="5009571"/>
          </a:xfrm>
          <a:prstGeom prst="rect">
            <a:avLst/>
          </a:prstGeom>
          <a:solidFill>
            <a:schemeClr val="bg1">
              <a:alpha val="9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7" name="Group 6">
            <a:extLst>
              <a:ext uri="{FF2B5EF4-FFF2-40B4-BE49-F238E27FC236}">
                <a16:creationId xmlns:a16="http://schemas.microsoft.com/office/drawing/2014/main" xmlns="" id="{873CB797-2D39-4F5C-9BCD-A7CF3CCB6F2E}"/>
              </a:ext>
            </a:extLst>
          </p:cNvPr>
          <p:cNvGrpSpPr/>
          <p:nvPr/>
        </p:nvGrpSpPr>
        <p:grpSpPr>
          <a:xfrm>
            <a:off x="679813" y="1459165"/>
            <a:ext cx="10876524" cy="4654005"/>
            <a:chOff x="1134893" y="1455648"/>
            <a:chExt cx="9523325" cy="4286980"/>
          </a:xfrm>
        </p:grpSpPr>
        <p:sp>
          <p:nvSpPr>
            <p:cNvPr id="8" name="Rectangle 9">
              <a:extLst>
                <a:ext uri="{FF2B5EF4-FFF2-40B4-BE49-F238E27FC236}">
                  <a16:creationId xmlns:a16="http://schemas.microsoft.com/office/drawing/2014/main" xmlns="" id="{A360B49F-818F-4E99-866E-9EC549F10583}"/>
                </a:ext>
              </a:extLst>
            </p:cNvPr>
            <p:cNvSpPr/>
            <p:nvPr/>
          </p:nvSpPr>
          <p:spPr>
            <a:xfrm>
              <a:off x="1134893" y="1455648"/>
              <a:ext cx="9523325" cy="4286980"/>
            </a:xfrm>
            <a:custGeom>
              <a:avLst/>
              <a:gdLst>
                <a:gd name="connsiteX0" fmla="*/ 0 w 9399639"/>
                <a:gd name="connsiteY0" fmla="*/ 0 h 4286864"/>
                <a:gd name="connsiteX1" fmla="*/ 9399639 w 9399639"/>
                <a:gd name="connsiteY1" fmla="*/ 0 h 4286864"/>
                <a:gd name="connsiteX2" fmla="*/ 9399639 w 9399639"/>
                <a:gd name="connsiteY2" fmla="*/ 4286864 h 4286864"/>
                <a:gd name="connsiteX3" fmla="*/ 0 w 9399639"/>
                <a:gd name="connsiteY3" fmla="*/ 4286864 h 4286864"/>
                <a:gd name="connsiteX4" fmla="*/ 0 w 9399639"/>
                <a:gd name="connsiteY4" fmla="*/ 0 h 4286864"/>
                <a:gd name="connsiteX0" fmla="*/ 0 w 9399639"/>
                <a:gd name="connsiteY0" fmla="*/ 42 h 4286906"/>
                <a:gd name="connsiteX1" fmla="*/ 4744785 w 9399639"/>
                <a:gd name="connsiteY1" fmla="*/ 205930 h 4286906"/>
                <a:gd name="connsiteX2" fmla="*/ 9399639 w 9399639"/>
                <a:gd name="connsiteY2" fmla="*/ 42 h 4286906"/>
                <a:gd name="connsiteX3" fmla="*/ 9399639 w 9399639"/>
                <a:gd name="connsiteY3" fmla="*/ 4286906 h 4286906"/>
                <a:gd name="connsiteX4" fmla="*/ 0 w 9399639"/>
                <a:gd name="connsiteY4" fmla="*/ 4286906 h 4286906"/>
                <a:gd name="connsiteX5" fmla="*/ 0 w 9399639"/>
                <a:gd name="connsiteY5" fmla="*/ 42 h 4286906"/>
                <a:gd name="connsiteX0" fmla="*/ 0 w 9399689"/>
                <a:gd name="connsiteY0" fmla="*/ 42 h 4286906"/>
                <a:gd name="connsiteX1" fmla="*/ 4744785 w 9399689"/>
                <a:gd name="connsiteY1" fmla="*/ 205930 h 4286906"/>
                <a:gd name="connsiteX2" fmla="*/ 9399639 w 9399689"/>
                <a:gd name="connsiteY2" fmla="*/ 42 h 4286906"/>
                <a:gd name="connsiteX3" fmla="*/ 9254070 w 9399689"/>
                <a:gd name="connsiteY3" fmla="*/ 2201878 h 4286906"/>
                <a:gd name="connsiteX4" fmla="*/ 9399639 w 9399689"/>
                <a:gd name="connsiteY4" fmla="*/ 4286906 h 4286906"/>
                <a:gd name="connsiteX5" fmla="*/ 0 w 9399689"/>
                <a:gd name="connsiteY5" fmla="*/ 4286906 h 4286906"/>
                <a:gd name="connsiteX6" fmla="*/ 0 w 9399689"/>
                <a:gd name="connsiteY6" fmla="*/ 42 h 4286906"/>
                <a:gd name="connsiteX0" fmla="*/ 0 w 9399689"/>
                <a:gd name="connsiteY0" fmla="*/ 42 h 4286906"/>
                <a:gd name="connsiteX1" fmla="*/ 4744785 w 9399689"/>
                <a:gd name="connsiteY1" fmla="*/ 205930 h 4286906"/>
                <a:gd name="connsiteX2" fmla="*/ 9399639 w 9399689"/>
                <a:gd name="connsiteY2" fmla="*/ 42 h 4286906"/>
                <a:gd name="connsiteX3" fmla="*/ 9254070 w 9399689"/>
                <a:gd name="connsiteY3" fmla="*/ 2201878 h 4286906"/>
                <a:gd name="connsiteX4" fmla="*/ 9399639 w 9399689"/>
                <a:gd name="connsiteY4" fmla="*/ 4286906 h 4286906"/>
                <a:gd name="connsiteX5" fmla="*/ 0 w 9399689"/>
                <a:gd name="connsiteY5" fmla="*/ 4286906 h 4286906"/>
                <a:gd name="connsiteX6" fmla="*/ 0 w 9399689"/>
                <a:gd name="connsiteY6" fmla="*/ 42 h 4286906"/>
                <a:gd name="connsiteX0" fmla="*/ 0 w 9399689"/>
                <a:gd name="connsiteY0" fmla="*/ 42 h 4286906"/>
                <a:gd name="connsiteX1" fmla="*/ 4744785 w 9399689"/>
                <a:gd name="connsiteY1" fmla="*/ 205930 h 4286906"/>
                <a:gd name="connsiteX2" fmla="*/ 9399639 w 9399689"/>
                <a:gd name="connsiteY2" fmla="*/ 42 h 4286906"/>
                <a:gd name="connsiteX3" fmla="*/ 9254070 w 9399689"/>
                <a:gd name="connsiteY3" fmla="*/ 2201878 h 4286906"/>
                <a:gd name="connsiteX4" fmla="*/ 9399639 w 9399689"/>
                <a:gd name="connsiteY4" fmla="*/ 4286906 h 4286906"/>
                <a:gd name="connsiteX5" fmla="*/ 4867578 w 9399689"/>
                <a:gd name="connsiteY5" fmla="*/ 4050343 h 4286906"/>
                <a:gd name="connsiteX6" fmla="*/ 0 w 9399689"/>
                <a:gd name="connsiteY6" fmla="*/ 4286906 h 4286906"/>
                <a:gd name="connsiteX7" fmla="*/ 0 w 9399689"/>
                <a:gd name="connsiteY7" fmla="*/ 42 h 4286906"/>
                <a:gd name="connsiteX0" fmla="*/ 9 w 9399698"/>
                <a:gd name="connsiteY0" fmla="*/ 42 h 4286906"/>
                <a:gd name="connsiteX1" fmla="*/ 4744794 w 9399698"/>
                <a:gd name="connsiteY1" fmla="*/ 205930 h 4286906"/>
                <a:gd name="connsiteX2" fmla="*/ 9399648 w 9399698"/>
                <a:gd name="connsiteY2" fmla="*/ 42 h 4286906"/>
                <a:gd name="connsiteX3" fmla="*/ 9254079 w 9399698"/>
                <a:gd name="connsiteY3" fmla="*/ 2201878 h 4286906"/>
                <a:gd name="connsiteX4" fmla="*/ 9399648 w 9399698"/>
                <a:gd name="connsiteY4" fmla="*/ 4286906 h 4286906"/>
                <a:gd name="connsiteX5" fmla="*/ 4867587 w 9399698"/>
                <a:gd name="connsiteY5" fmla="*/ 4050343 h 4286906"/>
                <a:gd name="connsiteX6" fmla="*/ 9 w 9399698"/>
                <a:gd name="connsiteY6" fmla="*/ 4286906 h 4286906"/>
                <a:gd name="connsiteX7" fmla="*/ 151141 w 9399698"/>
                <a:gd name="connsiteY7" fmla="*/ 2172381 h 4286906"/>
                <a:gd name="connsiteX8" fmla="*/ 9 w 9399698"/>
                <a:gd name="connsiteY8" fmla="*/ 42 h 4286906"/>
                <a:gd name="connsiteX0" fmla="*/ 9 w 9399698"/>
                <a:gd name="connsiteY0" fmla="*/ 42 h 4286906"/>
                <a:gd name="connsiteX1" fmla="*/ 4744794 w 9399698"/>
                <a:gd name="connsiteY1" fmla="*/ 205930 h 4286906"/>
                <a:gd name="connsiteX2" fmla="*/ 9399648 w 9399698"/>
                <a:gd name="connsiteY2" fmla="*/ 42 h 4286906"/>
                <a:gd name="connsiteX3" fmla="*/ 9254079 w 9399698"/>
                <a:gd name="connsiteY3" fmla="*/ 2201878 h 4286906"/>
                <a:gd name="connsiteX4" fmla="*/ 9399648 w 9399698"/>
                <a:gd name="connsiteY4" fmla="*/ 4286906 h 4286906"/>
                <a:gd name="connsiteX5" fmla="*/ 4867587 w 9399698"/>
                <a:gd name="connsiteY5" fmla="*/ 4050343 h 4286906"/>
                <a:gd name="connsiteX6" fmla="*/ 9 w 9399698"/>
                <a:gd name="connsiteY6" fmla="*/ 4286906 h 4286906"/>
                <a:gd name="connsiteX7" fmla="*/ 151141 w 9399698"/>
                <a:gd name="connsiteY7" fmla="*/ 2172381 h 4286906"/>
                <a:gd name="connsiteX8" fmla="*/ 9 w 9399698"/>
                <a:gd name="connsiteY8" fmla="*/ 42 h 4286906"/>
                <a:gd name="connsiteX0" fmla="*/ 10 w 9399699"/>
                <a:gd name="connsiteY0" fmla="*/ 42 h 4286906"/>
                <a:gd name="connsiteX1" fmla="*/ 4744795 w 9399699"/>
                <a:gd name="connsiteY1" fmla="*/ 205930 h 4286906"/>
                <a:gd name="connsiteX2" fmla="*/ 9399649 w 9399699"/>
                <a:gd name="connsiteY2" fmla="*/ 42 h 4286906"/>
                <a:gd name="connsiteX3" fmla="*/ 9254080 w 9399699"/>
                <a:gd name="connsiteY3" fmla="*/ 2201878 h 4286906"/>
                <a:gd name="connsiteX4" fmla="*/ 9399649 w 9399699"/>
                <a:gd name="connsiteY4" fmla="*/ 4286906 h 4286906"/>
                <a:gd name="connsiteX5" fmla="*/ 4867588 w 9399699"/>
                <a:gd name="connsiteY5" fmla="*/ 4050343 h 4286906"/>
                <a:gd name="connsiteX6" fmla="*/ 10 w 9399699"/>
                <a:gd name="connsiteY6" fmla="*/ 4286906 h 4286906"/>
                <a:gd name="connsiteX7" fmla="*/ 151142 w 9399699"/>
                <a:gd name="connsiteY7" fmla="*/ 2172381 h 4286906"/>
                <a:gd name="connsiteX8" fmla="*/ 10 w 9399699"/>
                <a:gd name="connsiteY8" fmla="*/ 42 h 4286906"/>
                <a:gd name="connsiteX0" fmla="*/ 11 w 9399700"/>
                <a:gd name="connsiteY0" fmla="*/ 42 h 4286906"/>
                <a:gd name="connsiteX1" fmla="*/ 4744796 w 9399700"/>
                <a:gd name="connsiteY1" fmla="*/ 205930 h 4286906"/>
                <a:gd name="connsiteX2" fmla="*/ 9399650 w 9399700"/>
                <a:gd name="connsiteY2" fmla="*/ 42 h 4286906"/>
                <a:gd name="connsiteX3" fmla="*/ 9254081 w 9399700"/>
                <a:gd name="connsiteY3" fmla="*/ 2201878 h 4286906"/>
                <a:gd name="connsiteX4" fmla="*/ 9399650 w 9399700"/>
                <a:gd name="connsiteY4" fmla="*/ 4286906 h 4286906"/>
                <a:gd name="connsiteX5" fmla="*/ 4867589 w 9399700"/>
                <a:gd name="connsiteY5" fmla="*/ 4050343 h 4286906"/>
                <a:gd name="connsiteX6" fmla="*/ 11 w 9399700"/>
                <a:gd name="connsiteY6" fmla="*/ 4286906 h 4286906"/>
                <a:gd name="connsiteX7" fmla="*/ 151143 w 9399700"/>
                <a:gd name="connsiteY7" fmla="*/ 2172381 h 4286906"/>
                <a:gd name="connsiteX8" fmla="*/ 11 w 9399700"/>
                <a:gd name="connsiteY8" fmla="*/ 42 h 4286906"/>
                <a:gd name="connsiteX0" fmla="*/ 11 w 9399700"/>
                <a:gd name="connsiteY0" fmla="*/ 116 h 4286980"/>
                <a:gd name="connsiteX1" fmla="*/ 4793319 w 9399700"/>
                <a:gd name="connsiteY1" fmla="*/ 68352 h 4286980"/>
                <a:gd name="connsiteX2" fmla="*/ 9399650 w 9399700"/>
                <a:gd name="connsiteY2" fmla="*/ 116 h 4286980"/>
                <a:gd name="connsiteX3" fmla="*/ 9254081 w 9399700"/>
                <a:gd name="connsiteY3" fmla="*/ 2201952 h 4286980"/>
                <a:gd name="connsiteX4" fmla="*/ 9399650 w 9399700"/>
                <a:gd name="connsiteY4" fmla="*/ 4286980 h 4286980"/>
                <a:gd name="connsiteX5" fmla="*/ 4867589 w 9399700"/>
                <a:gd name="connsiteY5" fmla="*/ 4050417 h 4286980"/>
                <a:gd name="connsiteX6" fmla="*/ 11 w 9399700"/>
                <a:gd name="connsiteY6" fmla="*/ 4286980 h 4286980"/>
                <a:gd name="connsiteX7" fmla="*/ 151143 w 9399700"/>
                <a:gd name="connsiteY7" fmla="*/ 2172455 h 4286980"/>
                <a:gd name="connsiteX8" fmla="*/ 11 w 9399700"/>
                <a:gd name="connsiteY8" fmla="*/ 116 h 4286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99700" h="4286980">
                  <a:moveTo>
                    <a:pt x="11" y="116"/>
                  </a:moveTo>
                  <a:cubicBezTo>
                    <a:pt x="1558664" y="-3358"/>
                    <a:pt x="3234666" y="71826"/>
                    <a:pt x="4793319" y="68352"/>
                  </a:cubicBezTo>
                  <a:lnTo>
                    <a:pt x="9399650" y="116"/>
                  </a:lnTo>
                  <a:cubicBezTo>
                    <a:pt x="9402885" y="661958"/>
                    <a:pt x="9250846" y="1540110"/>
                    <a:pt x="9254081" y="2201952"/>
                  </a:cubicBezTo>
                  <a:cubicBezTo>
                    <a:pt x="9234672" y="2926458"/>
                    <a:pt x="9351127" y="3591971"/>
                    <a:pt x="9399650" y="4286980"/>
                  </a:cubicBezTo>
                  <a:cubicBezTo>
                    <a:pt x="7885728" y="4286784"/>
                    <a:pt x="6381511" y="4050613"/>
                    <a:pt x="4867589" y="4050417"/>
                  </a:cubicBezTo>
                  <a:lnTo>
                    <a:pt x="11" y="4286980"/>
                  </a:lnTo>
                  <a:cubicBezTo>
                    <a:pt x="-1370" y="3578861"/>
                    <a:pt x="123409" y="3647490"/>
                    <a:pt x="151143" y="2172455"/>
                  </a:cubicBezTo>
                  <a:cubicBezTo>
                    <a:pt x="139584" y="642097"/>
                    <a:pt x="50388" y="724229"/>
                    <a:pt x="11" y="116"/>
                  </a:cubicBezTo>
                  <a:close/>
                </a:path>
              </a:pathLst>
            </a:custGeom>
            <a:solidFill>
              <a:srgbClr val="FACE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10">
              <a:extLst>
                <a:ext uri="{FF2B5EF4-FFF2-40B4-BE49-F238E27FC236}">
                  <a16:creationId xmlns:a16="http://schemas.microsoft.com/office/drawing/2014/main" xmlns="" id="{367D59B3-B4DB-496A-9DFC-1E68FE31AEF9}"/>
                </a:ext>
              </a:extLst>
            </p:cNvPr>
            <p:cNvSpPr/>
            <p:nvPr/>
          </p:nvSpPr>
          <p:spPr>
            <a:xfrm>
              <a:off x="1397060" y="1608738"/>
              <a:ext cx="8988510" cy="3966407"/>
            </a:xfrm>
            <a:custGeom>
              <a:avLst/>
              <a:gdLst>
                <a:gd name="connsiteX0" fmla="*/ 0 w 7629833"/>
                <a:gd name="connsiteY0" fmla="*/ 527675 h 3165987"/>
                <a:gd name="connsiteX1" fmla="*/ 527675 w 7629833"/>
                <a:gd name="connsiteY1" fmla="*/ 0 h 3165987"/>
                <a:gd name="connsiteX2" fmla="*/ 7102158 w 7629833"/>
                <a:gd name="connsiteY2" fmla="*/ 0 h 3165987"/>
                <a:gd name="connsiteX3" fmla="*/ 7629833 w 7629833"/>
                <a:gd name="connsiteY3" fmla="*/ 527675 h 3165987"/>
                <a:gd name="connsiteX4" fmla="*/ 7629833 w 7629833"/>
                <a:gd name="connsiteY4" fmla="*/ 2638312 h 3165987"/>
                <a:gd name="connsiteX5" fmla="*/ 7102158 w 7629833"/>
                <a:gd name="connsiteY5" fmla="*/ 3165987 h 3165987"/>
                <a:gd name="connsiteX6" fmla="*/ 527675 w 7629833"/>
                <a:gd name="connsiteY6" fmla="*/ 3165987 h 3165987"/>
                <a:gd name="connsiteX7" fmla="*/ 0 w 7629833"/>
                <a:gd name="connsiteY7" fmla="*/ 2638312 h 3165987"/>
                <a:gd name="connsiteX8" fmla="*/ 0 w 7629833"/>
                <a:gd name="connsiteY8" fmla="*/ 527675 h 3165987"/>
                <a:gd name="connsiteX0" fmla="*/ 0 w 7629833"/>
                <a:gd name="connsiteY0" fmla="*/ 527675 h 3165987"/>
                <a:gd name="connsiteX1" fmla="*/ 537507 w 7629833"/>
                <a:gd name="connsiteY1" fmla="*/ 68826 h 3165987"/>
                <a:gd name="connsiteX2" fmla="*/ 7102158 w 7629833"/>
                <a:gd name="connsiteY2" fmla="*/ 0 h 3165987"/>
                <a:gd name="connsiteX3" fmla="*/ 7629833 w 7629833"/>
                <a:gd name="connsiteY3" fmla="*/ 527675 h 3165987"/>
                <a:gd name="connsiteX4" fmla="*/ 7629833 w 7629833"/>
                <a:gd name="connsiteY4" fmla="*/ 2638312 h 3165987"/>
                <a:gd name="connsiteX5" fmla="*/ 7102158 w 7629833"/>
                <a:gd name="connsiteY5" fmla="*/ 3165987 h 3165987"/>
                <a:gd name="connsiteX6" fmla="*/ 527675 w 7629833"/>
                <a:gd name="connsiteY6" fmla="*/ 3165987 h 3165987"/>
                <a:gd name="connsiteX7" fmla="*/ 0 w 7629833"/>
                <a:gd name="connsiteY7" fmla="*/ 2638312 h 3165987"/>
                <a:gd name="connsiteX8" fmla="*/ 0 w 7629833"/>
                <a:gd name="connsiteY8" fmla="*/ 527675 h 3165987"/>
                <a:gd name="connsiteX0" fmla="*/ 0 w 7629833"/>
                <a:gd name="connsiteY0" fmla="*/ 527675 h 3165987"/>
                <a:gd name="connsiteX1" fmla="*/ 537507 w 7629833"/>
                <a:gd name="connsiteY1" fmla="*/ 68826 h 3165987"/>
                <a:gd name="connsiteX2" fmla="*/ 7102158 w 7629833"/>
                <a:gd name="connsiteY2" fmla="*/ 0 h 3165987"/>
                <a:gd name="connsiteX3" fmla="*/ 7629833 w 7629833"/>
                <a:gd name="connsiteY3" fmla="*/ 527675 h 3165987"/>
                <a:gd name="connsiteX4" fmla="*/ 7629833 w 7629833"/>
                <a:gd name="connsiteY4" fmla="*/ 2638312 h 3165987"/>
                <a:gd name="connsiteX5" fmla="*/ 7102158 w 7629833"/>
                <a:gd name="connsiteY5" fmla="*/ 3165987 h 3165987"/>
                <a:gd name="connsiteX6" fmla="*/ 527675 w 7629833"/>
                <a:gd name="connsiteY6" fmla="*/ 3165987 h 3165987"/>
                <a:gd name="connsiteX7" fmla="*/ 0 w 7629833"/>
                <a:gd name="connsiteY7" fmla="*/ 2638312 h 3165987"/>
                <a:gd name="connsiteX8" fmla="*/ 0 w 7629833"/>
                <a:gd name="connsiteY8" fmla="*/ 527675 h 3165987"/>
                <a:gd name="connsiteX0" fmla="*/ 31 w 7629864"/>
                <a:gd name="connsiteY0" fmla="*/ 527675 h 3165987"/>
                <a:gd name="connsiteX1" fmla="*/ 537538 w 7629864"/>
                <a:gd name="connsiteY1" fmla="*/ 68826 h 3165987"/>
                <a:gd name="connsiteX2" fmla="*/ 7102189 w 7629864"/>
                <a:gd name="connsiteY2" fmla="*/ 0 h 3165987"/>
                <a:gd name="connsiteX3" fmla="*/ 7629864 w 7629864"/>
                <a:gd name="connsiteY3" fmla="*/ 527675 h 3165987"/>
                <a:gd name="connsiteX4" fmla="*/ 7629864 w 7629864"/>
                <a:gd name="connsiteY4" fmla="*/ 2638312 h 3165987"/>
                <a:gd name="connsiteX5" fmla="*/ 7102189 w 7629864"/>
                <a:gd name="connsiteY5" fmla="*/ 3165987 h 3165987"/>
                <a:gd name="connsiteX6" fmla="*/ 527706 w 7629864"/>
                <a:gd name="connsiteY6" fmla="*/ 3165987 h 3165987"/>
                <a:gd name="connsiteX7" fmla="*/ 31 w 7629864"/>
                <a:gd name="connsiteY7" fmla="*/ 2638312 h 3165987"/>
                <a:gd name="connsiteX8" fmla="*/ 245838 w 7629864"/>
                <a:gd name="connsiteY8" fmla="*/ 1494503 h 3165987"/>
                <a:gd name="connsiteX9" fmla="*/ 31 w 7629864"/>
                <a:gd name="connsiteY9" fmla="*/ 527675 h 3165987"/>
                <a:gd name="connsiteX0" fmla="*/ 31 w 7629864"/>
                <a:gd name="connsiteY0" fmla="*/ 527675 h 3165987"/>
                <a:gd name="connsiteX1" fmla="*/ 399886 w 7629864"/>
                <a:gd name="connsiteY1" fmla="*/ 117987 h 3165987"/>
                <a:gd name="connsiteX2" fmla="*/ 7102189 w 7629864"/>
                <a:gd name="connsiteY2" fmla="*/ 0 h 3165987"/>
                <a:gd name="connsiteX3" fmla="*/ 7629864 w 7629864"/>
                <a:gd name="connsiteY3" fmla="*/ 527675 h 3165987"/>
                <a:gd name="connsiteX4" fmla="*/ 7629864 w 7629864"/>
                <a:gd name="connsiteY4" fmla="*/ 2638312 h 3165987"/>
                <a:gd name="connsiteX5" fmla="*/ 7102189 w 7629864"/>
                <a:gd name="connsiteY5" fmla="*/ 3165987 h 3165987"/>
                <a:gd name="connsiteX6" fmla="*/ 527706 w 7629864"/>
                <a:gd name="connsiteY6" fmla="*/ 3165987 h 3165987"/>
                <a:gd name="connsiteX7" fmla="*/ 31 w 7629864"/>
                <a:gd name="connsiteY7" fmla="*/ 2638312 h 3165987"/>
                <a:gd name="connsiteX8" fmla="*/ 245838 w 7629864"/>
                <a:gd name="connsiteY8" fmla="*/ 1494503 h 3165987"/>
                <a:gd name="connsiteX9" fmla="*/ 31 w 7629864"/>
                <a:gd name="connsiteY9" fmla="*/ 527675 h 3165987"/>
                <a:gd name="connsiteX0" fmla="*/ 43633 w 7673466"/>
                <a:gd name="connsiteY0" fmla="*/ 527675 h 3165987"/>
                <a:gd name="connsiteX1" fmla="*/ 443488 w 7673466"/>
                <a:gd name="connsiteY1" fmla="*/ 117987 h 3165987"/>
                <a:gd name="connsiteX2" fmla="*/ 7145791 w 7673466"/>
                <a:gd name="connsiteY2" fmla="*/ 0 h 3165987"/>
                <a:gd name="connsiteX3" fmla="*/ 7673466 w 7673466"/>
                <a:gd name="connsiteY3" fmla="*/ 527675 h 3165987"/>
                <a:gd name="connsiteX4" fmla="*/ 7673466 w 7673466"/>
                <a:gd name="connsiteY4" fmla="*/ 2638312 h 3165987"/>
                <a:gd name="connsiteX5" fmla="*/ 7145791 w 7673466"/>
                <a:gd name="connsiteY5" fmla="*/ 3165987 h 3165987"/>
                <a:gd name="connsiteX6" fmla="*/ 571308 w 7673466"/>
                <a:gd name="connsiteY6" fmla="*/ 3165987 h 3165987"/>
                <a:gd name="connsiteX7" fmla="*/ 43633 w 7673466"/>
                <a:gd name="connsiteY7" fmla="*/ 2638312 h 3165987"/>
                <a:gd name="connsiteX8" fmla="*/ 43633 w 7673466"/>
                <a:gd name="connsiteY8" fmla="*/ 2153264 h 3165987"/>
                <a:gd name="connsiteX9" fmla="*/ 289440 w 7673466"/>
                <a:gd name="connsiteY9" fmla="*/ 1494503 h 3165987"/>
                <a:gd name="connsiteX10" fmla="*/ 43633 w 7673466"/>
                <a:gd name="connsiteY10" fmla="*/ 527675 h 3165987"/>
                <a:gd name="connsiteX0" fmla="*/ 7170 w 7637003"/>
                <a:gd name="connsiteY0" fmla="*/ 527675 h 3165987"/>
                <a:gd name="connsiteX1" fmla="*/ 407025 w 7637003"/>
                <a:gd name="connsiteY1" fmla="*/ 117987 h 3165987"/>
                <a:gd name="connsiteX2" fmla="*/ 7109328 w 7637003"/>
                <a:gd name="connsiteY2" fmla="*/ 0 h 3165987"/>
                <a:gd name="connsiteX3" fmla="*/ 7637003 w 7637003"/>
                <a:gd name="connsiteY3" fmla="*/ 527675 h 3165987"/>
                <a:gd name="connsiteX4" fmla="*/ 7637003 w 7637003"/>
                <a:gd name="connsiteY4" fmla="*/ 2638312 h 3165987"/>
                <a:gd name="connsiteX5" fmla="*/ 7109328 w 7637003"/>
                <a:gd name="connsiteY5" fmla="*/ 3165987 h 3165987"/>
                <a:gd name="connsiteX6" fmla="*/ 534845 w 7637003"/>
                <a:gd name="connsiteY6" fmla="*/ 3165987 h 3165987"/>
                <a:gd name="connsiteX7" fmla="*/ 184151 w 7637003"/>
                <a:gd name="connsiteY7" fmla="*/ 2618648 h 3165987"/>
                <a:gd name="connsiteX8" fmla="*/ 7170 w 7637003"/>
                <a:gd name="connsiteY8" fmla="*/ 2153264 h 3165987"/>
                <a:gd name="connsiteX9" fmla="*/ 252977 w 7637003"/>
                <a:gd name="connsiteY9" fmla="*/ 1494503 h 3165987"/>
                <a:gd name="connsiteX10" fmla="*/ 7170 w 7637003"/>
                <a:gd name="connsiteY10" fmla="*/ 527675 h 3165987"/>
                <a:gd name="connsiteX0" fmla="*/ 7170 w 7637003"/>
                <a:gd name="connsiteY0" fmla="*/ 527675 h 3195484"/>
                <a:gd name="connsiteX1" fmla="*/ 407025 w 7637003"/>
                <a:gd name="connsiteY1" fmla="*/ 117987 h 3195484"/>
                <a:gd name="connsiteX2" fmla="*/ 7109328 w 7637003"/>
                <a:gd name="connsiteY2" fmla="*/ 0 h 3195484"/>
                <a:gd name="connsiteX3" fmla="*/ 7637003 w 7637003"/>
                <a:gd name="connsiteY3" fmla="*/ 527675 h 3195484"/>
                <a:gd name="connsiteX4" fmla="*/ 7637003 w 7637003"/>
                <a:gd name="connsiteY4" fmla="*/ 2638312 h 3195484"/>
                <a:gd name="connsiteX5" fmla="*/ 7109328 w 7637003"/>
                <a:gd name="connsiteY5" fmla="*/ 3165987 h 3195484"/>
                <a:gd name="connsiteX6" fmla="*/ 298871 w 7637003"/>
                <a:gd name="connsiteY6" fmla="*/ 3195484 h 3195484"/>
                <a:gd name="connsiteX7" fmla="*/ 184151 w 7637003"/>
                <a:gd name="connsiteY7" fmla="*/ 2618648 h 3195484"/>
                <a:gd name="connsiteX8" fmla="*/ 7170 w 7637003"/>
                <a:gd name="connsiteY8" fmla="*/ 2153264 h 3195484"/>
                <a:gd name="connsiteX9" fmla="*/ 252977 w 7637003"/>
                <a:gd name="connsiteY9" fmla="*/ 1494503 h 3195484"/>
                <a:gd name="connsiteX10" fmla="*/ 7170 w 7637003"/>
                <a:gd name="connsiteY10" fmla="*/ 527675 h 3195484"/>
                <a:gd name="connsiteX0" fmla="*/ 7170 w 7637003"/>
                <a:gd name="connsiteY0" fmla="*/ 527675 h 3205317"/>
                <a:gd name="connsiteX1" fmla="*/ 407025 w 7637003"/>
                <a:gd name="connsiteY1" fmla="*/ 117987 h 3205317"/>
                <a:gd name="connsiteX2" fmla="*/ 7109328 w 7637003"/>
                <a:gd name="connsiteY2" fmla="*/ 0 h 3205317"/>
                <a:gd name="connsiteX3" fmla="*/ 7637003 w 7637003"/>
                <a:gd name="connsiteY3" fmla="*/ 527675 h 3205317"/>
                <a:gd name="connsiteX4" fmla="*/ 7637003 w 7637003"/>
                <a:gd name="connsiteY4" fmla="*/ 2638312 h 3205317"/>
                <a:gd name="connsiteX5" fmla="*/ 7109328 w 7637003"/>
                <a:gd name="connsiteY5" fmla="*/ 3165987 h 3205317"/>
                <a:gd name="connsiteX6" fmla="*/ 407026 w 7637003"/>
                <a:gd name="connsiteY6" fmla="*/ 3205317 h 3205317"/>
                <a:gd name="connsiteX7" fmla="*/ 184151 w 7637003"/>
                <a:gd name="connsiteY7" fmla="*/ 2618648 h 3205317"/>
                <a:gd name="connsiteX8" fmla="*/ 7170 w 7637003"/>
                <a:gd name="connsiteY8" fmla="*/ 2153264 h 3205317"/>
                <a:gd name="connsiteX9" fmla="*/ 252977 w 7637003"/>
                <a:gd name="connsiteY9" fmla="*/ 1494503 h 3205317"/>
                <a:gd name="connsiteX10" fmla="*/ 7170 w 7637003"/>
                <a:gd name="connsiteY10" fmla="*/ 527675 h 3205317"/>
                <a:gd name="connsiteX0" fmla="*/ 123837 w 7753670"/>
                <a:gd name="connsiteY0" fmla="*/ 527675 h 3303640"/>
                <a:gd name="connsiteX1" fmla="*/ 523692 w 7753670"/>
                <a:gd name="connsiteY1" fmla="*/ 117987 h 3303640"/>
                <a:gd name="connsiteX2" fmla="*/ 7225995 w 7753670"/>
                <a:gd name="connsiteY2" fmla="*/ 0 h 3303640"/>
                <a:gd name="connsiteX3" fmla="*/ 7753670 w 7753670"/>
                <a:gd name="connsiteY3" fmla="*/ 527675 h 3303640"/>
                <a:gd name="connsiteX4" fmla="*/ 7753670 w 7753670"/>
                <a:gd name="connsiteY4" fmla="*/ 2638312 h 3303640"/>
                <a:gd name="connsiteX5" fmla="*/ 7225995 w 7753670"/>
                <a:gd name="connsiteY5" fmla="*/ 3165987 h 3303640"/>
                <a:gd name="connsiteX6" fmla="*/ 91074 w 7753670"/>
                <a:gd name="connsiteY6" fmla="*/ 3303640 h 3303640"/>
                <a:gd name="connsiteX7" fmla="*/ 300818 w 7753670"/>
                <a:gd name="connsiteY7" fmla="*/ 2618648 h 3303640"/>
                <a:gd name="connsiteX8" fmla="*/ 123837 w 7753670"/>
                <a:gd name="connsiteY8" fmla="*/ 2153264 h 3303640"/>
                <a:gd name="connsiteX9" fmla="*/ 369644 w 7753670"/>
                <a:gd name="connsiteY9" fmla="*/ 1494503 h 3303640"/>
                <a:gd name="connsiteX10" fmla="*/ 123837 w 7753670"/>
                <a:gd name="connsiteY10" fmla="*/ 527675 h 3303640"/>
                <a:gd name="connsiteX0" fmla="*/ 123837 w 7753670"/>
                <a:gd name="connsiteY0" fmla="*/ 527675 h 3303640"/>
                <a:gd name="connsiteX1" fmla="*/ 523692 w 7753670"/>
                <a:gd name="connsiteY1" fmla="*/ 117987 h 3303640"/>
                <a:gd name="connsiteX2" fmla="*/ 7225995 w 7753670"/>
                <a:gd name="connsiteY2" fmla="*/ 0 h 3303640"/>
                <a:gd name="connsiteX3" fmla="*/ 7753670 w 7753670"/>
                <a:gd name="connsiteY3" fmla="*/ 527675 h 3303640"/>
                <a:gd name="connsiteX4" fmla="*/ 7753670 w 7753670"/>
                <a:gd name="connsiteY4" fmla="*/ 2638312 h 3303640"/>
                <a:gd name="connsiteX5" fmla="*/ 7225995 w 7753670"/>
                <a:gd name="connsiteY5" fmla="*/ 3165987 h 3303640"/>
                <a:gd name="connsiteX6" fmla="*/ 91074 w 7753670"/>
                <a:gd name="connsiteY6" fmla="*/ 3303640 h 3303640"/>
                <a:gd name="connsiteX7" fmla="*/ 300818 w 7753670"/>
                <a:gd name="connsiteY7" fmla="*/ 2618648 h 3303640"/>
                <a:gd name="connsiteX8" fmla="*/ 123837 w 7753670"/>
                <a:gd name="connsiteY8" fmla="*/ 2153264 h 3303640"/>
                <a:gd name="connsiteX9" fmla="*/ 369644 w 7753670"/>
                <a:gd name="connsiteY9" fmla="*/ 1494503 h 3303640"/>
                <a:gd name="connsiteX10" fmla="*/ 123837 w 7753670"/>
                <a:gd name="connsiteY10" fmla="*/ 527675 h 3303640"/>
                <a:gd name="connsiteX0" fmla="*/ 123837 w 7753670"/>
                <a:gd name="connsiteY0" fmla="*/ 527675 h 3392127"/>
                <a:gd name="connsiteX1" fmla="*/ 523692 w 7753670"/>
                <a:gd name="connsiteY1" fmla="*/ 117987 h 3392127"/>
                <a:gd name="connsiteX2" fmla="*/ 7225995 w 7753670"/>
                <a:gd name="connsiteY2" fmla="*/ 0 h 3392127"/>
                <a:gd name="connsiteX3" fmla="*/ 7753670 w 7753670"/>
                <a:gd name="connsiteY3" fmla="*/ 527675 h 3392127"/>
                <a:gd name="connsiteX4" fmla="*/ 7753670 w 7753670"/>
                <a:gd name="connsiteY4" fmla="*/ 2638312 h 3392127"/>
                <a:gd name="connsiteX5" fmla="*/ 7225995 w 7753670"/>
                <a:gd name="connsiteY5" fmla="*/ 3165987 h 3392127"/>
                <a:gd name="connsiteX6" fmla="*/ 428637 w 7753670"/>
                <a:gd name="connsiteY6" fmla="*/ 3392127 h 3392127"/>
                <a:gd name="connsiteX7" fmla="*/ 91074 w 7753670"/>
                <a:gd name="connsiteY7" fmla="*/ 3303640 h 3392127"/>
                <a:gd name="connsiteX8" fmla="*/ 300818 w 7753670"/>
                <a:gd name="connsiteY8" fmla="*/ 2618648 h 3392127"/>
                <a:gd name="connsiteX9" fmla="*/ 123837 w 7753670"/>
                <a:gd name="connsiteY9" fmla="*/ 2153264 h 3392127"/>
                <a:gd name="connsiteX10" fmla="*/ 369644 w 7753670"/>
                <a:gd name="connsiteY10" fmla="*/ 1494503 h 3392127"/>
                <a:gd name="connsiteX11" fmla="*/ 123837 w 7753670"/>
                <a:gd name="connsiteY11" fmla="*/ 527675 h 3392127"/>
                <a:gd name="connsiteX0" fmla="*/ 123837 w 7753670"/>
                <a:gd name="connsiteY0" fmla="*/ 527675 h 3392127"/>
                <a:gd name="connsiteX1" fmla="*/ 523692 w 7753670"/>
                <a:gd name="connsiteY1" fmla="*/ 117987 h 3392127"/>
                <a:gd name="connsiteX2" fmla="*/ 7225995 w 7753670"/>
                <a:gd name="connsiteY2" fmla="*/ 0 h 3392127"/>
                <a:gd name="connsiteX3" fmla="*/ 7753670 w 7753670"/>
                <a:gd name="connsiteY3" fmla="*/ 527675 h 3392127"/>
                <a:gd name="connsiteX4" fmla="*/ 7753670 w 7753670"/>
                <a:gd name="connsiteY4" fmla="*/ 2638312 h 3392127"/>
                <a:gd name="connsiteX5" fmla="*/ 7225995 w 7753670"/>
                <a:gd name="connsiteY5" fmla="*/ 3165987 h 3392127"/>
                <a:gd name="connsiteX6" fmla="*/ 428637 w 7753670"/>
                <a:gd name="connsiteY6" fmla="*/ 3392127 h 3392127"/>
                <a:gd name="connsiteX7" fmla="*/ 91074 w 7753670"/>
                <a:gd name="connsiteY7" fmla="*/ 3234814 h 3392127"/>
                <a:gd name="connsiteX8" fmla="*/ 300818 w 7753670"/>
                <a:gd name="connsiteY8" fmla="*/ 2618648 h 3392127"/>
                <a:gd name="connsiteX9" fmla="*/ 123837 w 7753670"/>
                <a:gd name="connsiteY9" fmla="*/ 2153264 h 3392127"/>
                <a:gd name="connsiteX10" fmla="*/ 369644 w 7753670"/>
                <a:gd name="connsiteY10" fmla="*/ 1494503 h 3392127"/>
                <a:gd name="connsiteX11" fmla="*/ 123837 w 7753670"/>
                <a:gd name="connsiteY11" fmla="*/ 527675 h 3392127"/>
                <a:gd name="connsiteX0" fmla="*/ 40388 w 7670221"/>
                <a:gd name="connsiteY0" fmla="*/ 527675 h 3392127"/>
                <a:gd name="connsiteX1" fmla="*/ 440243 w 7670221"/>
                <a:gd name="connsiteY1" fmla="*/ 117987 h 3392127"/>
                <a:gd name="connsiteX2" fmla="*/ 7142546 w 7670221"/>
                <a:gd name="connsiteY2" fmla="*/ 0 h 3392127"/>
                <a:gd name="connsiteX3" fmla="*/ 7670221 w 7670221"/>
                <a:gd name="connsiteY3" fmla="*/ 527675 h 3392127"/>
                <a:gd name="connsiteX4" fmla="*/ 7670221 w 7670221"/>
                <a:gd name="connsiteY4" fmla="*/ 2638312 h 3392127"/>
                <a:gd name="connsiteX5" fmla="*/ 7142546 w 7670221"/>
                <a:gd name="connsiteY5" fmla="*/ 3165987 h 3392127"/>
                <a:gd name="connsiteX6" fmla="*/ 345188 w 7670221"/>
                <a:gd name="connsiteY6" fmla="*/ 3392127 h 3392127"/>
                <a:gd name="connsiteX7" fmla="*/ 7625 w 7670221"/>
                <a:gd name="connsiteY7" fmla="*/ 3234814 h 3392127"/>
                <a:gd name="connsiteX8" fmla="*/ 217369 w 7670221"/>
                <a:gd name="connsiteY8" fmla="*/ 2618648 h 3392127"/>
                <a:gd name="connsiteX9" fmla="*/ 40388 w 7670221"/>
                <a:gd name="connsiteY9" fmla="*/ 2153264 h 3392127"/>
                <a:gd name="connsiteX10" fmla="*/ 286195 w 7670221"/>
                <a:gd name="connsiteY10" fmla="*/ 1494503 h 3392127"/>
                <a:gd name="connsiteX11" fmla="*/ 40388 w 7670221"/>
                <a:gd name="connsiteY11" fmla="*/ 527675 h 3392127"/>
                <a:gd name="connsiteX0" fmla="*/ 40388 w 7670221"/>
                <a:gd name="connsiteY0" fmla="*/ 527675 h 3392127"/>
                <a:gd name="connsiteX1" fmla="*/ 440243 w 7670221"/>
                <a:gd name="connsiteY1" fmla="*/ 117987 h 3392127"/>
                <a:gd name="connsiteX2" fmla="*/ 7142546 w 7670221"/>
                <a:gd name="connsiteY2" fmla="*/ 0 h 3392127"/>
                <a:gd name="connsiteX3" fmla="*/ 7670221 w 7670221"/>
                <a:gd name="connsiteY3" fmla="*/ 527675 h 3392127"/>
                <a:gd name="connsiteX4" fmla="*/ 7670221 w 7670221"/>
                <a:gd name="connsiteY4" fmla="*/ 2638312 h 3392127"/>
                <a:gd name="connsiteX5" fmla="*/ 7142546 w 7670221"/>
                <a:gd name="connsiteY5" fmla="*/ 3165987 h 3392127"/>
                <a:gd name="connsiteX6" fmla="*/ 345188 w 7670221"/>
                <a:gd name="connsiteY6" fmla="*/ 3392127 h 3392127"/>
                <a:gd name="connsiteX7" fmla="*/ 7625 w 7670221"/>
                <a:gd name="connsiteY7" fmla="*/ 3234814 h 3392127"/>
                <a:gd name="connsiteX8" fmla="*/ 217369 w 7670221"/>
                <a:gd name="connsiteY8" fmla="*/ 2618648 h 3392127"/>
                <a:gd name="connsiteX9" fmla="*/ 40388 w 7670221"/>
                <a:gd name="connsiteY9" fmla="*/ 2153264 h 3392127"/>
                <a:gd name="connsiteX10" fmla="*/ 286195 w 7670221"/>
                <a:gd name="connsiteY10" fmla="*/ 1494503 h 3392127"/>
                <a:gd name="connsiteX11" fmla="*/ 40388 w 7670221"/>
                <a:gd name="connsiteY11" fmla="*/ 527675 h 3392127"/>
                <a:gd name="connsiteX0" fmla="*/ 40388 w 7670221"/>
                <a:gd name="connsiteY0" fmla="*/ 527675 h 3396991"/>
                <a:gd name="connsiteX1" fmla="*/ 440243 w 7670221"/>
                <a:gd name="connsiteY1" fmla="*/ 117987 h 3396991"/>
                <a:gd name="connsiteX2" fmla="*/ 7142546 w 7670221"/>
                <a:gd name="connsiteY2" fmla="*/ 0 h 3396991"/>
                <a:gd name="connsiteX3" fmla="*/ 7670221 w 7670221"/>
                <a:gd name="connsiteY3" fmla="*/ 527675 h 3396991"/>
                <a:gd name="connsiteX4" fmla="*/ 7670221 w 7670221"/>
                <a:gd name="connsiteY4" fmla="*/ 2638312 h 3396991"/>
                <a:gd name="connsiteX5" fmla="*/ 7142546 w 7670221"/>
                <a:gd name="connsiteY5" fmla="*/ 3165987 h 3396991"/>
                <a:gd name="connsiteX6" fmla="*/ 369508 w 7670221"/>
                <a:gd name="connsiteY6" fmla="*/ 3396991 h 3396991"/>
                <a:gd name="connsiteX7" fmla="*/ 7625 w 7670221"/>
                <a:gd name="connsiteY7" fmla="*/ 3234814 h 3396991"/>
                <a:gd name="connsiteX8" fmla="*/ 217369 w 7670221"/>
                <a:gd name="connsiteY8" fmla="*/ 2618648 h 3396991"/>
                <a:gd name="connsiteX9" fmla="*/ 40388 w 7670221"/>
                <a:gd name="connsiteY9" fmla="*/ 2153264 h 3396991"/>
                <a:gd name="connsiteX10" fmla="*/ 286195 w 7670221"/>
                <a:gd name="connsiteY10" fmla="*/ 1494503 h 3396991"/>
                <a:gd name="connsiteX11" fmla="*/ 40388 w 7670221"/>
                <a:gd name="connsiteY11" fmla="*/ 527675 h 3396991"/>
                <a:gd name="connsiteX0" fmla="*/ 40388 w 7670221"/>
                <a:gd name="connsiteY0" fmla="*/ 527675 h 3396991"/>
                <a:gd name="connsiteX1" fmla="*/ 440243 w 7670221"/>
                <a:gd name="connsiteY1" fmla="*/ 117987 h 3396991"/>
                <a:gd name="connsiteX2" fmla="*/ 7142546 w 7670221"/>
                <a:gd name="connsiteY2" fmla="*/ 0 h 3396991"/>
                <a:gd name="connsiteX3" fmla="*/ 7670221 w 7670221"/>
                <a:gd name="connsiteY3" fmla="*/ 527675 h 3396991"/>
                <a:gd name="connsiteX4" fmla="*/ 7670221 w 7670221"/>
                <a:gd name="connsiteY4" fmla="*/ 2638312 h 3396991"/>
                <a:gd name="connsiteX5" fmla="*/ 7142546 w 7670221"/>
                <a:gd name="connsiteY5" fmla="*/ 3165987 h 3396991"/>
                <a:gd name="connsiteX6" fmla="*/ 369508 w 7670221"/>
                <a:gd name="connsiteY6" fmla="*/ 3396991 h 3396991"/>
                <a:gd name="connsiteX7" fmla="*/ 7625 w 7670221"/>
                <a:gd name="connsiteY7" fmla="*/ 3234814 h 3396991"/>
                <a:gd name="connsiteX8" fmla="*/ 217369 w 7670221"/>
                <a:gd name="connsiteY8" fmla="*/ 2618648 h 3396991"/>
                <a:gd name="connsiteX9" fmla="*/ 40388 w 7670221"/>
                <a:gd name="connsiteY9" fmla="*/ 2153264 h 3396991"/>
                <a:gd name="connsiteX10" fmla="*/ 286195 w 7670221"/>
                <a:gd name="connsiteY10" fmla="*/ 1494503 h 3396991"/>
                <a:gd name="connsiteX11" fmla="*/ 40388 w 7670221"/>
                <a:gd name="connsiteY11" fmla="*/ 527675 h 3396991"/>
                <a:gd name="connsiteX0" fmla="*/ 40388 w 7670221"/>
                <a:gd name="connsiteY0" fmla="*/ 527675 h 3396991"/>
                <a:gd name="connsiteX1" fmla="*/ 440243 w 7670221"/>
                <a:gd name="connsiteY1" fmla="*/ 117987 h 3396991"/>
                <a:gd name="connsiteX2" fmla="*/ 7142546 w 7670221"/>
                <a:gd name="connsiteY2" fmla="*/ 0 h 3396991"/>
                <a:gd name="connsiteX3" fmla="*/ 7670221 w 7670221"/>
                <a:gd name="connsiteY3" fmla="*/ 527675 h 3396991"/>
                <a:gd name="connsiteX4" fmla="*/ 7670221 w 7670221"/>
                <a:gd name="connsiteY4" fmla="*/ 2638312 h 3396991"/>
                <a:gd name="connsiteX5" fmla="*/ 7142546 w 7670221"/>
                <a:gd name="connsiteY5" fmla="*/ 3165987 h 3396991"/>
                <a:gd name="connsiteX6" fmla="*/ 5601576 w 7670221"/>
                <a:gd name="connsiteY6" fmla="*/ 3165619 h 3396991"/>
                <a:gd name="connsiteX7" fmla="*/ 369508 w 7670221"/>
                <a:gd name="connsiteY7" fmla="*/ 3396991 h 3396991"/>
                <a:gd name="connsiteX8" fmla="*/ 7625 w 7670221"/>
                <a:gd name="connsiteY8" fmla="*/ 3234814 h 3396991"/>
                <a:gd name="connsiteX9" fmla="*/ 217369 w 7670221"/>
                <a:gd name="connsiteY9" fmla="*/ 2618648 h 3396991"/>
                <a:gd name="connsiteX10" fmla="*/ 40388 w 7670221"/>
                <a:gd name="connsiteY10" fmla="*/ 2153264 h 3396991"/>
                <a:gd name="connsiteX11" fmla="*/ 286195 w 7670221"/>
                <a:gd name="connsiteY11" fmla="*/ 1494503 h 3396991"/>
                <a:gd name="connsiteX12" fmla="*/ 40388 w 7670221"/>
                <a:gd name="connsiteY12" fmla="*/ 527675 h 3396991"/>
                <a:gd name="connsiteX0" fmla="*/ 40388 w 7670221"/>
                <a:gd name="connsiteY0" fmla="*/ 527675 h 3396991"/>
                <a:gd name="connsiteX1" fmla="*/ 440243 w 7670221"/>
                <a:gd name="connsiteY1" fmla="*/ 117987 h 3396991"/>
                <a:gd name="connsiteX2" fmla="*/ 7142546 w 7670221"/>
                <a:gd name="connsiteY2" fmla="*/ 0 h 3396991"/>
                <a:gd name="connsiteX3" fmla="*/ 7670221 w 7670221"/>
                <a:gd name="connsiteY3" fmla="*/ 527675 h 3396991"/>
                <a:gd name="connsiteX4" fmla="*/ 7670221 w 7670221"/>
                <a:gd name="connsiteY4" fmla="*/ 2638312 h 3396991"/>
                <a:gd name="connsiteX5" fmla="*/ 7166865 w 7670221"/>
                <a:gd name="connsiteY5" fmla="*/ 3200034 h 3396991"/>
                <a:gd name="connsiteX6" fmla="*/ 5601576 w 7670221"/>
                <a:gd name="connsiteY6" fmla="*/ 3165619 h 3396991"/>
                <a:gd name="connsiteX7" fmla="*/ 369508 w 7670221"/>
                <a:gd name="connsiteY7" fmla="*/ 3396991 h 3396991"/>
                <a:gd name="connsiteX8" fmla="*/ 7625 w 7670221"/>
                <a:gd name="connsiteY8" fmla="*/ 3234814 h 3396991"/>
                <a:gd name="connsiteX9" fmla="*/ 217369 w 7670221"/>
                <a:gd name="connsiteY9" fmla="*/ 2618648 h 3396991"/>
                <a:gd name="connsiteX10" fmla="*/ 40388 w 7670221"/>
                <a:gd name="connsiteY10" fmla="*/ 2153264 h 3396991"/>
                <a:gd name="connsiteX11" fmla="*/ 286195 w 7670221"/>
                <a:gd name="connsiteY11" fmla="*/ 1494503 h 3396991"/>
                <a:gd name="connsiteX12" fmla="*/ 40388 w 7670221"/>
                <a:gd name="connsiteY12" fmla="*/ 527675 h 3396991"/>
                <a:gd name="connsiteX0" fmla="*/ 40388 w 7670221"/>
                <a:gd name="connsiteY0" fmla="*/ 527675 h 3396991"/>
                <a:gd name="connsiteX1" fmla="*/ 440243 w 7670221"/>
                <a:gd name="connsiteY1" fmla="*/ 117987 h 3396991"/>
                <a:gd name="connsiteX2" fmla="*/ 7142546 w 7670221"/>
                <a:gd name="connsiteY2" fmla="*/ 0 h 3396991"/>
                <a:gd name="connsiteX3" fmla="*/ 7670221 w 7670221"/>
                <a:gd name="connsiteY3" fmla="*/ 527675 h 3396991"/>
                <a:gd name="connsiteX4" fmla="*/ 7670221 w 7670221"/>
                <a:gd name="connsiteY4" fmla="*/ 2638312 h 3396991"/>
                <a:gd name="connsiteX5" fmla="*/ 7166865 w 7670221"/>
                <a:gd name="connsiteY5" fmla="*/ 3200034 h 3396991"/>
                <a:gd name="connsiteX6" fmla="*/ 5601576 w 7670221"/>
                <a:gd name="connsiteY6" fmla="*/ 3165619 h 3396991"/>
                <a:gd name="connsiteX7" fmla="*/ 369508 w 7670221"/>
                <a:gd name="connsiteY7" fmla="*/ 3396991 h 3396991"/>
                <a:gd name="connsiteX8" fmla="*/ 7625 w 7670221"/>
                <a:gd name="connsiteY8" fmla="*/ 3234814 h 3396991"/>
                <a:gd name="connsiteX9" fmla="*/ 217369 w 7670221"/>
                <a:gd name="connsiteY9" fmla="*/ 2618648 h 3396991"/>
                <a:gd name="connsiteX10" fmla="*/ 40388 w 7670221"/>
                <a:gd name="connsiteY10" fmla="*/ 2153264 h 3396991"/>
                <a:gd name="connsiteX11" fmla="*/ 286195 w 7670221"/>
                <a:gd name="connsiteY11" fmla="*/ 1494503 h 3396991"/>
                <a:gd name="connsiteX12" fmla="*/ 40388 w 7670221"/>
                <a:gd name="connsiteY12" fmla="*/ 527675 h 3396991"/>
                <a:gd name="connsiteX0" fmla="*/ 40388 w 7670221"/>
                <a:gd name="connsiteY0" fmla="*/ 527675 h 3396991"/>
                <a:gd name="connsiteX1" fmla="*/ 440243 w 7670221"/>
                <a:gd name="connsiteY1" fmla="*/ 117987 h 3396991"/>
                <a:gd name="connsiteX2" fmla="*/ 7142546 w 7670221"/>
                <a:gd name="connsiteY2" fmla="*/ 0 h 3396991"/>
                <a:gd name="connsiteX3" fmla="*/ 7670221 w 7670221"/>
                <a:gd name="connsiteY3" fmla="*/ 527675 h 3396991"/>
                <a:gd name="connsiteX4" fmla="*/ 7670221 w 7670221"/>
                <a:gd name="connsiteY4" fmla="*/ 2638312 h 3396991"/>
                <a:gd name="connsiteX5" fmla="*/ 7166865 w 7670221"/>
                <a:gd name="connsiteY5" fmla="*/ 3219489 h 3396991"/>
                <a:gd name="connsiteX6" fmla="*/ 5601576 w 7670221"/>
                <a:gd name="connsiteY6" fmla="*/ 3165619 h 3396991"/>
                <a:gd name="connsiteX7" fmla="*/ 369508 w 7670221"/>
                <a:gd name="connsiteY7" fmla="*/ 3396991 h 3396991"/>
                <a:gd name="connsiteX8" fmla="*/ 7625 w 7670221"/>
                <a:gd name="connsiteY8" fmla="*/ 3234814 h 3396991"/>
                <a:gd name="connsiteX9" fmla="*/ 217369 w 7670221"/>
                <a:gd name="connsiteY9" fmla="*/ 2618648 h 3396991"/>
                <a:gd name="connsiteX10" fmla="*/ 40388 w 7670221"/>
                <a:gd name="connsiteY10" fmla="*/ 2153264 h 3396991"/>
                <a:gd name="connsiteX11" fmla="*/ 286195 w 7670221"/>
                <a:gd name="connsiteY11" fmla="*/ 1494503 h 3396991"/>
                <a:gd name="connsiteX12" fmla="*/ 40388 w 7670221"/>
                <a:gd name="connsiteY12" fmla="*/ 527675 h 3396991"/>
                <a:gd name="connsiteX0" fmla="*/ 40388 w 7670221"/>
                <a:gd name="connsiteY0" fmla="*/ 527675 h 3396991"/>
                <a:gd name="connsiteX1" fmla="*/ 440243 w 7670221"/>
                <a:gd name="connsiteY1" fmla="*/ 117987 h 3396991"/>
                <a:gd name="connsiteX2" fmla="*/ 7142546 w 7670221"/>
                <a:gd name="connsiteY2" fmla="*/ 0 h 3396991"/>
                <a:gd name="connsiteX3" fmla="*/ 7670221 w 7670221"/>
                <a:gd name="connsiteY3" fmla="*/ 527675 h 3396991"/>
                <a:gd name="connsiteX4" fmla="*/ 7670221 w 7670221"/>
                <a:gd name="connsiteY4" fmla="*/ 2638312 h 3396991"/>
                <a:gd name="connsiteX5" fmla="*/ 7166865 w 7670221"/>
                <a:gd name="connsiteY5" fmla="*/ 3219489 h 3396991"/>
                <a:gd name="connsiteX6" fmla="*/ 5601576 w 7670221"/>
                <a:gd name="connsiteY6" fmla="*/ 3165619 h 3396991"/>
                <a:gd name="connsiteX7" fmla="*/ 369508 w 7670221"/>
                <a:gd name="connsiteY7" fmla="*/ 3396991 h 3396991"/>
                <a:gd name="connsiteX8" fmla="*/ 7625 w 7670221"/>
                <a:gd name="connsiteY8" fmla="*/ 3234814 h 3396991"/>
                <a:gd name="connsiteX9" fmla="*/ 217369 w 7670221"/>
                <a:gd name="connsiteY9" fmla="*/ 2618648 h 3396991"/>
                <a:gd name="connsiteX10" fmla="*/ 40388 w 7670221"/>
                <a:gd name="connsiteY10" fmla="*/ 2153264 h 3396991"/>
                <a:gd name="connsiteX11" fmla="*/ 286195 w 7670221"/>
                <a:gd name="connsiteY11" fmla="*/ 1494503 h 3396991"/>
                <a:gd name="connsiteX12" fmla="*/ 40388 w 7670221"/>
                <a:gd name="connsiteY12" fmla="*/ 527675 h 3396991"/>
                <a:gd name="connsiteX0" fmla="*/ 40388 w 7670221"/>
                <a:gd name="connsiteY0" fmla="*/ 527675 h 3396991"/>
                <a:gd name="connsiteX1" fmla="*/ 440243 w 7670221"/>
                <a:gd name="connsiteY1" fmla="*/ 117987 h 3396991"/>
                <a:gd name="connsiteX2" fmla="*/ 7142546 w 7670221"/>
                <a:gd name="connsiteY2" fmla="*/ 0 h 3396991"/>
                <a:gd name="connsiteX3" fmla="*/ 7670221 w 7670221"/>
                <a:gd name="connsiteY3" fmla="*/ 527675 h 3396991"/>
                <a:gd name="connsiteX4" fmla="*/ 7242204 w 7670221"/>
                <a:gd name="connsiteY4" fmla="*/ 2628584 h 3396991"/>
                <a:gd name="connsiteX5" fmla="*/ 7166865 w 7670221"/>
                <a:gd name="connsiteY5" fmla="*/ 3219489 h 3396991"/>
                <a:gd name="connsiteX6" fmla="*/ 5601576 w 7670221"/>
                <a:gd name="connsiteY6" fmla="*/ 3165619 h 3396991"/>
                <a:gd name="connsiteX7" fmla="*/ 369508 w 7670221"/>
                <a:gd name="connsiteY7" fmla="*/ 3396991 h 3396991"/>
                <a:gd name="connsiteX8" fmla="*/ 7625 w 7670221"/>
                <a:gd name="connsiteY8" fmla="*/ 3234814 h 3396991"/>
                <a:gd name="connsiteX9" fmla="*/ 217369 w 7670221"/>
                <a:gd name="connsiteY9" fmla="*/ 2618648 h 3396991"/>
                <a:gd name="connsiteX10" fmla="*/ 40388 w 7670221"/>
                <a:gd name="connsiteY10" fmla="*/ 2153264 h 3396991"/>
                <a:gd name="connsiteX11" fmla="*/ 286195 w 7670221"/>
                <a:gd name="connsiteY11" fmla="*/ 1494503 h 3396991"/>
                <a:gd name="connsiteX12" fmla="*/ 40388 w 7670221"/>
                <a:gd name="connsiteY12" fmla="*/ 527675 h 3396991"/>
                <a:gd name="connsiteX0" fmla="*/ 40388 w 7354102"/>
                <a:gd name="connsiteY0" fmla="*/ 527675 h 3396991"/>
                <a:gd name="connsiteX1" fmla="*/ 440243 w 7354102"/>
                <a:gd name="connsiteY1" fmla="*/ 117987 h 3396991"/>
                <a:gd name="connsiteX2" fmla="*/ 7142546 w 7354102"/>
                <a:gd name="connsiteY2" fmla="*/ 0 h 3396991"/>
                <a:gd name="connsiteX3" fmla="*/ 7339480 w 7354102"/>
                <a:gd name="connsiteY3" fmla="*/ 517947 h 3396991"/>
                <a:gd name="connsiteX4" fmla="*/ 7242204 w 7354102"/>
                <a:gd name="connsiteY4" fmla="*/ 2628584 h 3396991"/>
                <a:gd name="connsiteX5" fmla="*/ 7166865 w 7354102"/>
                <a:gd name="connsiteY5" fmla="*/ 3219489 h 3396991"/>
                <a:gd name="connsiteX6" fmla="*/ 5601576 w 7354102"/>
                <a:gd name="connsiteY6" fmla="*/ 3165619 h 3396991"/>
                <a:gd name="connsiteX7" fmla="*/ 369508 w 7354102"/>
                <a:gd name="connsiteY7" fmla="*/ 3396991 h 3396991"/>
                <a:gd name="connsiteX8" fmla="*/ 7625 w 7354102"/>
                <a:gd name="connsiteY8" fmla="*/ 3234814 h 3396991"/>
                <a:gd name="connsiteX9" fmla="*/ 217369 w 7354102"/>
                <a:gd name="connsiteY9" fmla="*/ 2618648 h 3396991"/>
                <a:gd name="connsiteX10" fmla="*/ 40388 w 7354102"/>
                <a:gd name="connsiteY10" fmla="*/ 2153264 h 3396991"/>
                <a:gd name="connsiteX11" fmla="*/ 286195 w 7354102"/>
                <a:gd name="connsiteY11" fmla="*/ 1494503 h 3396991"/>
                <a:gd name="connsiteX12" fmla="*/ 40388 w 7354102"/>
                <a:gd name="connsiteY12" fmla="*/ 527675 h 3396991"/>
                <a:gd name="connsiteX0" fmla="*/ 40388 w 7426023"/>
                <a:gd name="connsiteY0" fmla="*/ 527675 h 3396991"/>
                <a:gd name="connsiteX1" fmla="*/ 440243 w 7426023"/>
                <a:gd name="connsiteY1" fmla="*/ 117987 h 3396991"/>
                <a:gd name="connsiteX2" fmla="*/ 7142546 w 7426023"/>
                <a:gd name="connsiteY2" fmla="*/ 0 h 3396991"/>
                <a:gd name="connsiteX3" fmla="*/ 7339480 w 7426023"/>
                <a:gd name="connsiteY3" fmla="*/ 517947 h 3396991"/>
                <a:gd name="connsiteX4" fmla="*/ 7425513 w 7426023"/>
                <a:gd name="connsiteY4" fmla="*/ 962304 h 3396991"/>
                <a:gd name="connsiteX5" fmla="*/ 7242204 w 7426023"/>
                <a:gd name="connsiteY5" fmla="*/ 2628584 h 3396991"/>
                <a:gd name="connsiteX6" fmla="*/ 7166865 w 7426023"/>
                <a:gd name="connsiteY6" fmla="*/ 3219489 h 3396991"/>
                <a:gd name="connsiteX7" fmla="*/ 5601576 w 7426023"/>
                <a:gd name="connsiteY7" fmla="*/ 3165619 h 3396991"/>
                <a:gd name="connsiteX8" fmla="*/ 369508 w 7426023"/>
                <a:gd name="connsiteY8" fmla="*/ 3396991 h 3396991"/>
                <a:gd name="connsiteX9" fmla="*/ 7625 w 7426023"/>
                <a:gd name="connsiteY9" fmla="*/ 3234814 h 3396991"/>
                <a:gd name="connsiteX10" fmla="*/ 217369 w 7426023"/>
                <a:gd name="connsiteY10" fmla="*/ 2618648 h 3396991"/>
                <a:gd name="connsiteX11" fmla="*/ 40388 w 7426023"/>
                <a:gd name="connsiteY11" fmla="*/ 2153264 h 3396991"/>
                <a:gd name="connsiteX12" fmla="*/ 286195 w 7426023"/>
                <a:gd name="connsiteY12" fmla="*/ 1494503 h 3396991"/>
                <a:gd name="connsiteX13" fmla="*/ 40388 w 7426023"/>
                <a:gd name="connsiteY13" fmla="*/ 527675 h 3396991"/>
                <a:gd name="connsiteX0" fmla="*/ 40388 w 7426023"/>
                <a:gd name="connsiteY0" fmla="*/ 527675 h 3396991"/>
                <a:gd name="connsiteX1" fmla="*/ 440243 w 7426023"/>
                <a:gd name="connsiteY1" fmla="*/ 117987 h 3396991"/>
                <a:gd name="connsiteX2" fmla="*/ 7142546 w 7426023"/>
                <a:gd name="connsiteY2" fmla="*/ 0 h 3396991"/>
                <a:gd name="connsiteX3" fmla="*/ 7339480 w 7426023"/>
                <a:gd name="connsiteY3" fmla="*/ 517947 h 3396991"/>
                <a:gd name="connsiteX4" fmla="*/ 7425513 w 7426023"/>
                <a:gd name="connsiteY4" fmla="*/ 962304 h 3396991"/>
                <a:gd name="connsiteX5" fmla="*/ 7242204 w 7426023"/>
                <a:gd name="connsiteY5" fmla="*/ 2628584 h 3396991"/>
                <a:gd name="connsiteX6" fmla="*/ 7166865 w 7426023"/>
                <a:gd name="connsiteY6" fmla="*/ 3219489 h 3396991"/>
                <a:gd name="connsiteX7" fmla="*/ 5601576 w 7426023"/>
                <a:gd name="connsiteY7" fmla="*/ 3165619 h 3396991"/>
                <a:gd name="connsiteX8" fmla="*/ 369508 w 7426023"/>
                <a:gd name="connsiteY8" fmla="*/ 3396991 h 3396991"/>
                <a:gd name="connsiteX9" fmla="*/ 7625 w 7426023"/>
                <a:gd name="connsiteY9" fmla="*/ 3234814 h 3396991"/>
                <a:gd name="connsiteX10" fmla="*/ 217369 w 7426023"/>
                <a:gd name="connsiteY10" fmla="*/ 2618648 h 3396991"/>
                <a:gd name="connsiteX11" fmla="*/ 40388 w 7426023"/>
                <a:gd name="connsiteY11" fmla="*/ 2153264 h 3396991"/>
                <a:gd name="connsiteX12" fmla="*/ 286195 w 7426023"/>
                <a:gd name="connsiteY12" fmla="*/ 1494503 h 3396991"/>
                <a:gd name="connsiteX13" fmla="*/ 40388 w 7426023"/>
                <a:gd name="connsiteY13" fmla="*/ 527675 h 3396991"/>
                <a:gd name="connsiteX0" fmla="*/ 40388 w 7445402"/>
                <a:gd name="connsiteY0" fmla="*/ 527675 h 3396991"/>
                <a:gd name="connsiteX1" fmla="*/ 440243 w 7445402"/>
                <a:gd name="connsiteY1" fmla="*/ 117987 h 3396991"/>
                <a:gd name="connsiteX2" fmla="*/ 7142546 w 7445402"/>
                <a:gd name="connsiteY2" fmla="*/ 0 h 3396991"/>
                <a:gd name="connsiteX3" fmla="*/ 7339480 w 7445402"/>
                <a:gd name="connsiteY3" fmla="*/ 517947 h 3396991"/>
                <a:gd name="connsiteX4" fmla="*/ 7444969 w 7445402"/>
                <a:gd name="connsiteY4" fmla="*/ 1093627 h 3396991"/>
                <a:gd name="connsiteX5" fmla="*/ 7242204 w 7445402"/>
                <a:gd name="connsiteY5" fmla="*/ 2628584 h 3396991"/>
                <a:gd name="connsiteX6" fmla="*/ 7166865 w 7445402"/>
                <a:gd name="connsiteY6" fmla="*/ 3219489 h 3396991"/>
                <a:gd name="connsiteX7" fmla="*/ 5601576 w 7445402"/>
                <a:gd name="connsiteY7" fmla="*/ 3165619 h 3396991"/>
                <a:gd name="connsiteX8" fmla="*/ 369508 w 7445402"/>
                <a:gd name="connsiteY8" fmla="*/ 3396991 h 3396991"/>
                <a:gd name="connsiteX9" fmla="*/ 7625 w 7445402"/>
                <a:gd name="connsiteY9" fmla="*/ 3234814 h 3396991"/>
                <a:gd name="connsiteX10" fmla="*/ 217369 w 7445402"/>
                <a:gd name="connsiteY10" fmla="*/ 2618648 h 3396991"/>
                <a:gd name="connsiteX11" fmla="*/ 40388 w 7445402"/>
                <a:gd name="connsiteY11" fmla="*/ 2153264 h 3396991"/>
                <a:gd name="connsiteX12" fmla="*/ 286195 w 7445402"/>
                <a:gd name="connsiteY12" fmla="*/ 1494503 h 3396991"/>
                <a:gd name="connsiteX13" fmla="*/ 40388 w 7445402"/>
                <a:gd name="connsiteY13" fmla="*/ 527675 h 3396991"/>
                <a:gd name="connsiteX0" fmla="*/ 40388 w 7456700"/>
                <a:gd name="connsiteY0" fmla="*/ 527675 h 3396991"/>
                <a:gd name="connsiteX1" fmla="*/ 440243 w 7456700"/>
                <a:gd name="connsiteY1" fmla="*/ 117987 h 3396991"/>
                <a:gd name="connsiteX2" fmla="*/ 7142546 w 7456700"/>
                <a:gd name="connsiteY2" fmla="*/ 0 h 3396991"/>
                <a:gd name="connsiteX3" fmla="*/ 7339480 w 7456700"/>
                <a:gd name="connsiteY3" fmla="*/ 517947 h 3396991"/>
                <a:gd name="connsiteX4" fmla="*/ 7444969 w 7456700"/>
                <a:gd name="connsiteY4" fmla="*/ 1093627 h 3396991"/>
                <a:gd name="connsiteX5" fmla="*/ 7242204 w 7456700"/>
                <a:gd name="connsiteY5" fmla="*/ 2628584 h 3396991"/>
                <a:gd name="connsiteX6" fmla="*/ 7166865 w 7456700"/>
                <a:gd name="connsiteY6" fmla="*/ 3219489 h 3396991"/>
                <a:gd name="connsiteX7" fmla="*/ 5601576 w 7456700"/>
                <a:gd name="connsiteY7" fmla="*/ 3165619 h 3396991"/>
                <a:gd name="connsiteX8" fmla="*/ 369508 w 7456700"/>
                <a:gd name="connsiteY8" fmla="*/ 3396991 h 3396991"/>
                <a:gd name="connsiteX9" fmla="*/ 7625 w 7456700"/>
                <a:gd name="connsiteY9" fmla="*/ 3234814 h 3396991"/>
                <a:gd name="connsiteX10" fmla="*/ 217369 w 7456700"/>
                <a:gd name="connsiteY10" fmla="*/ 2618648 h 3396991"/>
                <a:gd name="connsiteX11" fmla="*/ 40388 w 7456700"/>
                <a:gd name="connsiteY11" fmla="*/ 2153264 h 3396991"/>
                <a:gd name="connsiteX12" fmla="*/ 286195 w 7456700"/>
                <a:gd name="connsiteY12" fmla="*/ 1494503 h 3396991"/>
                <a:gd name="connsiteX13" fmla="*/ 40388 w 7456700"/>
                <a:gd name="connsiteY13" fmla="*/ 527675 h 3396991"/>
                <a:gd name="connsiteX0" fmla="*/ 40388 w 7456700"/>
                <a:gd name="connsiteY0" fmla="*/ 527675 h 3396991"/>
                <a:gd name="connsiteX1" fmla="*/ 440243 w 7456700"/>
                <a:gd name="connsiteY1" fmla="*/ 117987 h 3396991"/>
                <a:gd name="connsiteX2" fmla="*/ 7142546 w 7456700"/>
                <a:gd name="connsiteY2" fmla="*/ 0 h 3396991"/>
                <a:gd name="connsiteX3" fmla="*/ 7339480 w 7456700"/>
                <a:gd name="connsiteY3" fmla="*/ 517947 h 3396991"/>
                <a:gd name="connsiteX4" fmla="*/ 7444969 w 7456700"/>
                <a:gd name="connsiteY4" fmla="*/ 1093627 h 3396991"/>
                <a:gd name="connsiteX5" fmla="*/ 7242204 w 7456700"/>
                <a:gd name="connsiteY5" fmla="*/ 2628584 h 3396991"/>
                <a:gd name="connsiteX6" fmla="*/ 7166865 w 7456700"/>
                <a:gd name="connsiteY6" fmla="*/ 3219489 h 3396991"/>
                <a:gd name="connsiteX7" fmla="*/ 5601576 w 7456700"/>
                <a:gd name="connsiteY7" fmla="*/ 3165619 h 3396991"/>
                <a:gd name="connsiteX8" fmla="*/ 369508 w 7456700"/>
                <a:gd name="connsiteY8" fmla="*/ 3396991 h 3396991"/>
                <a:gd name="connsiteX9" fmla="*/ 7625 w 7456700"/>
                <a:gd name="connsiteY9" fmla="*/ 3234814 h 3396991"/>
                <a:gd name="connsiteX10" fmla="*/ 217369 w 7456700"/>
                <a:gd name="connsiteY10" fmla="*/ 2618648 h 3396991"/>
                <a:gd name="connsiteX11" fmla="*/ 40388 w 7456700"/>
                <a:gd name="connsiteY11" fmla="*/ 2153264 h 3396991"/>
                <a:gd name="connsiteX12" fmla="*/ 286195 w 7456700"/>
                <a:gd name="connsiteY12" fmla="*/ 1494503 h 3396991"/>
                <a:gd name="connsiteX13" fmla="*/ 40388 w 7456700"/>
                <a:gd name="connsiteY13" fmla="*/ 527675 h 3396991"/>
                <a:gd name="connsiteX0" fmla="*/ 40388 w 7456700"/>
                <a:gd name="connsiteY0" fmla="*/ 527675 h 3396991"/>
                <a:gd name="connsiteX1" fmla="*/ 440243 w 7456700"/>
                <a:gd name="connsiteY1" fmla="*/ 117987 h 3396991"/>
                <a:gd name="connsiteX2" fmla="*/ 7142546 w 7456700"/>
                <a:gd name="connsiteY2" fmla="*/ 0 h 3396991"/>
                <a:gd name="connsiteX3" fmla="*/ 7339480 w 7456700"/>
                <a:gd name="connsiteY3" fmla="*/ 517947 h 3396991"/>
                <a:gd name="connsiteX4" fmla="*/ 7444969 w 7456700"/>
                <a:gd name="connsiteY4" fmla="*/ 1093627 h 3396991"/>
                <a:gd name="connsiteX5" fmla="*/ 7290843 w 7456700"/>
                <a:gd name="connsiteY5" fmla="*/ 2652903 h 3396991"/>
                <a:gd name="connsiteX6" fmla="*/ 7166865 w 7456700"/>
                <a:gd name="connsiteY6" fmla="*/ 3219489 h 3396991"/>
                <a:gd name="connsiteX7" fmla="*/ 5601576 w 7456700"/>
                <a:gd name="connsiteY7" fmla="*/ 3165619 h 3396991"/>
                <a:gd name="connsiteX8" fmla="*/ 369508 w 7456700"/>
                <a:gd name="connsiteY8" fmla="*/ 3396991 h 3396991"/>
                <a:gd name="connsiteX9" fmla="*/ 7625 w 7456700"/>
                <a:gd name="connsiteY9" fmla="*/ 3234814 h 3396991"/>
                <a:gd name="connsiteX10" fmla="*/ 217369 w 7456700"/>
                <a:gd name="connsiteY10" fmla="*/ 2618648 h 3396991"/>
                <a:gd name="connsiteX11" fmla="*/ 40388 w 7456700"/>
                <a:gd name="connsiteY11" fmla="*/ 2153264 h 3396991"/>
                <a:gd name="connsiteX12" fmla="*/ 286195 w 7456700"/>
                <a:gd name="connsiteY12" fmla="*/ 1494503 h 3396991"/>
                <a:gd name="connsiteX13" fmla="*/ 40388 w 7456700"/>
                <a:gd name="connsiteY13" fmla="*/ 527675 h 3396991"/>
                <a:gd name="connsiteX0" fmla="*/ 40388 w 7456700"/>
                <a:gd name="connsiteY0" fmla="*/ 527675 h 3396991"/>
                <a:gd name="connsiteX1" fmla="*/ 440243 w 7456700"/>
                <a:gd name="connsiteY1" fmla="*/ 117987 h 3396991"/>
                <a:gd name="connsiteX2" fmla="*/ 7142546 w 7456700"/>
                <a:gd name="connsiteY2" fmla="*/ 0 h 3396991"/>
                <a:gd name="connsiteX3" fmla="*/ 7339480 w 7456700"/>
                <a:gd name="connsiteY3" fmla="*/ 517947 h 3396991"/>
                <a:gd name="connsiteX4" fmla="*/ 7444969 w 7456700"/>
                <a:gd name="connsiteY4" fmla="*/ 1093627 h 3396991"/>
                <a:gd name="connsiteX5" fmla="*/ 7290843 w 7456700"/>
                <a:gd name="connsiteY5" fmla="*/ 2652903 h 3396991"/>
                <a:gd name="connsiteX6" fmla="*/ 7166865 w 7456700"/>
                <a:gd name="connsiteY6" fmla="*/ 3219489 h 3396991"/>
                <a:gd name="connsiteX7" fmla="*/ 5601576 w 7456700"/>
                <a:gd name="connsiteY7" fmla="*/ 3165619 h 3396991"/>
                <a:gd name="connsiteX8" fmla="*/ 369508 w 7456700"/>
                <a:gd name="connsiteY8" fmla="*/ 3396991 h 3396991"/>
                <a:gd name="connsiteX9" fmla="*/ 7625 w 7456700"/>
                <a:gd name="connsiteY9" fmla="*/ 3234814 h 3396991"/>
                <a:gd name="connsiteX10" fmla="*/ 217369 w 7456700"/>
                <a:gd name="connsiteY10" fmla="*/ 2618648 h 3396991"/>
                <a:gd name="connsiteX11" fmla="*/ 40388 w 7456700"/>
                <a:gd name="connsiteY11" fmla="*/ 2153264 h 3396991"/>
                <a:gd name="connsiteX12" fmla="*/ 286195 w 7456700"/>
                <a:gd name="connsiteY12" fmla="*/ 1494503 h 3396991"/>
                <a:gd name="connsiteX13" fmla="*/ 40388 w 7456700"/>
                <a:gd name="connsiteY13" fmla="*/ 527675 h 3396991"/>
                <a:gd name="connsiteX0" fmla="*/ 44585 w 7460897"/>
                <a:gd name="connsiteY0" fmla="*/ 527675 h 3396991"/>
                <a:gd name="connsiteX1" fmla="*/ 444440 w 7460897"/>
                <a:gd name="connsiteY1" fmla="*/ 117987 h 3396991"/>
                <a:gd name="connsiteX2" fmla="*/ 7146743 w 7460897"/>
                <a:gd name="connsiteY2" fmla="*/ 0 h 3396991"/>
                <a:gd name="connsiteX3" fmla="*/ 7343677 w 7460897"/>
                <a:gd name="connsiteY3" fmla="*/ 517947 h 3396991"/>
                <a:gd name="connsiteX4" fmla="*/ 7449166 w 7460897"/>
                <a:gd name="connsiteY4" fmla="*/ 1093627 h 3396991"/>
                <a:gd name="connsiteX5" fmla="*/ 7295040 w 7460897"/>
                <a:gd name="connsiteY5" fmla="*/ 2652903 h 3396991"/>
                <a:gd name="connsiteX6" fmla="*/ 7171062 w 7460897"/>
                <a:gd name="connsiteY6" fmla="*/ 3219489 h 3396991"/>
                <a:gd name="connsiteX7" fmla="*/ 5605773 w 7460897"/>
                <a:gd name="connsiteY7" fmla="*/ 3165619 h 3396991"/>
                <a:gd name="connsiteX8" fmla="*/ 373705 w 7460897"/>
                <a:gd name="connsiteY8" fmla="*/ 3396991 h 3396991"/>
                <a:gd name="connsiteX9" fmla="*/ 11822 w 7460897"/>
                <a:gd name="connsiteY9" fmla="*/ 3234814 h 3396991"/>
                <a:gd name="connsiteX10" fmla="*/ 113989 w 7460897"/>
                <a:gd name="connsiteY10" fmla="*/ 2672436 h 3396991"/>
                <a:gd name="connsiteX11" fmla="*/ 44585 w 7460897"/>
                <a:gd name="connsiteY11" fmla="*/ 2153264 h 3396991"/>
                <a:gd name="connsiteX12" fmla="*/ 290392 w 7460897"/>
                <a:gd name="connsiteY12" fmla="*/ 1494503 h 3396991"/>
                <a:gd name="connsiteX13" fmla="*/ 44585 w 7460897"/>
                <a:gd name="connsiteY13" fmla="*/ 527675 h 3396991"/>
                <a:gd name="connsiteX0" fmla="*/ 44585 w 7460897"/>
                <a:gd name="connsiteY0" fmla="*/ 527675 h 3396991"/>
                <a:gd name="connsiteX1" fmla="*/ 444440 w 7460897"/>
                <a:gd name="connsiteY1" fmla="*/ 117987 h 3396991"/>
                <a:gd name="connsiteX2" fmla="*/ 7146743 w 7460897"/>
                <a:gd name="connsiteY2" fmla="*/ 0 h 3396991"/>
                <a:gd name="connsiteX3" fmla="*/ 7343677 w 7460897"/>
                <a:gd name="connsiteY3" fmla="*/ 517947 h 3396991"/>
                <a:gd name="connsiteX4" fmla="*/ 7449166 w 7460897"/>
                <a:gd name="connsiteY4" fmla="*/ 1093627 h 3396991"/>
                <a:gd name="connsiteX5" fmla="*/ 7295040 w 7460897"/>
                <a:gd name="connsiteY5" fmla="*/ 2652903 h 3396991"/>
                <a:gd name="connsiteX6" fmla="*/ 7171062 w 7460897"/>
                <a:gd name="connsiteY6" fmla="*/ 3219489 h 3396991"/>
                <a:gd name="connsiteX7" fmla="*/ 5605773 w 7460897"/>
                <a:gd name="connsiteY7" fmla="*/ 3165619 h 3396991"/>
                <a:gd name="connsiteX8" fmla="*/ 373705 w 7460897"/>
                <a:gd name="connsiteY8" fmla="*/ 3396991 h 3396991"/>
                <a:gd name="connsiteX9" fmla="*/ 11822 w 7460897"/>
                <a:gd name="connsiteY9" fmla="*/ 3234814 h 3396991"/>
                <a:gd name="connsiteX10" fmla="*/ 113989 w 7460897"/>
                <a:gd name="connsiteY10" fmla="*/ 2672436 h 3396991"/>
                <a:gd name="connsiteX11" fmla="*/ 44585 w 7460897"/>
                <a:gd name="connsiteY11" fmla="*/ 2153264 h 3396991"/>
                <a:gd name="connsiteX12" fmla="*/ 169369 w 7460897"/>
                <a:gd name="connsiteY12" fmla="*/ 1494503 h 3396991"/>
                <a:gd name="connsiteX13" fmla="*/ 44585 w 7460897"/>
                <a:gd name="connsiteY13" fmla="*/ 527675 h 3396991"/>
                <a:gd name="connsiteX0" fmla="*/ 32012 w 7448324"/>
                <a:gd name="connsiteY0" fmla="*/ 527675 h 3409017"/>
                <a:gd name="connsiteX1" fmla="*/ 431867 w 7448324"/>
                <a:gd name="connsiteY1" fmla="*/ 117987 h 3409017"/>
                <a:gd name="connsiteX2" fmla="*/ 7134170 w 7448324"/>
                <a:gd name="connsiteY2" fmla="*/ 0 h 3409017"/>
                <a:gd name="connsiteX3" fmla="*/ 7331104 w 7448324"/>
                <a:gd name="connsiteY3" fmla="*/ 517947 h 3409017"/>
                <a:gd name="connsiteX4" fmla="*/ 7436593 w 7448324"/>
                <a:gd name="connsiteY4" fmla="*/ 1093627 h 3409017"/>
                <a:gd name="connsiteX5" fmla="*/ 7282467 w 7448324"/>
                <a:gd name="connsiteY5" fmla="*/ 2652903 h 3409017"/>
                <a:gd name="connsiteX6" fmla="*/ 7158489 w 7448324"/>
                <a:gd name="connsiteY6" fmla="*/ 3219489 h 3409017"/>
                <a:gd name="connsiteX7" fmla="*/ 5593200 w 7448324"/>
                <a:gd name="connsiteY7" fmla="*/ 3165619 h 3409017"/>
                <a:gd name="connsiteX8" fmla="*/ 361132 w 7448324"/>
                <a:gd name="connsiteY8" fmla="*/ 3396991 h 3409017"/>
                <a:gd name="connsiteX9" fmla="*/ 12696 w 7448324"/>
                <a:gd name="connsiteY9" fmla="*/ 3342391 h 3409017"/>
                <a:gd name="connsiteX10" fmla="*/ 101416 w 7448324"/>
                <a:gd name="connsiteY10" fmla="*/ 2672436 h 3409017"/>
                <a:gd name="connsiteX11" fmla="*/ 32012 w 7448324"/>
                <a:gd name="connsiteY11" fmla="*/ 2153264 h 3409017"/>
                <a:gd name="connsiteX12" fmla="*/ 156796 w 7448324"/>
                <a:gd name="connsiteY12" fmla="*/ 1494503 h 3409017"/>
                <a:gd name="connsiteX13" fmla="*/ 32012 w 7448324"/>
                <a:gd name="connsiteY13" fmla="*/ 527675 h 3409017"/>
                <a:gd name="connsiteX0" fmla="*/ 32012 w 7448324"/>
                <a:gd name="connsiteY0" fmla="*/ 527675 h 3417744"/>
                <a:gd name="connsiteX1" fmla="*/ 431867 w 7448324"/>
                <a:gd name="connsiteY1" fmla="*/ 117987 h 3417744"/>
                <a:gd name="connsiteX2" fmla="*/ 7134170 w 7448324"/>
                <a:gd name="connsiteY2" fmla="*/ 0 h 3417744"/>
                <a:gd name="connsiteX3" fmla="*/ 7331104 w 7448324"/>
                <a:gd name="connsiteY3" fmla="*/ 517947 h 3417744"/>
                <a:gd name="connsiteX4" fmla="*/ 7436593 w 7448324"/>
                <a:gd name="connsiteY4" fmla="*/ 1093627 h 3417744"/>
                <a:gd name="connsiteX5" fmla="*/ 7282467 w 7448324"/>
                <a:gd name="connsiteY5" fmla="*/ 2652903 h 3417744"/>
                <a:gd name="connsiteX6" fmla="*/ 7158489 w 7448324"/>
                <a:gd name="connsiteY6" fmla="*/ 3219489 h 3417744"/>
                <a:gd name="connsiteX7" fmla="*/ 5593200 w 7448324"/>
                <a:gd name="connsiteY7" fmla="*/ 3165619 h 3417744"/>
                <a:gd name="connsiteX8" fmla="*/ 361132 w 7448324"/>
                <a:gd name="connsiteY8" fmla="*/ 3415845 h 3417744"/>
                <a:gd name="connsiteX9" fmla="*/ 12696 w 7448324"/>
                <a:gd name="connsiteY9" fmla="*/ 3342391 h 3417744"/>
                <a:gd name="connsiteX10" fmla="*/ 101416 w 7448324"/>
                <a:gd name="connsiteY10" fmla="*/ 2672436 h 3417744"/>
                <a:gd name="connsiteX11" fmla="*/ 32012 w 7448324"/>
                <a:gd name="connsiteY11" fmla="*/ 2153264 h 3417744"/>
                <a:gd name="connsiteX12" fmla="*/ 156796 w 7448324"/>
                <a:gd name="connsiteY12" fmla="*/ 1494503 h 3417744"/>
                <a:gd name="connsiteX13" fmla="*/ 32012 w 7448324"/>
                <a:gd name="connsiteY13" fmla="*/ 527675 h 3417744"/>
                <a:gd name="connsiteX0" fmla="*/ 32012 w 7448324"/>
                <a:gd name="connsiteY0" fmla="*/ 527675 h 3421476"/>
                <a:gd name="connsiteX1" fmla="*/ 431867 w 7448324"/>
                <a:gd name="connsiteY1" fmla="*/ 117987 h 3421476"/>
                <a:gd name="connsiteX2" fmla="*/ 7134170 w 7448324"/>
                <a:gd name="connsiteY2" fmla="*/ 0 h 3421476"/>
                <a:gd name="connsiteX3" fmla="*/ 7331104 w 7448324"/>
                <a:gd name="connsiteY3" fmla="*/ 517947 h 3421476"/>
                <a:gd name="connsiteX4" fmla="*/ 7436593 w 7448324"/>
                <a:gd name="connsiteY4" fmla="*/ 1093627 h 3421476"/>
                <a:gd name="connsiteX5" fmla="*/ 7282467 w 7448324"/>
                <a:gd name="connsiteY5" fmla="*/ 2652903 h 3421476"/>
                <a:gd name="connsiteX6" fmla="*/ 7158489 w 7448324"/>
                <a:gd name="connsiteY6" fmla="*/ 3219489 h 3421476"/>
                <a:gd name="connsiteX7" fmla="*/ 5593200 w 7448324"/>
                <a:gd name="connsiteY7" fmla="*/ 3165619 h 3421476"/>
                <a:gd name="connsiteX8" fmla="*/ 361132 w 7448324"/>
                <a:gd name="connsiteY8" fmla="*/ 3415845 h 3421476"/>
                <a:gd name="connsiteX9" fmla="*/ 12696 w 7448324"/>
                <a:gd name="connsiteY9" fmla="*/ 3342391 h 3421476"/>
                <a:gd name="connsiteX10" fmla="*/ 101416 w 7448324"/>
                <a:gd name="connsiteY10" fmla="*/ 2672436 h 3421476"/>
                <a:gd name="connsiteX11" fmla="*/ 32012 w 7448324"/>
                <a:gd name="connsiteY11" fmla="*/ 2153264 h 3421476"/>
                <a:gd name="connsiteX12" fmla="*/ 156796 w 7448324"/>
                <a:gd name="connsiteY12" fmla="*/ 1494503 h 3421476"/>
                <a:gd name="connsiteX13" fmla="*/ 32012 w 7448324"/>
                <a:gd name="connsiteY13" fmla="*/ 527675 h 3421476"/>
                <a:gd name="connsiteX0" fmla="*/ 32012 w 7448324"/>
                <a:gd name="connsiteY0" fmla="*/ 527675 h 3427148"/>
                <a:gd name="connsiteX1" fmla="*/ 431867 w 7448324"/>
                <a:gd name="connsiteY1" fmla="*/ 117987 h 3427148"/>
                <a:gd name="connsiteX2" fmla="*/ 7134170 w 7448324"/>
                <a:gd name="connsiteY2" fmla="*/ 0 h 3427148"/>
                <a:gd name="connsiteX3" fmla="*/ 7331104 w 7448324"/>
                <a:gd name="connsiteY3" fmla="*/ 517947 h 3427148"/>
                <a:gd name="connsiteX4" fmla="*/ 7436593 w 7448324"/>
                <a:gd name="connsiteY4" fmla="*/ 1093627 h 3427148"/>
                <a:gd name="connsiteX5" fmla="*/ 7282467 w 7448324"/>
                <a:gd name="connsiteY5" fmla="*/ 2652903 h 3427148"/>
                <a:gd name="connsiteX6" fmla="*/ 7158489 w 7448324"/>
                <a:gd name="connsiteY6" fmla="*/ 3219489 h 3427148"/>
                <a:gd name="connsiteX7" fmla="*/ 5593200 w 7448324"/>
                <a:gd name="connsiteY7" fmla="*/ 3165619 h 3427148"/>
                <a:gd name="connsiteX8" fmla="*/ 467969 w 7448324"/>
                <a:gd name="connsiteY8" fmla="*/ 3425271 h 3427148"/>
                <a:gd name="connsiteX9" fmla="*/ 12696 w 7448324"/>
                <a:gd name="connsiteY9" fmla="*/ 3342391 h 3427148"/>
                <a:gd name="connsiteX10" fmla="*/ 101416 w 7448324"/>
                <a:gd name="connsiteY10" fmla="*/ 2672436 h 3427148"/>
                <a:gd name="connsiteX11" fmla="*/ 32012 w 7448324"/>
                <a:gd name="connsiteY11" fmla="*/ 2153264 h 3427148"/>
                <a:gd name="connsiteX12" fmla="*/ 156796 w 7448324"/>
                <a:gd name="connsiteY12" fmla="*/ 1494503 h 3427148"/>
                <a:gd name="connsiteX13" fmla="*/ 32012 w 7448324"/>
                <a:gd name="connsiteY13" fmla="*/ 527675 h 3427148"/>
                <a:gd name="connsiteX0" fmla="*/ 32012 w 7448324"/>
                <a:gd name="connsiteY0" fmla="*/ 527675 h 3427148"/>
                <a:gd name="connsiteX1" fmla="*/ 431867 w 7448324"/>
                <a:gd name="connsiteY1" fmla="*/ 117987 h 3427148"/>
                <a:gd name="connsiteX2" fmla="*/ 7134170 w 7448324"/>
                <a:gd name="connsiteY2" fmla="*/ 0 h 3427148"/>
                <a:gd name="connsiteX3" fmla="*/ 7331104 w 7448324"/>
                <a:gd name="connsiteY3" fmla="*/ 517947 h 3427148"/>
                <a:gd name="connsiteX4" fmla="*/ 7436593 w 7448324"/>
                <a:gd name="connsiteY4" fmla="*/ 1093627 h 3427148"/>
                <a:gd name="connsiteX5" fmla="*/ 7282467 w 7448324"/>
                <a:gd name="connsiteY5" fmla="*/ 2652903 h 3427148"/>
                <a:gd name="connsiteX6" fmla="*/ 7158489 w 7448324"/>
                <a:gd name="connsiteY6" fmla="*/ 3219489 h 3427148"/>
                <a:gd name="connsiteX7" fmla="*/ 5593200 w 7448324"/>
                <a:gd name="connsiteY7" fmla="*/ 3165619 h 3427148"/>
                <a:gd name="connsiteX8" fmla="*/ 467969 w 7448324"/>
                <a:gd name="connsiteY8" fmla="*/ 3425271 h 3427148"/>
                <a:gd name="connsiteX9" fmla="*/ 12696 w 7448324"/>
                <a:gd name="connsiteY9" fmla="*/ 3342391 h 3427148"/>
                <a:gd name="connsiteX10" fmla="*/ 101416 w 7448324"/>
                <a:gd name="connsiteY10" fmla="*/ 2672436 h 3427148"/>
                <a:gd name="connsiteX11" fmla="*/ 32012 w 7448324"/>
                <a:gd name="connsiteY11" fmla="*/ 2153264 h 3427148"/>
                <a:gd name="connsiteX12" fmla="*/ 156796 w 7448324"/>
                <a:gd name="connsiteY12" fmla="*/ 1494503 h 3427148"/>
                <a:gd name="connsiteX13" fmla="*/ 32012 w 7448324"/>
                <a:gd name="connsiteY13" fmla="*/ 527675 h 3427148"/>
                <a:gd name="connsiteX0" fmla="*/ 32012 w 7448324"/>
                <a:gd name="connsiteY0" fmla="*/ 527675 h 3427148"/>
                <a:gd name="connsiteX1" fmla="*/ 431867 w 7448324"/>
                <a:gd name="connsiteY1" fmla="*/ 117987 h 3427148"/>
                <a:gd name="connsiteX2" fmla="*/ 7134170 w 7448324"/>
                <a:gd name="connsiteY2" fmla="*/ 0 h 3427148"/>
                <a:gd name="connsiteX3" fmla="*/ 7331104 w 7448324"/>
                <a:gd name="connsiteY3" fmla="*/ 517947 h 3427148"/>
                <a:gd name="connsiteX4" fmla="*/ 7436593 w 7448324"/>
                <a:gd name="connsiteY4" fmla="*/ 1093627 h 3427148"/>
                <a:gd name="connsiteX5" fmla="*/ 7282467 w 7448324"/>
                <a:gd name="connsiteY5" fmla="*/ 2652903 h 3427148"/>
                <a:gd name="connsiteX6" fmla="*/ 7158489 w 7448324"/>
                <a:gd name="connsiteY6" fmla="*/ 3219489 h 3427148"/>
                <a:gd name="connsiteX7" fmla="*/ 5593200 w 7448324"/>
                <a:gd name="connsiteY7" fmla="*/ 3165619 h 3427148"/>
                <a:gd name="connsiteX8" fmla="*/ 467969 w 7448324"/>
                <a:gd name="connsiteY8" fmla="*/ 3425271 h 3427148"/>
                <a:gd name="connsiteX9" fmla="*/ 12696 w 7448324"/>
                <a:gd name="connsiteY9" fmla="*/ 3342391 h 3427148"/>
                <a:gd name="connsiteX10" fmla="*/ 101416 w 7448324"/>
                <a:gd name="connsiteY10" fmla="*/ 2672436 h 3427148"/>
                <a:gd name="connsiteX11" fmla="*/ 32012 w 7448324"/>
                <a:gd name="connsiteY11" fmla="*/ 2153264 h 3427148"/>
                <a:gd name="connsiteX12" fmla="*/ 156796 w 7448324"/>
                <a:gd name="connsiteY12" fmla="*/ 1494503 h 3427148"/>
                <a:gd name="connsiteX13" fmla="*/ 32012 w 7448324"/>
                <a:gd name="connsiteY13" fmla="*/ 527675 h 3427148"/>
                <a:gd name="connsiteX0" fmla="*/ 32012 w 7448324"/>
                <a:gd name="connsiteY0" fmla="*/ 527675 h 3429871"/>
                <a:gd name="connsiteX1" fmla="*/ 431867 w 7448324"/>
                <a:gd name="connsiteY1" fmla="*/ 117987 h 3429871"/>
                <a:gd name="connsiteX2" fmla="*/ 7134170 w 7448324"/>
                <a:gd name="connsiteY2" fmla="*/ 0 h 3429871"/>
                <a:gd name="connsiteX3" fmla="*/ 7331104 w 7448324"/>
                <a:gd name="connsiteY3" fmla="*/ 517947 h 3429871"/>
                <a:gd name="connsiteX4" fmla="*/ 7436593 w 7448324"/>
                <a:gd name="connsiteY4" fmla="*/ 1093627 h 3429871"/>
                <a:gd name="connsiteX5" fmla="*/ 7282467 w 7448324"/>
                <a:gd name="connsiteY5" fmla="*/ 2652903 h 3429871"/>
                <a:gd name="connsiteX6" fmla="*/ 7158489 w 7448324"/>
                <a:gd name="connsiteY6" fmla="*/ 3219489 h 3429871"/>
                <a:gd name="connsiteX7" fmla="*/ 5593200 w 7448324"/>
                <a:gd name="connsiteY7" fmla="*/ 3165619 h 3429871"/>
                <a:gd name="connsiteX8" fmla="*/ 467969 w 7448324"/>
                <a:gd name="connsiteY8" fmla="*/ 3425271 h 3429871"/>
                <a:gd name="connsiteX9" fmla="*/ 12696 w 7448324"/>
                <a:gd name="connsiteY9" fmla="*/ 3342391 h 3429871"/>
                <a:gd name="connsiteX10" fmla="*/ 101416 w 7448324"/>
                <a:gd name="connsiteY10" fmla="*/ 2672436 h 3429871"/>
                <a:gd name="connsiteX11" fmla="*/ 32012 w 7448324"/>
                <a:gd name="connsiteY11" fmla="*/ 2153264 h 3429871"/>
                <a:gd name="connsiteX12" fmla="*/ 156796 w 7448324"/>
                <a:gd name="connsiteY12" fmla="*/ 1494503 h 3429871"/>
                <a:gd name="connsiteX13" fmla="*/ 32012 w 7448324"/>
                <a:gd name="connsiteY13" fmla="*/ 527675 h 3429871"/>
                <a:gd name="connsiteX0" fmla="*/ 32012 w 7448324"/>
                <a:gd name="connsiteY0" fmla="*/ 527675 h 3438962"/>
                <a:gd name="connsiteX1" fmla="*/ 431867 w 7448324"/>
                <a:gd name="connsiteY1" fmla="*/ 117987 h 3438962"/>
                <a:gd name="connsiteX2" fmla="*/ 7134170 w 7448324"/>
                <a:gd name="connsiteY2" fmla="*/ 0 h 3438962"/>
                <a:gd name="connsiteX3" fmla="*/ 7331104 w 7448324"/>
                <a:gd name="connsiteY3" fmla="*/ 517947 h 3438962"/>
                <a:gd name="connsiteX4" fmla="*/ 7436593 w 7448324"/>
                <a:gd name="connsiteY4" fmla="*/ 1093627 h 3438962"/>
                <a:gd name="connsiteX5" fmla="*/ 7282467 w 7448324"/>
                <a:gd name="connsiteY5" fmla="*/ 2652903 h 3438962"/>
                <a:gd name="connsiteX6" fmla="*/ 7158489 w 7448324"/>
                <a:gd name="connsiteY6" fmla="*/ 3219489 h 3438962"/>
                <a:gd name="connsiteX7" fmla="*/ 5593200 w 7448324"/>
                <a:gd name="connsiteY7" fmla="*/ 3165619 h 3438962"/>
                <a:gd name="connsiteX8" fmla="*/ 577948 w 7448324"/>
                <a:gd name="connsiteY8" fmla="*/ 3437840 h 3438962"/>
                <a:gd name="connsiteX9" fmla="*/ 12696 w 7448324"/>
                <a:gd name="connsiteY9" fmla="*/ 3342391 h 3438962"/>
                <a:gd name="connsiteX10" fmla="*/ 101416 w 7448324"/>
                <a:gd name="connsiteY10" fmla="*/ 2672436 h 3438962"/>
                <a:gd name="connsiteX11" fmla="*/ 32012 w 7448324"/>
                <a:gd name="connsiteY11" fmla="*/ 2153264 h 3438962"/>
                <a:gd name="connsiteX12" fmla="*/ 156796 w 7448324"/>
                <a:gd name="connsiteY12" fmla="*/ 1494503 h 3438962"/>
                <a:gd name="connsiteX13" fmla="*/ 32012 w 7448324"/>
                <a:gd name="connsiteY13" fmla="*/ 527675 h 3438962"/>
                <a:gd name="connsiteX0" fmla="*/ 32012 w 7448324"/>
                <a:gd name="connsiteY0" fmla="*/ 527675 h 3447293"/>
                <a:gd name="connsiteX1" fmla="*/ 431867 w 7448324"/>
                <a:gd name="connsiteY1" fmla="*/ 117987 h 3447293"/>
                <a:gd name="connsiteX2" fmla="*/ 7134170 w 7448324"/>
                <a:gd name="connsiteY2" fmla="*/ 0 h 3447293"/>
                <a:gd name="connsiteX3" fmla="*/ 7331104 w 7448324"/>
                <a:gd name="connsiteY3" fmla="*/ 517947 h 3447293"/>
                <a:gd name="connsiteX4" fmla="*/ 7436593 w 7448324"/>
                <a:gd name="connsiteY4" fmla="*/ 1093627 h 3447293"/>
                <a:gd name="connsiteX5" fmla="*/ 7282467 w 7448324"/>
                <a:gd name="connsiteY5" fmla="*/ 2652903 h 3447293"/>
                <a:gd name="connsiteX6" fmla="*/ 7158489 w 7448324"/>
                <a:gd name="connsiteY6" fmla="*/ 3219489 h 3447293"/>
                <a:gd name="connsiteX7" fmla="*/ 5593200 w 7448324"/>
                <a:gd name="connsiteY7" fmla="*/ 3165619 h 3447293"/>
                <a:gd name="connsiteX8" fmla="*/ 577948 w 7448324"/>
                <a:gd name="connsiteY8" fmla="*/ 3437840 h 3447293"/>
                <a:gd name="connsiteX9" fmla="*/ 12696 w 7448324"/>
                <a:gd name="connsiteY9" fmla="*/ 3342391 h 3447293"/>
                <a:gd name="connsiteX10" fmla="*/ 101416 w 7448324"/>
                <a:gd name="connsiteY10" fmla="*/ 2672436 h 3447293"/>
                <a:gd name="connsiteX11" fmla="*/ 32012 w 7448324"/>
                <a:gd name="connsiteY11" fmla="*/ 2153264 h 3447293"/>
                <a:gd name="connsiteX12" fmla="*/ 156796 w 7448324"/>
                <a:gd name="connsiteY12" fmla="*/ 1494503 h 3447293"/>
                <a:gd name="connsiteX13" fmla="*/ 32012 w 7448324"/>
                <a:gd name="connsiteY13" fmla="*/ 527675 h 3447293"/>
                <a:gd name="connsiteX0" fmla="*/ 31387 w 7447699"/>
                <a:gd name="connsiteY0" fmla="*/ 527675 h 3447293"/>
                <a:gd name="connsiteX1" fmla="*/ 431242 w 7447699"/>
                <a:gd name="connsiteY1" fmla="*/ 117987 h 3447293"/>
                <a:gd name="connsiteX2" fmla="*/ 7133545 w 7447699"/>
                <a:gd name="connsiteY2" fmla="*/ 0 h 3447293"/>
                <a:gd name="connsiteX3" fmla="*/ 7330479 w 7447699"/>
                <a:gd name="connsiteY3" fmla="*/ 517947 h 3447293"/>
                <a:gd name="connsiteX4" fmla="*/ 7435968 w 7447699"/>
                <a:gd name="connsiteY4" fmla="*/ 1093627 h 3447293"/>
                <a:gd name="connsiteX5" fmla="*/ 7281842 w 7447699"/>
                <a:gd name="connsiteY5" fmla="*/ 2652903 h 3447293"/>
                <a:gd name="connsiteX6" fmla="*/ 7157864 w 7447699"/>
                <a:gd name="connsiteY6" fmla="*/ 3219489 h 3447293"/>
                <a:gd name="connsiteX7" fmla="*/ 5592575 w 7447699"/>
                <a:gd name="connsiteY7" fmla="*/ 3165619 h 3447293"/>
                <a:gd name="connsiteX8" fmla="*/ 577323 w 7447699"/>
                <a:gd name="connsiteY8" fmla="*/ 3437840 h 3447293"/>
                <a:gd name="connsiteX9" fmla="*/ 12071 w 7447699"/>
                <a:gd name="connsiteY9" fmla="*/ 3342391 h 3447293"/>
                <a:gd name="connsiteX10" fmla="*/ 110218 w 7447699"/>
                <a:gd name="connsiteY10" fmla="*/ 2694432 h 3447293"/>
                <a:gd name="connsiteX11" fmla="*/ 31387 w 7447699"/>
                <a:gd name="connsiteY11" fmla="*/ 2153264 h 3447293"/>
                <a:gd name="connsiteX12" fmla="*/ 156171 w 7447699"/>
                <a:gd name="connsiteY12" fmla="*/ 1494503 h 3447293"/>
                <a:gd name="connsiteX13" fmla="*/ 31387 w 7447699"/>
                <a:gd name="connsiteY13" fmla="*/ 527675 h 3447293"/>
                <a:gd name="connsiteX0" fmla="*/ 31387 w 7447699"/>
                <a:gd name="connsiteY0" fmla="*/ 527675 h 3447293"/>
                <a:gd name="connsiteX1" fmla="*/ 431242 w 7447699"/>
                <a:gd name="connsiteY1" fmla="*/ 117987 h 3447293"/>
                <a:gd name="connsiteX2" fmla="*/ 7133545 w 7447699"/>
                <a:gd name="connsiteY2" fmla="*/ 0 h 3447293"/>
                <a:gd name="connsiteX3" fmla="*/ 7330479 w 7447699"/>
                <a:gd name="connsiteY3" fmla="*/ 517947 h 3447293"/>
                <a:gd name="connsiteX4" fmla="*/ 7435968 w 7447699"/>
                <a:gd name="connsiteY4" fmla="*/ 1093627 h 3447293"/>
                <a:gd name="connsiteX5" fmla="*/ 7281842 w 7447699"/>
                <a:gd name="connsiteY5" fmla="*/ 2652903 h 3447293"/>
                <a:gd name="connsiteX6" fmla="*/ 7157864 w 7447699"/>
                <a:gd name="connsiteY6" fmla="*/ 3219489 h 3447293"/>
                <a:gd name="connsiteX7" fmla="*/ 5592575 w 7447699"/>
                <a:gd name="connsiteY7" fmla="*/ 3165619 h 3447293"/>
                <a:gd name="connsiteX8" fmla="*/ 577323 w 7447699"/>
                <a:gd name="connsiteY8" fmla="*/ 3437840 h 3447293"/>
                <a:gd name="connsiteX9" fmla="*/ 12071 w 7447699"/>
                <a:gd name="connsiteY9" fmla="*/ 3342391 h 3447293"/>
                <a:gd name="connsiteX10" fmla="*/ 110218 w 7447699"/>
                <a:gd name="connsiteY10" fmla="*/ 2694432 h 3447293"/>
                <a:gd name="connsiteX11" fmla="*/ 31387 w 7447699"/>
                <a:gd name="connsiteY11" fmla="*/ 2153264 h 3447293"/>
                <a:gd name="connsiteX12" fmla="*/ 156171 w 7447699"/>
                <a:gd name="connsiteY12" fmla="*/ 1494503 h 3447293"/>
                <a:gd name="connsiteX13" fmla="*/ 31387 w 7447699"/>
                <a:gd name="connsiteY13" fmla="*/ 527675 h 3447293"/>
                <a:gd name="connsiteX0" fmla="*/ 13851 w 7430163"/>
                <a:gd name="connsiteY0" fmla="*/ 527675 h 3457740"/>
                <a:gd name="connsiteX1" fmla="*/ 413706 w 7430163"/>
                <a:gd name="connsiteY1" fmla="*/ 117987 h 3457740"/>
                <a:gd name="connsiteX2" fmla="*/ 7116009 w 7430163"/>
                <a:gd name="connsiteY2" fmla="*/ 0 h 3457740"/>
                <a:gd name="connsiteX3" fmla="*/ 7312943 w 7430163"/>
                <a:gd name="connsiteY3" fmla="*/ 517947 h 3457740"/>
                <a:gd name="connsiteX4" fmla="*/ 7418432 w 7430163"/>
                <a:gd name="connsiteY4" fmla="*/ 1093627 h 3457740"/>
                <a:gd name="connsiteX5" fmla="*/ 7264306 w 7430163"/>
                <a:gd name="connsiteY5" fmla="*/ 2652903 h 3457740"/>
                <a:gd name="connsiteX6" fmla="*/ 7140328 w 7430163"/>
                <a:gd name="connsiteY6" fmla="*/ 3219489 h 3457740"/>
                <a:gd name="connsiteX7" fmla="*/ 5575039 w 7430163"/>
                <a:gd name="connsiteY7" fmla="*/ 3165619 h 3457740"/>
                <a:gd name="connsiteX8" fmla="*/ 559787 w 7430163"/>
                <a:gd name="connsiteY8" fmla="*/ 3437840 h 3457740"/>
                <a:gd name="connsiteX9" fmla="*/ 13388 w 7430163"/>
                <a:gd name="connsiteY9" fmla="*/ 3373814 h 3457740"/>
                <a:gd name="connsiteX10" fmla="*/ 92682 w 7430163"/>
                <a:gd name="connsiteY10" fmla="*/ 2694432 h 3457740"/>
                <a:gd name="connsiteX11" fmla="*/ 13851 w 7430163"/>
                <a:gd name="connsiteY11" fmla="*/ 2153264 h 3457740"/>
                <a:gd name="connsiteX12" fmla="*/ 138635 w 7430163"/>
                <a:gd name="connsiteY12" fmla="*/ 1494503 h 3457740"/>
                <a:gd name="connsiteX13" fmla="*/ 13851 w 7430163"/>
                <a:gd name="connsiteY13" fmla="*/ 527675 h 3457740"/>
                <a:gd name="connsiteX0" fmla="*/ 28073 w 7444385"/>
                <a:gd name="connsiteY0" fmla="*/ 527675 h 3457740"/>
                <a:gd name="connsiteX1" fmla="*/ 427928 w 7444385"/>
                <a:gd name="connsiteY1" fmla="*/ 117987 h 3457740"/>
                <a:gd name="connsiteX2" fmla="*/ 7130231 w 7444385"/>
                <a:gd name="connsiteY2" fmla="*/ 0 h 3457740"/>
                <a:gd name="connsiteX3" fmla="*/ 7327165 w 7444385"/>
                <a:gd name="connsiteY3" fmla="*/ 517947 h 3457740"/>
                <a:gd name="connsiteX4" fmla="*/ 7432654 w 7444385"/>
                <a:gd name="connsiteY4" fmla="*/ 1093627 h 3457740"/>
                <a:gd name="connsiteX5" fmla="*/ 7278528 w 7444385"/>
                <a:gd name="connsiteY5" fmla="*/ 2652903 h 3457740"/>
                <a:gd name="connsiteX6" fmla="*/ 7154550 w 7444385"/>
                <a:gd name="connsiteY6" fmla="*/ 3219489 h 3457740"/>
                <a:gd name="connsiteX7" fmla="*/ 5589261 w 7444385"/>
                <a:gd name="connsiteY7" fmla="*/ 3165619 h 3457740"/>
                <a:gd name="connsiteX8" fmla="*/ 574009 w 7444385"/>
                <a:gd name="connsiteY8" fmla="*/ 3437840 h 3457740"/>
                <a:gd name="connsiteX9" fmla="*/ 27610 w 7444385"/>
                <a:gd name="connsiteY9" fmla="*/ 3373814 h 3457740"/>
                <a:gd name="connsiteX10" fmla="*/ 106904 w 7444385"/>
                <a:gd name="connsiteY10" fmla="*/ 2694432 h 3457740"/>
                <a:gd name="connsiteX11" fmla="*/ 28073 w 7444385"/>
                <a:gd name="connsiteY11" fmla="*/ 2153264 h 3457740"/>
                <a:gd name="connsiteX12" fmla="*/ 152857 w 7444385"/>
                <a:gd name="connsiteY12" fmla="*/ 1494503 h 3457740"/>
                <a:gd name="connsiteX13" fmla="*/ 28073 w 7444385"/>
                <a:gd name="connsiteY13" fmla="*/ 527675 h 3457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44385" h="3457740">
                  <a:moveTo>
                    <a:pt x="28073" y="527675"/>
                  </a:moveTo>
                  <a:cubicBezTo>
                    <a:pt x="28073" y="236248"/>
                    <a:pt x="136501" y="117987"/>
                    <a:pt x="427928" y="117987"/>
                  </a:cubicBezTo>
                  <a:cubicBezTo>
                    <a:pt x="3366674" y="324465"/>
                    <a:pt x="4938737" y="0"/>
                    <a:pt x="7130231" y="0"/>
                  </a:cubicBezTo>
                  <a:cubicBezTo>
                    <a:pt x="7421658" y="0"/>
                    <a:pt x="7327165" y="226520"/>
                    <a:pt x="7327165" y="517947"/>
                  </a:cubicBezTo>
                  <a:cubicBezTo>
                    <a:pt x="7318553" y="653096"/>
                    <a:pt x="7489904" y="890384"/>
                    <a:pt x="7432654" y="1093627"/>
                  </a:cubicBezTo>
                  <a:cubicBezTo>
                    <a:pt x="7342369" y="1751194"/>
                    <a:pt x="7276401" y="2039110"/>
                    <a:pt x="7278528" y="2652903"/>
                  </a:cubicBezTo>
                  <a:cubicBezTo>
                    <a:pt x="7278528" y="2944330"/>
                    <a:pt x="7445977" y="3156259"/>
                    <a:pt x="7154550" y="3219489"/>
                  </a:cubicBezTo>
                  <a:cubicBezTo>
                    <a:pt x="6753842" y="3256303"/>
                    <a:pt x="6718101" y="3127118"/>
                    <a:pt x="5589261" y="3165619"/>
                  </a:cubicBezTo>
                  <a:cubicBezTo>
                    <a:pt x="4460421" y="3204120"/>
                    <a:pt x="1491333" y="3358189"/>
                    <a:pt x="574009" y="3437840"/>
                  </a:cubicBezTo>
                  <a:cubicBezTo>
                    <a:pt x="450038" y="3454014"/>
                    <a:pt x="140131" y="3495078"/>
                    <a:pt x="27610" y="3373814"/>
                  </a:cubicBezTo>
                  <a:cubicBezTo>
                    <a:pt x="-65550" y="3222783"/>
                    <a:pt x="106904" y="2985859"/>
                    <a:pt x="106904" y="2694432"/>
                  </a:cubicBezTo>
                  <a:cubicBezTo>
                    <a:pt x="65130" y="2533569"/>
                    <a:pt x="-12895" y="2343899"/>
                    <a:pt x="28073" y="2153264"/>
                  </a:cubicBezTo>
                  <a:cubicBezTo>
                    <a:pt x="69041" y="1962629"/>
                    <a:pt x="167605" y="1767073"/>
                    <a:pt x="152857" y="1494503"/>
                  </a:cubicBezTo>
                  <a:lnTo>
                    <a:pt x="28073" y="527675"/>
                  </a:lnTo>
                  <a:close/>
                </a:path>
              </a:pathLst>
            </a:custGeom>
            <a:blipFill dpi="0" rotWithShape="1">
              <a:blip r:embed="rId2"/>
              <a:srcRect/>
              <a:stretch>
                <a:fillRect/>
              </a:stretch>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8">
            <a:extLst>
              <a:ext uri="{FF2B5EF4-FFF2-40B4-BE49-F238E27FC236}">
                <a16:creationId xmlns:a16="http://schemas.microsoft.com/office/drawing/2014/main" xmlns="" id="{DCD2EB19-C0EF-4412-A8BD-94C582593D9A}"/>
              </a:ext>
            </a:extLst>
          </p:cNvPr>
          <p:cNvSpPr/>
          <p:nvPr/>
        </p:nvSpPr>
        <p:spPr>
          <a:xfrm>
            <a:off x="1210321" y="1887367"/>
            <a:ext cx="9800579" cy="2431435"/>
          </a:xfrm>
          <a:prstGeom prst="rect">
            <a:avLst/>
          </a:prstGeom>
        </p:spPr>
        <p:txBody>
          <a:bodyPr wrap="square">
            <a:spAutoFit/>
          </a:bodyPr>
          <a:lstStyle/>
          <a:p>
            <a:pPr indent="461963" algn="just"/>
            <a:r>
              <a:rPr lang="vi-VN" sz="3800" dirty="0">
                <a:latin typeface="Arial-Rounded" panose="020B0500000000000000" pitchFamily="34" charset="0"/>
                <a:ea typeface="Arial-Rounded" panose="020B0500000000000000" pitchFamily="34" charset="0"/>
                <a:cs typeface="Arial-Rounded" panose="020B0500000000000000" pitchFamily="34" charset="0"/>
              </a:rPr>
              <a:t>Chuông báo cháy vang lên. Xe cứu hỏa bật đèn báo hiệu, rú còi, chạy như bay đến nơi có cháy. Các chú lính cứu hỏa dùng vòi phun nước dập tắt đám cháy.</a:t>
            </a:r>
          </a:p>
        </p:txBody>
      </p:sp>
    </p:spTree>
    <p:extLst>
      <p:ext uri="{BB962C8B-B14F-4D97-AF65-F5344CB8AC3E}">
        <p14:creationId xmlns:p14="http://schemas.microsoft.com/office/powerpoint/2010/main" val="210767207"/>
      </p:ext>
    </p:extLst>
  </p:cSld>
  <p:clrMapOvr>
    <a:masterClrMapping/>
  </p:clrMapOvr>
  <mc:AlternateContent xmlns:mc="http://schemas.openxmlformats.org/markup-compatibility/2006" xmlns:p14="http://schemas.microsoft.com/office/powerpoint/2010/main">
    <mc:Choice Requires="p14">
      <p:transition spd="slow" p14:dur="1400">
        <p:blinds/>
      </p:transition>
    </mc:Choice>
    <mc:Fallback xmlns="">
      <p:transition spd="slow">
        <p:blinds/>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860</TotalTime>
  <Words>234</Words>
  <Application>Microsoft Office PowerPoint</Application>
  <PresentationFormat>Custom</PresentationFormat>
  <Paragraphs>48</Paragraphs>
  <Slides>13</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13</vt:i4>
      </vt:variant>
    </vt:vector>
  </HeadingPairs>
  <TitlesOfParts>
    <vt:vector size="22" baseType="lpstr">
      <vt:lpstr>Arial</vt:lpstr>
      <vt:lpstr>.VnArial</vt:lpstr>
      <vt:lpstr>Calibri Light</vt:lpstr>
      <vt:lpstr>Arial-Rounded</vt:lpstr>
      <vt:lpstr>#9Slide01 Noi dung ngan</vt:lpstr>
      <vt:lpstr>思源黑体 CN Regular</vt:lpstr>
      <vt:lpstr>Times New Roman</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PHAM DUYEN</dc:creator>
  <dc:description>9Slide.vn</dc:description>
  <cp:lastModifiedBy>TRAMY2001</cp:lastModifiedBy>
  <cp:revision>510</cp:revision>
  <dcterms:created xsi:type="dcterms:W3CDTF">2021-08-21T07:02:17Z</dcterms:created>
  <dcterms:modified xsi:type="dcterms:W3CDTF">2024-05-19T09:00:05Z</dcterms:modified>
  <cp:category>9Slide.vn</cp:category>
</cp:coreProperties>
</file>