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90" r:id="rId2"/>
    <p:sldId id="259" r:id="rId3"/>
    <p:sldId id="260" r:id="rId4"/>
    <p:sldId id="257" r:id="rId5"/>
    <p:sldId id="262" r:id="rId6"/>
    <p:sldId id="263" r:id="rId7"/>
    <p:sldId id="276" r:id="rId8"/>
    <p:sldId id="291" r:id="rId9"/>
    <p:sldId id="271" r:id="rId10"/>
    <p:sldId id="278" r:id="rId11"/>
    <p:sldId id="277" r:id="rId12"/>
    <p:sldId id="264" r:id="rId13"/>
    <p:sldId id="280" r:id="rId14"/>
    <p:sldId id="281" r:id="rId15"/>
    <p:sldId id="288" r:id="rId16"/>
    <p:sldId id="279" r:id="rId17"/>
    <p:sldId id="270" r:id="rId18"/>
    <p:sldId id="282" r:id="rId19"/>
    <p:sldId id="283" r:id="rId20"/>
    <p:sldId id="265" r:id="rId21"/>
    <p:sldId id="275" r:id="rId22"/>
    <p:sldId id="284" r:id="rId23"/>
    <p:sldId id="285" r:id="rId24"/>
    <p:sldId id="286" r:id="rId25"/>
    <p:sldId id="287" r:id="rId26"/>
    <p:sldId id="292" r:id="rId27"/>
  </p:sldIdLst>
  <p:sldSz cx="12192000" cy="6858000"/>
  <p:notesSz cx="6858000" cy="9144000"/>
  <p:embeddedFontLst>
    <p:embeddedFont>
      <p:font typeface="等线" panose="02010600030101010101" pitchFamily="2" charset="-122"/>
      <p:regular r:id="rId29"/>
      <p:bold r:id="rId30"/>
    </p:embeddedFont>
    <p:embeddedFont>
      <p:font typeface="#9Slide01 Noi dung ngan" panose="020B0604020202020204" charset="0"/>
      <p:regular r:id="rId31"/>
    </p:embeddedFont>
    <p:embeddedFont>
      <p:font typeface=".VnArial" panose="020B0604020202020204"/>
      <p:regular r:id="rId32"/>
      <p:bold r:id="rId33"/>
      <p:italic r:id="rId34"/>
      <p:boldItalic r:id="rId35"/>
    </p:embeddedFont>
    <p:embeddedFont>
      <p:font typeface="Arial-Rounded" panose="020B0500000000000000"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HL Hoctro" panose="02000000000000000000" pitchFamily="2" charset="0"/>
      <p:regular r:id="rId43"/>
    </p:embeddedFont>
    <p:embeddedFont>
      <p:font typeface="HP-168" panose="020B0604020202020204"/>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CAF3"/>
    <a:srgbClr val="F15A88"/>
    <a:srgbClr val="F35988"/>
    <a:srgbClr val="E31353"/>
    <a:srgbClr val="F2701F"/>
    <a:srgbClr val="06C5F5"/>
    <a:srgbClr val="F8A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showGuides="1">
      <p:cViewPr varScale="1">
        <p:scale>
          <a:sx n="65" d="100"/>
          <a:sy n="65" d="100"/>
        </p:scale>
        <p:origin x="91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24</a:t>
            </a:fld>
            <a:endParaRPr lang="en-US"/>
          </a:p>
        </p:txBody>
      </p:sp>
    </p:spTree>
    <p:extLst>
      <p:ext uri="{BB962C8B-B14F-4D97-AF65-F5344CB8AC3E}">
        <p14:creationId xmlns:p14="http://schemas.microsoft.com/office/powerpoint/2010/main" val="2809678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panose="020B0604020202020204" pitchFamily="34" charset="0"/>
              <a:buChar char="•"/>
            </a:pPr>
            <a:r>
              <a:rPr lang="vi-VN" b="0" i="0" dirty="0">
                <a:effectLst/>
                <a:latin typeface="Arial" panose="020B0604020202020204" pitchFamily="34" charset="0"/>
              </a:rPr>
              <a:t>Mẫu 1: Theo em, trung thực là một đức tính đáng quý. Vì khi mình trung thực, không nói dối, lừa gạt mọi người thì sẽ được mọi người yêu quý.</a:t>
            </a:r>
          </a:p>
          <a:p>
            <a:pPr algn="just">
              <a:buFont typeface="Arial" panose="020B0604020202020204" pitchFamily="34" charset="0"/>
              <a:buChar char="•"/>
            </a:pPr>
            <a:r>
              <a:rPr lang="vi-VN" b="0" i="0" dirty="0">
                <a:effectLst/>
                <a:latin typeface="Arial" panose="020B0604020202020204" pitchFamily="34" charset="0"/>
              </a:rPr>
              <a:t>Mẫu 2: Theo em, chăm chỉ là một đức tính đáng quý. Vì khi em chăm chỉ học tập thì em sẽ đạt được kết quả cao.</a:t>
            </a:r>
          </a:p>
          <a:p>
            <a:pPr algn="just">
              <a:buFont typeface="Arial" panose="020B0604020202020204" pitchFamily="34" charset="0"/>
              <a:buChar char="•"/>
            </a:pPr>
            <a:r>
              <a:rPr lang="vi-VN" b="0" i="0" dirty="0">
                <a:effectLst/>
                <a:latin typeface="Arial" panose="020B0604020202020204" pitchFamily="34" charset="0"/>
              </a:rPr>
              <a:t>Mẫu 3: Theo em, kiên nhẫn là một đức tính đáng quý. Vì khi em kiên nhẫn, thì em sẽ làm hết bài tập về nhà, sẽ đọc hết những quyển truyện dài, lúc đó em sẽ có nhiều kiến thức hơn.</a:t>
            </a: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25</a:t>
            </a:fld>
            <a:endParaRPr lang="en-US"/>
          </a:p>
        </p:txBody>
      </p:sp>
    </p:spTree>
    <p:extLst>
      <p:ext uri="{BB962C8B-B14F-4D97-AF65-F5344CB8AC3E}">
        <p14:creationId xmlns:p14="http://schemas.microsoft.com/office/powerpoint/2010/main" val="3748033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78F9ADF-CB49-4587-A365-42A40D5A5C89}"/>
              </a:ext>
            </a:extLst>
          </p:cNvPr>
          <p:cNvGrpSpPr/>
          <p:nvPr userDrawn="1"/>
        </p:nvGrpSpPr>
        <p:grpSpPr>
          <a:xfrm>
            <a:off x="2206839" y="2949845"/>
            <a:ext cx="8855417" cy="1952315"/>
            <a:chOff x="2720084" y="2607232"/>
            <a:chExt cx="7517752" cy="1676786"/>
          </a:xfrm>
        </p:grpSpPr>
        <p:grpSp>
          <p:nvGrpSpPr>
            <p:cNvPr id="17" name="Group 16">
              <a:extLst>
                <a:ext uri="{FF2B5EF4-FFF2-40B4-BE49-F238E27FC236}">
                  <a16:creationId xmlns:a16="http://schemas.microsoft.com/office/drawing/2014/main" id="{D15DDF16-2E38-4685-A98D-C241C531B09E}"/>
                </a:ext>
              </a:extLst>
            </p:cNvPr>
            <p:cNvGrpSpPr/>
            <p:nvPr/>
          </p:nvGrpSpPr>
          <p:grpSpPr>
            <a:xfrm>
              <a:off x="2720084" y="2607232"/>
              <a:ext cx="7517752" cy="1676786"/>
              <a:chOff x="863645" y="2319730"/>
              <a:chExt cx="7517752" cy="1676786"/>
            </a:xfrm>
          </p:grpSpPr>
          <p:sp>
            <p:nvSpPr>
              <p:cNvPr id="19" name="Freeform: Shape 18">
                <a:extLst>
                  <a:ext uri="{FF2B5EF4-FFF2-40B4-BE49-F238E27FC236}">
                    <a16:creationId xmlns:a16="http://schemas.microsoft.com/office/drawing/2014/main" id="{DE36C5F0-7D6D-4DF1-B409-0E24DF65A329}"/>
                  </a:ext>
                </a:extLst>
              </p:cNvPr>
              <p:cNvSpPr/>
              <p:nvPr/>
            </p:nvSpPr>
            <p:spPr>
              <a:xfrm rot="16200000">
                <a:off x="3894411" y="-490469"/>
                <a:ext cx="1456219" cy="7517752"/>
              </a:xfrm>
              <a:custGeom>
                <a:avLst/>
                <a:gdLst>
                  <a:gd name="connsiteX0" fmla="*/ 1038451 w 1038451"/>
                  <a:gd name="connsiteY0" fmla="*/ 0 h 8180174"/>
                  <a:gd name="connsiteX1" fmla="*/ 1038450 w 1038451"/>
                  <a:gd name="connsiteY1" fmla="*/ 8180174 h 8180174"/>
                  <a:gd name="connsiteX2" fmla="*/ 1028165 w 1038451"/>
                  <a:gd name="connsiteY2" fmla="*/ 8180174 h 8180174"/>
                  <a:gd name="connsiteX3" fmla="*/ 519226 w 1038451"/>
                  <a:gd name="connsiteY3" fmla="*/ 7236196 h 8180174"/>
                  <a:gd name="connsiteX4" fmla="*/ 10285 w 1038451"/>
                  <a:gd name="connsiteY4" fmla="*/ 8180174 h 8180174"/>
                  <a:gd name="connsiteX5" fmla="*/ 0 w 1038451"/>
                  <a:gd name="connsiteY5" fmla="*/ 8180174 h 8180174"/>
                  <a:gd name="connsiteX6" fmla="*/ 1 w 1038451"/>
                  <a:gd name="connsiteY6" fmla="*/ 0 h 8180174"/>
                  <a:gd name="connsiteX7" fmla="*/ 1038451 w 1038451"/>
                  <a:gd name="connsiteY7" fmla="*/ 0 h 8180174"/>
                  <a:gd name="connsiteX0" fmla="*/ 1038451 w 1038451"/>
                  <a:gd name="connsiteY0" fmla="*/ 0 h 8193526"/>
                  <a:gd name="connsiteX1" fmla="*/ 1038450 w 1038451"/>
                  <a:gd name="connsiteY1" fmla="*/ 8180174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38451"/>
                  <a:gd name="connsiteY0" fmla="*/ 0 h 8193526"/>
                  <a:gd name="connsiteX1" fmla="*/ 1035113 w 1038451"/>
                  <a:gd name="connsiteY1" fmla="*/ 8073386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94910"/>
                  <a:gd name="connsiteY0" fmla="*/ 0 h 8206878"/>
                  <a:gd name="connsiteX1" fmla="*/ 1035113 w 1094910"/>
                  <a:gd name="connsiteY1" fmla="*/ 8073386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71823 w 1094910"/>
                  <a:gd name="connsiteY1" fmla="*/ 8003304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60151 h 8206878"/>
                  <a:gd name="connsiteX6" fmla="*/ 1 w 1094910"/>
                  <a:gd name="connsiteY6" fmla="*/ 0 h 8206878"/>
                  <a:gd name="connsiteX7" fmla="*/ 1038451 w 1094910"/>
                  <a:gd name="connsiteY7" fmla="*/ 0 h 8206878"/>
                  <a:gd name="connsiteX0" fmla="*/ 1048463 w 1104922"/>
                  <a:gd name="connsiteY0" fmla="*/ 0 h 8206878"/>
                  <a:gd name="connsiteX1" fmla="*/ 1051800 w 1104922"/>
                  <a:gd name="connsiteY1" fmla="*/ 7776372 h 8206878"/>
                  <a:gd name="connsiteX2" fmla="*/ 1104922 w 1104922"/>
                  <a:gd name="connsiteY2" fmla="*/ 8206878 h 8206878"/>
                  <a:gd name="connsiteX3" fmla="*/ 529238 w 1104922"/>
                  <a:gd name="connsiteY3" fmla="*/ 7236196 h 8206878"/>
                  <a:gd name="connsiteX4" fmla="*/ 20297 w 1104922"/>
                  <a:gd name="connsiteY4" fmla="*/ 8180174 h 8206878"/>
                  <a:gd name="connsiteX5" fmla="*/ 0 w 1104922"/>
                  <a:gd name="connsiteY5" fmla="*/ 7976604 h 8206878"/>
                  <a:gd name="connsiteX6" fmla="*/ 10013 w 1104922"/>
                  <a:gd name="connsiteY6" fmla="*/ 0 h 8206878"/>
                  <a:gd name="connsiteX7" fmla="*/ 1048463 w 1104922"/>
                  <a:gd name="connsiteY7" fmla="*/ 0 h 8206878"/>
                  <a:gd name="connsiteX0" fmla="*/ 1048463 w 1104922"/>
                  <a:gd name="connsiteY0" fmla="*/ 0 h 8226895"/>
                  <a:gd name="connsiteX1" fmla="*/ 1051800 w 1104922"/>
                  <a:gd name="connsiteY1" fmla="*/ 7776372 h 8226895"/>
                  <a:gd name="connsiteX2" fmla="*/ 1104922 w 1104922"/>
                  <a:gd name="connsiteY2" fmla="*/ 8206878 h 8226895"/>
                  <a:gd name="connsiteX3" fmla="*/ 529238 w 1104922"/>
                  <a:gd name="connsiteY3" fmla="*/ 7236196 h 8226895"/>
                  <a:gd name="connsiteX4" fmla="*/ 110402 w 1104922"/>
                  <a:gd name="connsiteY4" fmla="*/ 8226895 h 8226895"/>
                  <a:gd name="connsiteX5" fmla="*/ 0 w 1104922"/>
                  <a:gd name="connsiteY5" fmla="*/ 7976604 h 8226895"/>
                  <a:gd name="connsiteX6" fmla="*/ 10013 w 1104922"/>
                  <a:gd name="connsiteY6" fmla="*/ 0 h 8226895"/>
                  <a:gd name="connsiteX7" fmla="*/ 1048463 w 1104922"/>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28953 w 1094909"/>
                  <a:gd name="connsiteY3" fmla="*/ 7625303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09498 w 1094909"/>
                  <a:gd name="connsiteY3" fmla="*/ 778094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450631"/>
                  <a:gd name="connsiteX1" fmla="*/ 1041787 w 1094909"/>
                  <a:gd name="connsiteY1" fmla="*/ 7776372 h 8450631"/>
                  <a:gd name="connsiteX2" fmla="*/ 1094909 w 1094909"/>
                  <a:gd name="connsiteY2" fmla="*/ 8206878 h 8450631"/>
                  <a:gd name="connsiteX3" fmla="*/ 509498 w 1094909"/>
                  <a:gd name="connsiteY3" fmla="*/ 7780946 h 8450631"/>
                  <a:gd name="connsiteX4" fmla="*/ 100389 w 1094909"/>
                  <a:gd name="connsiteY4" fmla="*/ 8450631 h 8450631"/>
                  <a:gd name="connsiteX5" fmla="*/ 30034 w 1094909"/>
                  <a:gd name="connsiteY5" fmla="*/ 7999967 h 8450631"/>
                  <a:gd name="connsiteX6" fmla="*/ 0 w 1094909"/>
                  <a:gd name="connsiteY6" fmla="*/ 0 h 8450631"/>
                  <a:gd name="connsiteX7" fmla="*/ 1038450 w 1094909"/>
                  <a:gd name="connsiteY7" fmla="*/ 0 h 8450631"/>
                  <a:gd name="connsiteX0" fmla="*/ 1047326 w 1103785"/>
                  <a:gd name="connsiteY0" fmla="*/ 0 h 8450631"/>
                  <a:gd name="connsiteX1" fmla="*/ 1050663 w 1103785"/>
                  <a:gd name="connsiteY1" fmla="*/ 7776372 h 8450631"/>
                  <a:gd name="connsiteX2" fmla="*/ 1103785 w 1103785"/>
                  <a:gd name="connsiteY2" fmla="*/ 8206878 h 8450631"/>
                  <a:gd name="connsiteX3" fmla="*/ 518374 w 1103785"/>
                  <a:gd name="connsiteY3" fmla="*/ 7780946 h 8450631"/>
                  <a:gd name="connsiteX4" fmla="*/ 109265 w 1103785"/>
                  <a:gd name="connsiteY4" fmla="*/ 8450631 h 8450631"/>
                  <a:gd name="connsiteX5" fmla="*/ 0 w 1103785"/>
                  <a:gd name="connsiteY5" fmla="*/ 7892963 h 8450631"/>
                  <a:gd name="connsiteX6" fmla="*/ 8876 w 1103785"/>
                  <a:gd name="connsiteY6" fmla="*/ 0 h 8450631"/>
                  <a:gd name="connsiteX7" fmla="*/ 1047326 w 1103785"/>
                  <a:gd name="connsiteY7" fmla="*/ 0 h 8450631"/>
                  <a:gd name="connsiteX0" fmla="*/ 1051159 w 1107618"/>
                  <a:gd name="connsiteY0" fmla="*/ 0 h 8450631"/>
                  <a:gd name="connsiteX1" fmla="*/ 1054496 w 1107618"/>
                  <a:gd name="connsiteY1" fmla="*/ 7776372 h 8450631"/>
                  <a:gd name="connsiteX2" fmla="*/ 1107618 w 1107618"/>
                  <a:gd name="connsiteY2" fmla="*/ 8206878 h 8450631"/>
                  <a:gd name="connsiteX3" fmla="*/ 522207 w 1107618"/>
                  <a:gd name="connsiteY3" fmla="*/ 7780946 h 8450631"/>
                  <a:gd name="connsiteX4" fmla="*/ 113098 w 1107618"/>
                  <a:gd name="connsiteY4" fmla="*/ 8450631 h 8450631"/>
                  <a:gd name="connsiteX5" fmla="*/ 3833 w 1107618"/>
                  <a:gd name="connsiteY5" fmla="*/ 7892963 h 8450631"/>
                  <a:gd name="connsiteX6" fmla="*/ 12709 w 1107618"/>
                  <a:gd name="connsiteY6" fmla="*/ 0 h 8450631"/>
                  <a:gd name="connsiteX7" fmla="*/ 1051159 w 1107618"/>
                  <a:gd name="connsiteY7" fmla="*/ 0 h 8450631"/>
                  <a:gd name="connsiteX0" fmla="*/ 1117939 w 1174398"/>
                  <a:gd name="connsiteY0" fmla="*/ 0 h 8450631"/>
                  <a:gd name="connsiteX1" fmla="*/ 1121276 w 1174398"/>
                  <a:gd name="connsiteY1" fmla="*/ 7776372 h 8450631"/>
                  <a:gd name="connsiteX2" fmla="*/ 1174398 w 1174398"/>
                  <a:gd name="connsiteY2" fmla="*/ 8206878 h 8450631"/>
                  <a:gd name="connsiteX3" fmla="*/ 588987 w 1174398"/>
                  <a:gd name="connsiteY3" fmla="*/ 7780946 h 8450631"/>
                  <a:gd name="connsiteX4" fmla="*/ 179878 w 1174398"/>
                  <a:gd name="connsiteY4" fmla="*/ 8450631 h 8450631"/>
                  <a:gd name="connsiteX5" fmla="*/ 2519 w 1174398"/>
                  <a:gd name="connsiteY5" fmla="*/ 7990243 h 8450631"/>
                  <a:gd name="connsiteX6" fmla="*/ 79489 w 1174398"/>
                  <a:gd name="connsiteY6" fmla="*/ 0 h 8450631"/>
                  <a:gd name="connsiteX7" fmla="*/ 1117939 w 1174398"/>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71 w 1171930"/>
                  <a:gd name="connsiteY0" fmla="*/ 0 h 8450631"/>
                  <a:gd name="connsiteX1" fmla="*/ 1118808 w 1171930"/>
                  <a:gd name="connsiteY1" fmla="*/ 7776372 h 8450631"/>
                  <a:gd name="connsiteX2" fmla="*/ 1171930 w 1171930"/>
                  <a:gd name="connsiteY2" fmla="*/ 8206878 h 8450631"/>
                  <a:gd name="connsiteX3" fmla="*/ 586519 w 1171930"/>
                  <a:gd name="connsiteY3" fmla="*/ 7780946 h 8450631"/>
                  <a:gd name="connsiteX4" fmla="*/ 177410 w 1171930"/>
                  <a:gd name="connsiteY4" fmla="*/ 8450631 h 8450631"/>
                  <a:gd name="connsiteX5" fmla="*/ 51 w 1171930"/>
                  <a:gd name="connsiteY5" fmla="*/ 7990243 h 8450631"/>
                  <a:gd name="connsiteX6" fmla="*/ 77021 w 1171930"/>
                  <a:gd name="connsiteY6" fmla="*/ 0 h 8450631"/>
                  <a:gd name="connsiteX7" fmla="*/ 1115471 w 1171930"/>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50974 h 8450631"/>
                  <a:gd name="connsiteX6" fmla="*/ 76970 w 1171879"/>
                  <a:gd name="connsiteY6" fmla="*/ 0 h 8450631"/>
                  <a:gd name="connsiteX7" fmla="*/ 1115420 w 1171879"/>
                  <a:gd name="connsiteY7" fmla="*/ 0 h 8450631"/>
                  <a:gd name="connsiteX0" fmla="*/ 1121030 w 1177489"/>
                  <a:gd name="connsiteY0" fmla="*/ 0 h 8450631"/>
                  <a:gd name="connsiteX1" fmla="*/ 1124367 w 1177489"/>
                  <a:gd name="connsiteY1" fmla="*/ 7776372 h 8450631"/>
                  <a:gd name="connsiteX2" fmla="*/ 1177489 w 1177489"/>
                  <a:gd name="connsiteY2" fmla="*/ 8206878 h 8450631"/>
                  <a:gd name="connsiteX3" fmla="*/ 592078 w 1177489"/>
                  <a:gd name="connsiteY3" fmla="*/ 7780946 h 8450631"/>
                  <a:gd name="connsiteX4" fmla="*/ 182969 w 1177489"/>
                  <a:gd name="connsiteY4" fmla="*/ 8450631 h 8450631"/>
                  <a:gd name="connsiteX5" fmla="*/ 0 w 1177489"/>
                  <a:gd name="connsiteY5" fmla="*/ 7875241 h 8450631"/>
                  <a:gd name="connsiteX6" fmla="*/ 82580 w 1177489"/>
                  <a:gd name="connsiteY6" fmla="*/ 0 h 8450631"/>
                  <a:gd name="connsiteX7" fmla="*/ 1121030 w 1177489"/>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088330 w 1144789"/>
                  <a:gd name="connsiteY0" fmla="*/ 0 h 8453436"/>
                  <a:gd name="connsiteX1" fmla="*/ 1091667 w 1144789"/>
                  <a:gd name="connsiteY1" fmla="*/ 7776372 h 8453436"/>
                  <a:gd name="connsiteX2" fmla="*/ 1144789 w 1144789"/>
                  <a:gd name="connsiteY2" fmla="*/ 8206878 h 8453436"/>
                  <a:gd name="connsiteX3" fmla="*/ 559378 w 1144789"/>
                  <a:gd name="connsiteY3" fmla="*/ 7780946 h 8453436"/>
                  <a:gd name="connsiteX4" fmla="*/ 172708 w 1144789"/>
                  <a:gd name="connsiteY4" fmla="*/ 8453436 h 8453436"/>
                  <a:gd name="connsiteX5" fmla="*/ 0 w 1144789"/>
                  <a:gd name="connsiteY5" fmla="*/ 7585220 h 8453436"/>
                  <a:gd name="connsiteX6" fmla="*/ 49880 w 1144789"/>
                  <a:gd name="connsiteY6" fmla="*/ 0 h 8453436"/>
                  <a:gd name="connsiteX7" fmla="*/ 1088330 w 1144789"/>
                  <a:gd name="connsiteY7" fmla="*/ 0 h 8453436"/>
                  <a:gd name="connsiteX0" fmla="*/ 1062202 w 1118661"/>
                  <a:gd name="connsiteY0" fmla="*/ 0 h 8453436"/>
                  <a:gd name="connsiteX1" fmla="*/ 1065539 w 1118661"/>
                  <a:gd name="connsiteY1" fmla="*/ 7776372 h 8453436"/>
                  <a:gd name="connsiteX2" fmla="*/ 1118661 w 1118661"/>
                  <a:gd name="connsiteY2" fmla="*/ 8206878 h 8453436"/>
                  <a:gd name="connsiteX3" fmla="*/ 533250 w 1118661"/>
                  <a:gd name="connsiteY3" fmla="*/ 7780946 h 8453436"/>
                  <a:gd name="connsiteX4" fmla="*/ 146580 w 1118661"/>
                  <a:gd name="connsiteY4" fmla="*/ 8453436 h 8453436"/>
                  <a:gd name="connsiteX5" fmla="*/ 0 w 1118661"/>
                  <a:gd name="connsiteY5" fmla="*/ 7532972 h 8453436"/>
                  <a:gd name="connsiteX6" fmla="*/ 23752 w 1118661"/>
                  <a:gd name="connsiteY6" fmla="*/ 0 h 8453436"/>
                  <a:gd name="connsiteX7" fmla="*/ 1062202 w 1118661"/>
                  <a:gd name="connsiteY7" fmla="*/ 0 h 8453436"/>
                  <a:gd name="connsiteX0" fmla="*/ 1062202 w 1118661"/>
                  <a:gd name="connsiteY0" fmla="*/ 0 h 8414250"/>
                  <a:gd name="connsiteX1" fmla="*/ 1065539 w 1118661"/>
                  <a:gd name="connsiteY1" fmla="*/ 7776372 h 8414250"/>
                  <a:gd name="connsiteX2" fmla="*/ 1118661 w 1118661"/>
                  <a:gd name="connsiteY2" fmla="*/ 8206878 h 8414250"/>
                  <a:gd name="connsiteX3" fmla="*/ 533250 w 1118661"/>
                  <a:gd name="connsiteY3" fmla="*/ 7780946 h 8414250"/>
                  <a:gd name="connsiteX4" fmla="*/ 211895 w 1118661"/>
                  <a:gd name="connsiteY4" fmla="*/ 8414250 h 8414250"/>
                  <a:gd name="connsiteX5" fmla="*/ 0 w 1118661"/>
                  <a:gd name="connsiteY5" fmla="*/ 7532972 h 8414250"/>
                  <a:gd name="connsiteX6" fmla="*/ 23752 w 1118661"/>
                  <a:gd name="connsiteY6" fmla="*/ 0 h 8414250"/>
                  <a:gd name="connsiteX7" fmla="*/ 1062202 w 1118661"/>
                  <a:gd name="connsiteY7" fmla="*/ 0 h 8414250"/>
                  <a:gd name="connsiteX0" fmla="*/ 1062200 w 1118659"/>
                  <a:gd name="connsiteY0" fmla="*/ 0 h 8414250"/>
                  <a:gd name="connsiteX1" fmla="*/ 1065537 w 1118659"/>
                  <a:gd name="connsiteY1" fmla="*/ 7776372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118659"/>
                  <a:gd name="connsiteY0" fmla="*/ 0 h 8414250"/>
                  <a:gd name="connsiteX1" fmla="*/ 1026351 w 1118659"/>
                  <a:gd name="connsiteY1" fmla="*/ 7345300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223162"/>
                  <a:gd name="connsiteY0" fmla="*/ 0 h 8414250"/>
                  <a:gd name="connsiteX1" fmla="*/ 1026351 w 1223162"/>
                  <a:gd name="connsiteY1" fmla="*/ 7345300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87163 w 1223162"/>
                  <a:gd name="connsiteY1" fmla="*/ 7214672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79003 w 1223162"/>
                  <a:gd name="connsiteY1" fmla="*/ 7186966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79003 w 1223162"/>
                  <a:gd name="connsiteY1" fmla="*/ 7186966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56760 w 1217722"/>
                  <a:gd name="connsiteY0" fmla="*/ 0 h 8414250"/>
                  <a:gd name="connsiteX1" fmla="*/ 973563 w 1217722"/>
                  <a:gd name="connsiteY1" fmla="*/ 7186966 h 8414250"/>
                  <a:gd name="connsiteX2" fmla="*/ 1217722 w 1217722"/>
                  <a:gd name="connsiteY2" fmla="*/ 8272195 h 8414250"/>
                  <a:gd name="connsiteX3" fmla="*/ 527808 w 1217722"/>
                  <a:gd name="connsiteY3" fmla="*/ 7780946 h 8414250"/>
                  <a:gd name="connsiteX4" fmla="*/ 206453 w 1217722"/>
                  <a:gd name="connsiteY4" fmla="*/ 8414250 h 8414250"/>
                  <a:gd name="connsiteX5" fmla="*/ 0 w 1217722"/>
                  <a:gd name="connsiteY5" fmla="*/ 7673993 h 8414250"/>
                  <a:gd name="connsiteX6" fmla="*/ 18310 w 1217722"/>
                  <a:gd name="connsiteY6" fmla="*/ 0 h 8414250"/>
                  <a:gd name="connsiteX7" fmla="*/ 1056760 w 1217722"/>
                  <a:gd name="connsiteY7" fmla="*/ 0 h 8414250"/>
                  <a:gd name="connsiteX0" fmla="*/ 1056760 w 1217722"/>
                  <a:gd name="connsiteY0" fmla="*/ 0 h 8414250"/>
                  <a:gd name="connsiteX1" fmla="*/ 973563 w 1217722"/>
                  <a:gd name="connsiteY1" fmla="*/ 7186966 h 8414250"/>
                  <a:gd name="connsiteX2" fmla="*/ 1217722 w 1217722"/>
                  <a:gd name="connsiteY2" fmla="*/ 8272195 h 8414250"/>
                  <a:gd name="connsiteX3" fmla="*/ 527808 w 1217722"/>
                  <a:gd name="connsiteY3" fmla="*/ 7780946 h 8414250"/>
                  <a:gd name="connsiteX4" fmla="*/ 206453 w 1217722"/>
                  <a:gd name="connsiteY4" fmla="*/ 8414250 h 8414250"/>
                  <a:gd name="connsiteX5" fmla="*/ 0 w 1217722"/>
                  <a:gd name="connsiteY5" fmla="*/ 7673993 h 8414250"/>
                  <a:gd name="connsiteX6" fmla="*/ 18310 w 1217722"/>
                  <a:gd name="connsiteY6" fmla="*/ 0 h 8414250"/>
                  <a:gd name="connsiteX7" fmla="*/ 1056760 w 1217722"/>
                  <a:gd name="connsiteY7" fmla="*/ 0 h 8414250"/>
                  <a:gd name="connsiteX0" fmla="*/ 1062198 w 1223160"/>
                  <a:gd name="connsiteY0" fmla="*/ 0 h 8414250"/>
                  <a:gd name="connsiteX1" fmla="*/ 979001 w 1223160"/>
                  <a:gd name="connsiteY1" fmla="*/ 7186966 h 8414250"/>
                  <a:gd name="connsiteX2" fmla="*/ 1223160 w 1223160"/>
                  <a:gd name="connsiteY2" fmla="*/ 8272195 h 8414250"/>
                  <a:gd name="connsiteX3" fmla="*/ 533246 w 1223160"/>
                  <a:gd name="connsiteY3" fmla="*/ 7780946 h 8414250"/>
                  <a:gd name="connsiteX4" fmla="*/ 211891 w 1223160"/>
                  <a:gd name="connsiteY4" fmla="*/ 8414250 h 8414250"/>
                  <a:gd name="connsiteX5" fmla="*/ 0 w 1223160"/>
                  <a:gd name="connsiteY5" fmla="*/ 7490440 h 8414250"/>
                  <a:gd name="connsiteX6" fmla="*/ 23748 w 1223160"/>
                  <a:gd name="connsiteY6" fmla="*/ 0 h 8414250"/>
                  <a:gd name="connsiteX7" fmla="*/ 1062198 w 1223160"/>
                  <a:gd name="connsiteY7" fmla="*/ 0 h 8414250"/>
                  <a:gd name="connsiteX0" fmla="*/ 1062198 w 1223160"/>
                  <a:gd name="connsiteY0" fmla="*/ 0 h 8414250"/>
                  <a:gd name="connsiteX1" fmla="*/ 979001 w 1223160"/>
                  <a:gd name="connsiteY1" fmla="*/ 7186966 h 8414250"/>
                  <a:gd name="connsiteX2" fmla="*/ 1223160 w 1223160"/>
                  <a:gd name="connsiteY2" fmla="*/ 8272195 h 8414250"/>
                  <a:gd name="connsiteX3" fmla="*/ 533246 w 1223160"/>
                  <a:gd name="connsiteY3" fmla="*/ 7780946 h 8414250"/>
                  <a:gd name="connsiteX4" fmla="*/ 211891 w 1223160"/>
                  <a:gd name="connsiteY4" fmla="*/ 8414250 h 8414250"/>
                  <a:gd name="connsiteX5" fmla="*/ 0 w 1223160"/>
                  <a:gd name="connsiteY5" fmla="*/ 7490440 h 8414250"/>
                  <a:gd name="connsiteX6" fmla="*/ 23748 w 1223160"/>
                  <a:gd name="connsiteY6" fmla="*/ 0 h 8414250"/>
                  <a:gd name="connsiteX7" fmla="*/ 1062198 w 1223160"/>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49390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49390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95799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95799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42090 w 1203052"/>
                  <a:gd name="connsiteY0" fmla="*/ 0 h 8414250"/>
                  <a:gd name="connsiteX1" fmla="*/ 986572 w 1203052"/>
                  <a:gd name="connsiteY1" fmla="*/ 7186966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 name="connsiteX0" fmla="*/ 1084051 w 1245013"/>
                  <a:gd name="connsiteY0" fmla="*/ 0 h 8333380"/>
                  <a:gd name="connsiteX1" fmla="*/ 1028533 w 1245013"/>
                  <a:gd name="connsiteY1" fmla="*/ 7186966 h 8333380"/>
                  <a:gd name="connsiteX2" fmla="*/ 1245013 w 1245013"/>
                  <a:gd name="connsiteY2" fmla="*/ 8272195 h 8333380"/>
                  <a:gd name="connsiteX3" fmla="*/ 555099 w 1245013"/>
                  <a:gd name="connsiteY3" fmla="*/ 7780946 h 8333380"/>
                  <a:gd name="connsiteX4" fmla="*/ 10355 w 1245013"/>
                  <a:gd name="connsiteY4" fmla="*/ 8333380 h 8333380"/>
                  <a:gd name="connsiteX5" fmla="*/ 41961 w 1245013"/>
                  <a:gd name="connsiteY5" fmla="*/ 7283343 h 8333380"/>
                  <a:gd name="connsiteX6" fmla="*/ 45601 w 1245013"/>
                  <a:gd name="connsiteY6" fmla="*/ 0 h 8333380"/>
                  <a:gd name="connsiteX7" fmla="*/ 1084051 w 1245013"/>
                  <a:gd name="connsiteY7" fmla="*/ 0 h 8333380"/>
                  <a:gd name="connsiteX0" fmla="*/ 1105914 w 1266876"/>
                  <a:gd name="connsiteY0" fmla="*/ 0 h 8333380"/>
                  <a:gd name="connsiteX1" fmla="*/ 1050396 w 1266876"/>
                  <a:gd name="connsiteY1" fmla="*/ 7186966 h 8333380"/>
                  <a:gd name="connsiteX2" fmla="*/ 1266876 w 1266876"/>
                  <a:gd name="connsiteY2" fmla="*/ 8272195 h 8333380"/>
                  <a:gd name="connsiteX3" fmla="*/ 576962 w 1266876"/>
                  <a:gd name="connsiteY3" fmla="*/ 7780946 h 8333380"/>
                  <a:gd name="connsiteX4" fmla="*/ 32218 w 1266876"/>
                  <a:gd name="connsiteY4" fmla="*/ 8333380 h 8333380"/>
                  <a:gd name="connsiteX5" fmla="*/ 0 w 1266876"/>
                  <a:gd name="connsiteY5" fmla="*/ 7283343 h 8333380"/>
                  <a:gd name="connsiteX6" fmla="*/ 67464 w 1266876"/>
                  <a:gd name="connsiteY6" fmla="*/ 0 h 8333380"/>
                  <a:gd name="connsiteX7" fmla="*/ 1105914 w 1266876"/>
                  <a:gd name="connsiteY7" fmla="*/ 0 h 833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876" h="8333380">
                    <a:moveTo>
                      <a:pt x="1105914" y="0"/>
                    </a:moveTo>
                    <a:cubicBezTo>
                      <a:pt x="1105914" y="2726725"/>
                      <a:pt x="1050396" y="4460241"/>
                      <a:pt x="1050396" y="7186966"/>
                    </a:cubicBezTo>
                    <a:cubicBezTo>
                      <a:pt x="1098627" y="7503725"/>
                      <a:pt x="1249169" y="8128693"/>
                      <a:pt x="1266876" y="8272195"/>
                    </a:cubicBezTo>
                    <a:lnTo>
                      <a:pt x="576962" y="7780946"/>
                    </a:lnTo>
                    <a:lnTo>
                      <a:pt x="32218" y="8333380"/>
                    </a:lnTo>
                    <a:cubicBezTo>
                      <a:pt x="-8064" y="8271765"/>
                      <a:pt x="19717" y="7729183"/>
                      <a:pt x="0" y="7283343"/>
                    </a:cubicBezTo>
                    <a:cubicBezTo>
                      <a:pt x="0" y="4556618"/>
                      <a:pt x="67464" y="2726725"/>
                      <a:pt x="67464" y="0"/>
                    </a:cubicBezTo>
                    <a:lnTo>
                      <a:pt x="1105914" y="0"/>
                    </a:ln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9CEC1CB-98D2-4A61-90D2-EA00B59EB501}"/>
                  </a:ext>
                </a:extLst>
              </p:cNvPr>
              <p:cNvSpPr/>
              <p:nvPr/>
            </p:nvSpPr>
            <p:spPr>
              <a:xfrm rot="16200000">
                <a:off x="3791441" y="-607234"/>
                <a:ext cx="1611181" cy="7465110"/>
              </a:xfrm>
              <a:custGeom>
                <a:avLst/>
                <a:gdLst>
                  <a:gd name="connsiteX0" fmla="*/ 1038451 w 1038451"/>
                  <a:gd name="connsiteY0" fmla="*/ 0 h 8180174"/>
                  <a:gd name="connsiteX1" fmla="*/ 1038450 w 1038451"/>
                  <a:gd name="connsiteY1" fmla="*/ 8180174 h 8180174"/>
                  <a:gd name="connsiteX2" fmla="*/ 1028165 w 1038451"/>
                  <a:gd name="connsiteY2" fmla="*/ 8180174 h 8180174"/>
                  <a:gd name="connsiteX3" fmla="*/ 519226 w 1038451"/>
                  <a:gd name="connsiteY3" fmla="*/ 7236196 h 8180174"/>
                  <a:gd name="connsiteX4" fmla="*/ 10285 w 1038451"/>
                  <a:gd name="connsiteY4" fmla="*/ 8180174 h 8180174"/>
                  <a:gd name="connsiteX5" fmla="*/ 0 w 1038451"/>
                  <a:gd name="connsiteY5" fmla="*/ 8180174 h 8180174"/>
                  <a:gd name="connsiteX6" fmla="*/ 1 w 1038451"/>
                  <a:gd name="connsiteY6" fmla="*/ 0 h 8180174"/>
                  <a:gd name="connsiteX7" fmla="*/ 1038451 w 1038451"/>
                  <a:gd name="connsiteY7" fmla="*/ 0 h 8180174"/>
                  <a:gd name="connsiteX0" fmla="*/ 1038451 w 1038451"/>
                  <a:gd name="connsiteY0" fmla="*/ 0 h 8193526"/>
                  <a:gd name="connsiteX1" fmla="*/ 1038450 w 1038451"/>
                  <a:gd name="connsiteY1" fmla="*/ 8180174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38451"/>
                  <a:gd name="connsiteY0" fmla="*/ 0 h 8193526"/>
                  <a:gd name="connsiteX1" fmla="*/ 1035113 w 1038451"/>
                  <a:gd name="connsiteY1" fmla="*/ 8073386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94910"/>
                  <a:gd name="connsiteY0" fmla="*/ 0 h 8206878"/>
                  <a:gd name="connsiteX1" fmla="*/ 1035113 w 1094910"/>
                  <a:gd name="connsiteY1" fmla="*/ 8073386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71823 w 1094910"/>
                  <a:gd name="connsiteY1" fmla="*/ 8003304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60151 h 8206878"/>
                  <a:gd name="connsiteX6" fmla="*/ 1 w 1094910"/>
                  <a:gd name="connsiteY6" fmla="*/ 0 h 8206878"/>
                  <a:gd name="connsiteX7" fmla="*/ 1038451 w 1094910"/>
                  <a:gd name="connsiteY7" fmla="*/ 0 h 8206878"/>
                  <a:gd name="connsiteX0" fmla="*/ 1048463 w 1104922"/>
                  <a:gd name="connsiteY0" fmla="*/ 0 h 8206878"/>
                  <a:gd name="connsiteX1" fmla="*/ 1051800 w 1104922"/>
                  <a:gd name="connsiteY1" fmla="*/ 7776372 h 8206878"/>
                  <a:gd name="connsiteX2" fmla="*/ 1104922 w 1104922"/>
                  <a:gd name="connsiteY2" fmla="*/ 8206878 h 8206878"/>
                  <a:gd name="connsiteX3" fmla="*/ 529238 w 1104922"/>
                  <a:gd name="connsiteY3" fmla="*/ 7236196 h 8206878"/>
                  <a:gd name="connsiteX4" fmla="*/ 20297 w 1104922"/>
                  <a:gd name="connsiteY4" fmla="*/ 8180174 h 8206878"/>
                  <a:gd name="connsiteX5" fmla="*/ 0 w 1104922"/>
                  <a:gd name="connsiteY5" fmla="*/ 7976604 h 8206878"/>
                  <a:gd name="connsiteX6" fmla="*/ 10013 w 1104922"/>
                  <a:gd name="connsiteY6" fmla="*/ 0 h 8206878"/>
                  <a:gd name="connsiteX7" fmla="*/ 1048463 w 1104922"/>
                  <a:gd name="connsiteY7" fmla="*/ 0 h 8206878"/>
                  <a:gd name="connsiteX0" fmla="*/ 1048463 w 1104922"/>
                  <a:gd name="connsiteY0" fmla="*/ 0 h 8226895"/>
                  <a:gd name="connsiteX1" fmla="*/ 1051800 w 1104922"/>
                  <a:gd name="connsiteY1" fmla="*/ 7776372 h 8226895"/>
                  <a:gd name="connsiteX2" fmla="*/ 1104922 w 1104922"/>
                  <a:gd name="connsiteY2" fmla="*/ 8206878 h 8226895"/>
                  <a:gd name="connsiteX3" fmla="*/ 529238 w 1104922"/>
                  <a:gd name="connsiteY3" fmla="*/ 7236196 h 8226895"/>
                  <a:gd name="connsiteX4" fmla="*/ 110402 w 1104922"/>
                  <a:gd name="connsiteY4" fmla="*/ 8226895 h 8226895"/>
                  <a:gd name="connsiteX5" fmla="*/ 0 w 1104922"/>
                  <a:gd name="connsiteY5" fmla="*/ 7976604 h 8226895"/>
                  <a:gd name="connsiteX6" fmla="*/ 10013 w 1104922"/>
                  <a:gd name="connsiteY6" fmla="*/ 0 h 8226895"/>
                  <a:gd name="connsiteX7" fmla="*/ 1048463 w 1104922"/>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28953 w 1094909"/>
                  <a:gd name="connsiteY3" fmla="*/ 7625303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09498 w 1094909"/>
                  <a:gd name="connsiteY3" fmla="*/ 778094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450631"/>
                  <a:gd name="connsiteX1" fmla="*/ 1041787 w 1094909"/>
                  <a:gd name="connsiteY1" fmla="*/ 7776372 h 8450631"/>
                  <a:gd name="connsiteX2" fmla="*/ 1094909 w 1094909"/>
                  <a:gd name="connsiteY2" fmla="*/ 8206878 h 8450631"/>
                  <a:gd name="connsiteX3" fmla="*/ 509498 w 1094909"/>
                  <a:gd name="connsiteY3" fmla="*/ 7780946 h 8450631"/>
                  <a:gd name="connsiteX4" fmla="*/ 100389 w 1094909"/>
                  <a:gd name="connsiteY4" fmla="*/ 8450631 h 8450631"/>
                  <a:gd name="connsiteX5" fmla="*/ 30034 w 1094909"/>
                  <a:gd name="connsiteY5" fmla="*/ 7999967 h 8450631"/>
                  <a:gd name="connsiteX6" fmla="*/ 0 w 1094909"/>
                  <a:gd name="connsiteY6" fmla="*/ 0 h 8450631"/>
                  <a:gd name="connsiteX7" fmla="*/ 1038450 w 1094909"/>
                  <a:gd name="connsiteY7" fmla="*/ 0 h 8450631"/>
                  <a:gd name="connsiteX0" fmla="*/ 1047326 w 1103785"/>
                  <a:gd name="connsiteY0" fmla="*/ 0 h 8450631"/>
                  <a:gd name="connsiteX1" fmla="*/ 1050663 w 1103785"/>
                  <a:gd name="connsiteY1" fmla="*/ 7776372 h 8450631"/>
                  <a:gd name="connsiteX2" fmla="*/ 1103785 w 1103785"/>
                  <a:gd name="connsiteY2" fmla="*/ 8206878 h 8450631"/>
                  <a:gd name="connsiteX3" fmla="*/ 518374 w 1103785"/>
                  <a:gd name="connsiteY3" fmla="*/ 7780946 h 8450631"/>
                  <a:gd name="connsiteX4" fmla="*/ 109265 w 1103785"/>
                  <a:gd name="connsiteY4" fmla="*/ 8450631 h 8450631"/>
                  <a:gd name="connsiteX5" fmla="*/ 0 w 1103785"/>
                  <a:gd name="connsiteY5" fmla="*/ 7892963 h 8450631"/>
                  <a:gd name="connsiteX6" fmla="*/ 8876 w 1103785"/>
                  <a:gd name="connsiteY6" fmla="*/ 0 h 8450631"/>
                  <a:gd name="connsiteX7" fmla="*/ 1047326 w 1103785"/>
                  <a:gd name="connsiteY7" fmla="*/ 0 h 8450631"/>
                  <a:gd name="connsiteX0" fmla="*/ 1051159 w 1107618"/>
                  <a:gd name="connsiteY0" fmla="*/ 0 h 8450631"/>
                  <a:gd name="connsiteX1" fmla="*/ 1054496 w 1107618"/>
                  <a:gd name="connsiteY1" fmla="*/ 7776372 h 8450631"/>
                  <a:gd name="connsiteX2" fmla="*/ 1107618 w 1107618"/>
                  <a:gd name="connsiteY2" fmla="*/ 8206878 h 8450631"/>
                  <a:gd name="connsiteX3" fmla="*/ 522207 w 1107618"/>
                  <a:gd name="connsiteY3" fmla="*/ 7780946 h 8450631"/>
                  <a:gd name="connsiteX4" fmla="*/ 113098 w 1107618"/>
                  <a:gd name="connsiteY4" fmla="*/ 8450631 h 8450631"/>
                  <a:gd name="connsiteX5" fmla="*/ 3833 w 1107618"/>
                  <a:gd name="connsiteY5" fmla="*/ 7892963 h 8450631"/>
                  <a:gd name="connsiteX6" fmla="*/ 12709 w 1107618"/>
                  <a:gd name="connsiteY6" fmla="*/ 0 h 8450631"/>
                  <a:gd name="connsiteX7" fmla="*/ 1051159 w 1107618"/>
                  <a:gd name="connsiteY7" fmla="*/ 0 h 8450631"/>
                  <a:gd name="connsiteX0" fmla="*/ 1117939 w 1174398"/>
                  <a:gd name="connsiteY0" fmla="*/ 0 h 8450631"/>
                  <a:gd name="connsiteX1" fmla="*/ 1121276 w 1174398"/>
                  <a:gd name="connsiteY1" fmla="*/ 7776372 h 8450631"/>
                  <a:gd name="connsiteX2" fmla="*/ 1174398 w 1174398"/>
                  <a:gd name="connsiteY2" fmla="*/ 8206878 h 8450631"/>
                  <a:gd name="connsiteX3" fmla="*/ 588987 w 1174398"/>
                  <a:gd name="connsiteY3" fmla="*/ 7780946 h 8450631"/>
                  <a:gd name="connsiteX4" fmla="*/ 179878 w 1174398"/>
                  <a:gd name="connsiteY4" fmla="*/ 8450631 h 8450631"/>
                  <a:gd name="connsiteX5" fmla="*/ 2519 w 1174398"/>
                  <a:gd name="connsiteY5" fmla="*/ 7990243 h 8450631"/>
                  <a:gd name="connsiteX6" fmla="*/ 79489 w 1174398"/>
                  <a:gd name="connsiteY6" fmla="*/ 0 h 8450631"/>
                  <a:gd name="connsiteX7" fmla="*/ 1117939 w 1174398"/>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71 w 1171930"/>
                  <a:gd name="connsiteY0" fmla="*/ 0 h 8450631"/>
                  <a:gd name="connsiteX1" fmla="*/ 1118808 w 1171930"/>
                  <a:gd name="connsiteY1" fmla="*/ 7776372 h 8450631"/>
                  <a:gd name="connsiteX2" fmla="*/ 1171930 w 1171930"/>
                  <a:gd name="connsiteY2" fmla="*/ 8206878 h 8450631"/>
                  <a:gd name="connsiteX3" fmla="*/ 586519 w 1171930"/>
                  <a:gd name="connsiteY3" fmla="*/ 7780946 h 8450631"/>
                  <a:gd name="connsiteX4" fmla="*/ 177410 w 1171930"/>
                  <a:gd name="connsiteY4" fmla="*/ 8450631 h 8450631"/>
                  <a:gd name="connsiteX5" fmla="*/ 51 w 1171930"/>
                  <a:gd name="connsiteY5" fmla="*/ 7990243 h 8450631"/>
                  <a:gd name="connsiteX6" fmla="*/ 77021 w 1171930"/>
                  <a:gd name="connsiteY6" fmla="*/ 0 h 8450631"/>
                  <a:gd name="connsiteX7" fmla="*/ 1115471 w 1171930"/>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50974 h 8450631"/>
                  <a:gd name="connsiteX6" fmla="*/ 76970 w 1171879"/>
                  <a:gd name="connsiteY6" fmla="*/ 0 h 8450631"/>
                  <a:gd name="connsiteX7" fmla="*/ 1115420 w 1171879"/>
                  <a:gd name="connsiteY7" fmla="*/ 0 h 8450631"/>
                  <a:gd name="connsiteX0" fmla="*/ 1121030 w 1177489"/>
                  <a:gd name="connsiteY0" fmla="*/ 0 h 8450631"/>
                  <a:gd name="connsiteX1" fmla="*/ 1124367 w 1177489"/>
                  <a:gd name="connsiteY1" fmla="*/ 7776372 h 8450631"/>
                  <a:gd name="connsiteX2" fmla="*/ 1177489 w 1177489"/>
                  <a:gd name="connsiteY2" fmla="*/ 8206878 h 8450631"/>
                  <a:gd name="connsiteX3" fmla="*/ 592078 w 1177489"/>
                  <a:gd name="connsiteY3" fmla="*/ 7780946 h 8450631"/>
                  <a:gd name="connsiteX4" fmla="*/ 182969 w 1177489"/>
                  <a:gd name="connsiteY4" fmla="*/ 8450631 h 8450631"/>
                  <a:gd name="connsiteX5" fmla="*/ 0 w 1177489"/>
                  <a:gd name="connsiteY5" fmla="*/ 7875241 h 8450631"/>
                  <a:gd name="connsiteX6" fmla="*/ 82580 w 1177489"/>
                  <a:gd name="connsiteY6" fmla="*/ 0 h 8450631"/>
                  <a:gd name="connsiteX7" fmla="*/ 1121030 w 1177489"/>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088330 w 1144789"/>
                  <a:gd name="connsiteY0" fmla="*/ 0 h 8453436"/>
                  <a:gd name="connsiteX1" fmla="*/ 1091667 w 1144789"/>
                  <a:gd name="connsiteY1" fmla="*/ 7776372 h 8453436"/>
                  <a:gd name="connsiteX2" fmla="*/ 1144789 w 1144789"/>
                  <a:gd name="connsiteY2" fmla="*/ 8206878 h 8453436"/>
                  <a:gd name="connsiteX3" fmla="*/ 559378 w 1144789"/>
                  <a:gd name="connsiteY3" fmla="*/ 7780946 h 8453436"/>
                  <a:gd name="connsiteX4" fmla="*/ 172708 w 1144789"/>
                  <a:gd name="connsiteY4" fmla="*/ 8453436 h 8453436"/>
                  <a:gd name="connsiteX5" fmla="*/ 0 w 1144789"/>
                  <a:gd name="connsiteY5" fmla="*/ 7585220 h 8453436"/>
                  <a:gd name="connsiteX6" fmla="*/ 49880 w 1144789"/>
                  <a:gd name="connsiteY6" fmla="*/ 0 h 8453436"/>
                  <a:gd name="connsiteX7" fmla="*/ 1088330 w 1144789"/>
                  <a:gd name="connsiteY7" fmla="*/ 0 h 8453436"/>
                  <a:gd name="connsiteX0" fmla="*/ 1062202 w 1118661"/>
                  <a:gd name="connsiteY0" fmla="*/ 0 h 8453436"/>
                  <a:gd name="connsiteX1" fmla="*/ 1065539 w 1118661"/>
                  <a:gd name="connsiteY1" fmla="*/ 7776372 h 8453436"/>
                  <a:gd name="connsiteX2" fmla="*/ 1118661 w 1118661"/>
                  <a:gd name="connsiteY2" fmla="*/ 8206878 h 8453436"/>
                  <a:gd name="connsiteX3" fmla="*/ 533250 w 1118661"/>
                  <a:gd name="connsiteY3" fmla="*/ 7780946 h 8453436"/>
                  <a:gd name="connsiteX4" fmla="*/ 146580 w 1118661"/>
                  <a:gd name="connsiteY4" fmla="*/ 8453436 h 8453436"/>
                  <a:gd name="connsiteX5" fmla="*/ 0 w 1118661"/>
                  <a:gd name="connsiteY5" fmla="*/ 7532972 h 8453436"/>
                  <a:gd name="connsiteX6" fmla="*/ 23752 w 1118661"/>
                  <a:gd name="connsiteY6" fmla="*/ 0 h 8453436"/>
                  <a:gd name="connsiteX7" fmla="*/ 1062202 w 1118661"/>
                  <a:gd name="connsiteY7" fmla="*/ 0 h 8453436"/>
                  <a:gd name="connsiteX0" fmla="*/ 1062202 w 1118661"/>
                  <a:gd name="connsiteY0" fmla="*/ 0 h 8414250"/>
                  <a:gd name="connsiteX1" fmla="*/ 1065539 w 1118661"/>
                  <a:gd name="connsiteY1" fmla="*/ 7776372 h 8414250"/>
                  <a:gd name="connsiteX2" fmla="*/ 1118661 w 1118661"/>
                  <a:gd name="connsiteY2" fmla="*/ 8206878 h 8414250"/>
                  <a:gd name="connsiteX3" fmla="*/ 533250 w 1118661"/>
                  <a:gd name="connsiteY3" fmla="*/ 7780946 h 8414250"/>
                  <a:gd name="connsiteX4" fmla="*/ 211895 w 1118661"/>
                  <a:gd name="connsiteY4" fmla="*/ 8414250 h 8414250"/>
                  <a:gd name="connsiteX5" fmla="*/ 0 w 1118661"/>
                  <a:gd name="connsiteY5" fmla="*/ 7532972 h 8414250"/>
                  <a:gd name="connsiteX6" fmla="*/ 23752 w 1118661"/>
                  <a:gd name="connsiteY6" fmla="*/ 0 h 8414250"/>
                  <a:gd name="connsiteX7" fmla="*/ 1062202 w 1118661"/>
                  <a:gd name="connsiteY7" fmla="*/ 0 h 8414250"/>
                  <a:gd name="connsiteX0" fmla="*/ 1062200 w 1118659"/>
                  <a:gd name="connsiteY0" fmla="*/ 0 h 8414250"/>
                  <a:gd name="connsiteX1" fmla="*/ 1065537 w 1118659"/>
                  <a:gd name="connsiteY1" fmla="*/ 7776372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118659"/>
                  <a:gd name="connsiteY0" fmla="*/ 0 h 8414250"/>
                  <a:gd name="connsiteX1" fmla="*/ 1026351 w 1118659"/>
                  <a:gd name="connsiteY1" fmla="*/ 7345300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223162"/>
                  <a:gd name="connsiteY0" fmla="*/ 0 h 8414250"/>
                  <a:gd name="connsiteX1" fmla="*/ 1026351 w 1223162"/>
                  <a:gd name="connsiteY1" fmla="*/ 7345300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87163 w 1223162"/>
                  <a:gd name="connsiteY1" fmla="*/ 7214672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79003 w 1223162"/>
                  <a:gd name="connsiteY1" fmla="*/ 7186966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79003 w 1223162"/>
                  <a:gd name="connsiteY1" fmla="*/ 7186966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56760 w 1217722"/>
                  <a:gd name="connsiteY0" fmla="*/ 0 h 8414250"/>
                  <a:gd name="connsiteX1" fmla="*/ 973563 w 1217722"/>
                  <a:gd name="connsiteY1" fmla="*/ 7186966 h 8414250"/>
                  <a:gd name="connsiteX2" fmla="*/ 1217722 w 1217722"/>
                  <a:gd name="connsiteY2" fmla="*/ 8272195 h 8414250"/>
                  <a:gd name="connsiteX3" fmla="*/ 527808 w 1217722"/>
                  <a:gd name="connsiteY3" fmla="*/ 7780946 h 8414250"/>
                  <a:gd name="connsiteX4" fmla="*/ 206453 w 1217722"/>
                  <a:gd name="connsiteY4" fmla="*/ 8414250 h 8414250"/>
                  <a:gd name="connsiteX5" fmla="*/ 0 w 1217722"/>
                  <a:gd name="connsiteY5" fmla="*/ 7673993 h 8414250"/>
                  <a:gd name="connsiteX6" fmla="*/ 18310 w 1217722"/>
                  <a:gd name="connsiteY6" fmla="*/ 0 h 8414250"/>
                  <a:gd name="connsiteX7" fmla="*/ 1056760 w 1217722"/>
                  <a:gd name="connsiteY7" fmla="*/ 0 h 8414250"/>
                  <a:gd name="connsiteX0" fmla="*/ 1056760 w 1217722"/>
                  <a:gd name="connsiteY0" fmla="*/ 0 h 8414250"/>
                  <a:gd name="connsiteX1" fmla="*/ 973563 w 1217722"/>
                  <a:gd name="connsiteY1" fmla="*/ 7186966 h 8414250"/>
                  <a:gd name="connsiteX2" fmla="*/ 1217722 w 1217722"/>
                  <a:gd name="connsiteY2" fmla="*/ 8272195 h 8414250"/>
                  <a:gd name="connsiteX3" fmla="*/ 527808 w 1217722"/>
                  <a:gd name="connsiteY3" fmla="*/ 7780946 h 8414250"/>
                  <a:gd name="connsiteX4" fmla="*/ 206453 w 1217722"/>
                  <a:gd name="connsiteY4" fmla="*/ 8414250 h 8414250"/>
                  <a:gd name="connsiteX5" fmla="*/ 0 w 1217722"/>
                  <a:gd name="connsiteY5" fmla="*/ 7673993 h 8414250"/>
                  <a:gd name="connsiteX6" fmla="*/ 18310 w 1217722"/>
                  <a:gd name="connsiteY6" fmla="*/ 0 h 8414250"/>
                  <a:gd name="connsiteX7" fmla="*/ 1056760 w 1217722"/>
                  <a:gd name="connsiteY7" fmla="*/ 0 h 8414250"/>
                  <a:gd name="connsiteX0" fmla="*/ 1062198 w 1223160"/>
                  <a:gd name="connsiteY0" fmla="*/ 0 h 8414250"/>
                  <a:gd name="connsiteX1" fmla="*/ 979001 w 1223160"/>
                  <a:gd name="connsiteY1" fmla="*/ 7186966 h 8414250"/>
                  <a:gd name="connsiteX2" fmla="*/ 1223160 w 1223160"/>
                  <a:gd name="connsiteY2" fmla="*/ 8272195 h 8414250"/>
                  <a:gd name="connsiteX3" fmla="*/ 533246 w 1223160"/>
                  <a:gd name="connsiteY3" fmla="*/ 7780946 h 8414250"/>
                  <a:gd name="connsiteX4" fmla="*/ 211891 w 1223160"/>
                  <a:gd name="connsiteY4" fmla="*/ 8414250 h 8414250"/>
                  <a:gd name="connsiteX5" fmla="*/ 0 w 1223160"/>
                  <a:gd name="connsiteY5" fmla="*/ 7490440 h 8414250"/>
                  <a:gd name="connsiteX6" fmla="*/ 23748 w 1223160"/>
                  <a:gd name="connsiteY6" fmla="*/ 0 h 8414250"/>
                  <a:gd name="connsiteX7" fmla="*/ 1062198 w 1223160"/>
                  <a:gd name="connsiteY7" fmla="*/ 0 h 8414250"/>
                  <a:gd name="connsiteX0" fmla="*/ 1062198 w 1223160"/>
                  <a:gd name="connsiteY0" fmla="*/ 0 h 8414250"/>
                  <a:gd name="connsiteX1" fmla="*/ 979001 w 1223160"/>
                  <a:gd name="connsiteY1" fmla="*/ 7186966 h 8414250"/>
                  <a:gd name="connsiteX2" fmla="*/ 1223160 w 1223160"/>
                  <a:gd name="connsiteY2" fmla="*/ 8272195 h 8414250"/>
                  <a:gd name="connsiteX3" fmla="*/ 533246 w 1223160"/>
                  <a:gd name="connsiteY3" fmla="*/ 7780946 h 8414250"/>
                  <a:gd name="connsiteX4" fmla="*/ 211891 w 1223160"/>
                  <a:gd name="connsiteY4" fmla="*/ 8414250 h 8414250"/>
                  <a:gd name="connsiteX5" fmla="*/ 0 w 1223160"/>
                  <a:gd name="connsiteY5" fmla="*/ 7490440 h 8414250"/>
                  <a:gd name="connsiteX6" fmla="*/ 23748 w 1223160"/>
                  <a:gd name="connsiteY6" fmla="*/ 0 h 8414250"/>
                  <a:gd name="connsiteX7" fmla="*/ 1062198 w 1223160"/>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49390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49390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95799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95799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42090 w 1203052"/>
                  <a:gd name="connsiteY0" fmla="*/ 0 h 8414250"/>
                  <a:gd name="connsiteX1" fmla="*/ 986572 w 1203052"/>
                  <a:gd name="connsiteY1" fmla="*/ 7186966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 name="connsiteX0" fmla="*/ 1042090 w 1203052"/>
                  <a:gd name="connsiteY0" fmla="*/ 0 h 8414250"/>
                  <a:gd name="connsiteX1" fmla="*/ 1007264 w 1203052"/>
                  <a:gd name="connsiteY1" fmla="*/ 7160454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 name="connsiteX0" fmla="*/ 1042090 w 1203052"/>
                  <a:gd name="connsiteY0" fmla="*/ 0 h 8414250"/>
                  <a:gd name="connsiteX1" fmla="*/ 1007264 w 1203052"/>
                  <a:gd name="connsiteY1" fmla="*/ 7160454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 name="connsiteX0" fmla="*/ 1042090 w 1203052"/>
                  <a:gd name="connsiteY0" fmla="*/ 0 h 8414250"/>
                  <a:gd name="connsiteX1" fmla="*/ 1021059 w 1203052"/>
                  <a:gd name="connsiteY1" fmla="*/ 7019047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 name="connsiteX0" fmla="*/ 1042090 w 1203052"/>
                  <a:gd name="connsiteY0" fmla="*/ 0 h 8414250"/>
                  <a:gd name="connsiteX1" fmla="*/ 1021059 w 1203052"/>
                  <a:gd name="connsiteY1" fmla="*/ 7019047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052" h="8414250">
                    <a:moveTo>
                      <a:pt x="1042090" y="0"/>
                    </a:moveTo>
                    <a:cubicBezTo>
                      <a:pt x="1042090" y="2726725"/>
                      <a:pt x="1021059" y="4292322"/>
                      <a:pt x="1021059" y="7019047"/>
                    </a:cubicBezTo>
                    <a:cubicBezTo>
                      <a:pt x="1041707" y="7450705"/>
                      <a:pt x="1185345" y="8128693"/>
                      <a:pt x="1203052" y="8272195"/>
                    </a:cubicBezTo>
                    <a:lnTo>
                      <a:pt x="513138" y="7780946"/>
                    </a:lnTo>
                    <a:lnTo>
                      <a:pt x="191783" y="8414250"/>
                    </a:lnTo>
                    <a:cubicBezTo>
                      <a:pt x="151501" y="8352635"/>
                      <a:pt x="19717" y="7729183"/>
                      <a:pt x="0" y="7283343"/>
                    </a:cubicBezTo>
                    <a:cubicBezTo>
                      <a:pt x="0" y="4556618"/>
                      <a:pt x="3640" y="2726725"/>
                      <a:pt x="3640" y="0"/>
                    </a:cubicBezTo>
                    <a:lnTo>
                      <a:pt x="1042090" y="0"/>
                    </a:lnTo>
                    <a:close/>
                  </a:path>
                </a:pathLst>
              </a:custGeom>
              <a:solidFill>
                <a:srgbClr val="3FCA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BFAC0CBC-F741-4CF6-A779-D97AA038F683}"/>
                  </a:ext>
                </a:extLst>
              </p:cNvPr>
              <p:cNvSpPr/>
              <p:nvPr/>
            </p:nvSpPr>
            <p:spPr>
              <a:xfrm rot="16200000">
                <a:off x="3857800" y="-359239"/>
                <a:ext cx="1274940" cy="6932468"/>
              </a:xfrm>
              <a:custGeom>
                <a:avLst/>
                <a:gdLst>
                  <a:gd name="connsiteX0" fmla="*/ 1038451 w 1038451"/>
                  <a:gd name="connsiteY0" fmla="*/ 0 h 8180174"/>
                  <a:gd name="connsiteX1" fmla="*/ 1038450 w 1038451"/>
                  <a:gd name="connsiteY1" fmla="*/ 8180174 h 8180174"/>
                  <a:gd name="connsiteX2" fmla="*/ 1028165 w 1038451"/>
                  <a:gd name="connsiteY2" fmla="*/ 8180174 h 8180174"/>
                  <a:gd name="connsiteX3" fmla="*/ 519226 w 1038451"/>
                  <a:gd name="connsiteY3" fmla="*/ 7236196 h 8180174"/>
                  <a:gd name="connsiteX4" fmla="*/ 10285 w 1038451"/>
                  <a:gd name="connsiteY4" fmla="*/ 8180174 h 8180174"/>
                  <a:gd name="connsiteX5" fmla="*/ 0 w 1038451"/>
                  <a:gd name="connsiteY5" fmla="*/ 8180174 h 8180174"/>
                  <a:gd name="connsiteX6" fmla="*/ 1 w 1038451"/>
                  <a:gd name="connsiteY6" fmla="*/ 0 h 8180174"/>
                  <a:gd name="connsiteX7" fmla="*/ 1038451 w 1038451"/>
                  <a:gd name="connsiteY7" fmla="*/ 0 h 8180174"/>
                  <a:gd name="connsiteX0" fmla="*/ 1038451 w 1038451"/>
                  <a:gd name="connsiteY0" fmla="*/ 0 h 8193526"/>
                  <a:gd name="connsiteX1" fmla="*/ 1038450 w 1038451"/>
                  <a:gd name="connsiteY1" fmla="*/ 8180174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38451"/>
                  <a:gd name="connsiteY0" fmla="*/ 0 h 8193526"/>
                  <a:gd name="connsiteX1" fmla="*/ 1035113 w 1038451"/>
                  <a:gd name="connsiteY1" fmla="*/ 8073386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94910"/>
                  <a:gd name="connsiteY0" fmla="*/ 0 h 8206878"/>
                  <a:gd name="connsiteX1" fmla="*/ 1035113 w 1094910"/>
                  <a:gd name="connsiteY1" fmla="*/ 8073386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71823 w 1094910"/>
                  <a:gd name="connsiteY1" fmla="*/ 8003304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60151 h 8206878"/>
                  <a:gd name="connsiteX6" fmla="*/ 1 w 1094910"/>
                  <a:gd name="connsiteY6" fmla="*/ 0 h 8206878"/>
                  <a:gd name="connsiteX7" fmla="*/ 1038451 w 1094910"/>
                  <a:gd name="connsiteY7" fmla="*/ 0 h 8206878"/>
                  <a:gd name="connsiteX0" fmla="*/ 1048463 w 1104922"/>
                  <a:gd name="connsiteY0" fmla="*/ 0 h 8206878"/>
                  <a:gd name="connsiteX1" fmla="*/ 1051800 w 1104922"/>
                  <a:gd name="connsiteY1" fmla="*/ 7776372 h 8206878"/>
                  <a:gd name="connsiteX2" fmla="*/ 1104922 w 1104922"/>
                  <a:gd name="connsiteY2" fmla="*/ 8206878 h 8206878"/>
                  <a:gd name="connsiteX3" fmla="*/ 529238 w 1104922"/>
                  <a:gd name="connsiteY3" fmla="*/ 7236196 h 8206878"/>
                  <a:gd name="connsiteX4" fmla="*/ 20297 w 1104922"/>
                  <a:gd name="connsiteY4" fmla="*/ 8180174 h 8206878"/>
                  <a:gd name="connsiteX5" fmla="*/ 0 w 1104922"/>
                  <a:gd name="connsiteY5" fmla="*/ 7976604 h 8206878"/>
                  <a:gd name="connsiteX6" fmla="*/ 10013 w 1104922"/>
                  <a:gd name="connsiteY6" fmla="*/ 0 h 8206878"/>
                  <a:gd name="connsiteX7" fmla="*/ 1048463 w 1104922"/>
                  <a:gd name="connsiteY7" fmla="*/ 0 h 8206878"/>
                  <a:gd name="connsiteX0" fmla="*/ 1048463 w 1104922"/>
                  <a:gd name="connsiteY0" fmla="*/ 0 h 8226895"/>
                  <a:gd name="connsiteX1" fmla="*/ 1051800 w 1104922"/>
                  <a:gd name="connsiteY1" fmla="*/ 7776372 h 8226895"/>
                  <a:gd name="connsiteX2" fmla="*/ 1104922 w 1104922"/>
                  <a:gd name="connsiteY2" fmla="*/ 8206878 h 8226895"/>
                  <a:gd name="connsiteX3" fmla="*/ 529238 w 1104922"/>
                  <a:gd name="connsiteY3" fmla="*/ 7236196 h 8226895"/>
                  <a:gd name="connsiteX4" fmla="*/ 110402 w 1104922"/>
                  <a:gd name="connsiteY4" fmla="*/ 8226895 h 8226895"/>
                  <a:gd name="connsiteX5" fmla="*/ 0 w 1104922"/>
                  <a:gd name="connsiteY5" fmla="*/ 7976604 h 8226895"/>
                  <a:gd name="connsiteX6" fmla="*/ 10013 w 1104922"/>
                  <a:gd name="connsiteY6" fmla="*/ 0 h 8226895"/>
                  <a:gd name="connsiteX7" fmla="*/ 1048463 w 1104922"/>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28953 w 1094909"/>
                  <a:gd name="connsiteY3" fmla="*/ 7625303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09498 w 1094909"/>
                  <a:gd name="connsiteY3" fmla="*/ 778094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450631"/>
                  <a:gd name="connsiteX1" fmla="*/ 1041787 w 1094909"/>
                  <a:gd name="connsiteY1" fmla="*/ 7776372 h 8450631"/>
                  <a:gd name="connsiteX2" fmla="*/ 1094909 w 1094909"/>
                  <a:gd name="connsiteY2" fmla="*/ 8206878 h 8450631"/>
                  <a:gd name="connsiteX3" fmla="*/ 509498 w 1094909"/>
                  <a:gd name="connsiteY3" fmla="*/ 7780946 h 8450631"/>
                  <a:gd name="connsiteX4" fmla="*/ 100389 w 1094909"/>
                  <a:gd name="connsiteY4" fmla="*/ 8450631 h 8450631"/>
                  <a:gd name="connsiteX5" fmla="*/ 30034 w 1094909"/>
                  <a:gd name="connsiteY5" fmla="*/ 7999967 h 8450631"/>
                  <a:gd name="connsiteX6" fmla="*/ 0 w 1094909"/>
                  <a:gd name="connsiteY6" fmla="*/ 0 h 8450631"/>
                  <a:gd name="connsiteX7" fmla="*/ 1038450 w 1094909"/>
                  <a:gd name="connsiteY7" fmla="*/ 0 h 8450631"/>
                  <a:gd name="connsiteX0" fmla="*/ 1047326 w 1103785"/>
                  <a:gd name="connsiteY0" fmla="*/ 0 h 8450631"/>
                  <a:gd name="connsiteX1" fmla="*/ 1050663 w 1103785"/>
                  <a:gd name="connsiteY1" fmla="*/ 7776372 h 8450631"/>
                  <a:gd name="connsiteX2" fmla="*/ 1103785 w 1103785"/>
                  <a:gd name="connsiteY2" fmla="*/ 8206878 h 8450631"/>
                  <a:gd name="connsiteX3" fmla="*/ 518374 w 1103785"/>
                  <a:gd name="connsiteY3" fmla="*/ 7780946 h 8450631"/>
                  <a:gd name="connsiteX4" fmla="*/ 109265 w 1103785"/>
                  <a:gd name="connsiteY4" fmla="*/ 8450631 h 8450631"/>
                  <a:gd name="connsiteX5" fmla="*/ 0 w 1103785"/>
                  <a:gd name="connsiteY5" fmla="*/ 7892963 h 8450631"/>
                  <a:gd name="connsiteX6" fmla="*/ 8876 w 1103785"/>
                  <a:gd name="connsiteY6" fmla="*/ 0 h 8450631"/>
                  <a:gd name="connsiteX7" fmla="*/ 1047326 w 1103785"/>
                  <a:gd name="connsiteY7" fmla="*/ 0 h 8450631"/>
                  <a:gd name="connsiteX0" fmla="*/ 1051159 w 1107618"/>
                  <a:gd name="connsiteY0" fmla="*/ 0 h 8450631"/>
                  <a:gd name="connsiteX1" fmla="*/ 1054496 w 1107618"/>
                  <a:gd name="connsiteY1" fmla="*/ 7776372 h 8450631"/>
                  <a:gd name="connsiteX2" fmla="*/ 1107618 w 1107618"/>
                  <a:gd name="connsiteY2" fmla="*/ 8206878 h 8450631"/>
                  <a:gd name="connsiteX3" fmla="*/ 522207 w 1107618"/>
                  <a:gd name="connsiteY3" fmla="*/ 7780946 h 8450631"/>
                  <a:gd name="connsiteX4" fmla="*/ 113098 w 1107618"/>
                  <a:gd name="connsiteY4" fmla="*/ 8450631 h 8450631"/>
                  <a:gd name="connsiteX5" fmla="*/ 3833 w 1107618"/>
                  <a:gd name="connsiteY5" fmla="*/ 7892963 h 8450631"/>
                  <a:gd name="connsiteX6" fmla="*/ 12709 w 1107618"/>
                  <a:gd name="connsiteY6" fmla="*/ 0 h 8450631"/>
                  <a:gd name="connsiteX7" fmla="*/ 1051159 w 1107618"/>
                  <a:gd name="connsiteY7" fmla="*/ 0 h 8450631"/>
                  <a:gd name="connsiteX0" fmla="*/ 1117939 w 1174398"/>
                  <a:gd name="connsiteY0" fmla="*/ 0 h 8450631"/>
                  <a:gd name="connsiteX1" fmla="*/ 1121276 w 1174398"/>
                  <a:gd name="connsiteY1" fmla="*/ 7776372 h 8450631"/>
                  <a:gd name="connsiteX2" fmla="*/ 1174398 w 1174398"/>
                  <a:gd name="connsiteY2" fmla="*/ 8206878 h 8450631"/>
                  <a:gd name="connsiteX3" fmla="*/ 588987 w 1174398"/>
                  <a:gd name="connsiteY3" fmla="*/ 7780946 h 8450631"/>
                  <a:gd name="connsiteX4" fmla="*/ 179878 w 1174398"/>
                  <a:gd name="connsiteY4" fmla="*/ 8450631 h 8450631"/>
                  <a:gd name="connsiteX5" fmla="*/ 2519 w 1174398"/>
                  <a:gd name="connsiteY5" fmla="*/ 7990243 h 8450631"/>
                  <a:gd name="connsiteX6" fmla="*/ 79489 w 1174398"/>
                  <a:gd name="connsiteY6" fmla="*/ 0 h 8450631"/>
                  <a:gd name="connsiteX7" fmla="*/ 1117939 w 1174398"/>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71 w 1171930"/>
                  <a:gd name="connsiteY0" fmla="*/ 0 h 8450631"/>
                  <a:gd name="connsiteX1" fmla="*/ 1118808 w 1171930"/>
                  <a:gd name="connsiteY1" fmla="*/ 7776372 h 8450631"/>
                  <a:gd name="connsiteX2" fmla="*/ 1171930 w 1171930"/>
                  <a:gd name="connsiteY2" fmla="*/ 8206878 h 8450631"/>
                  <a:gd name="connsiteX3" fmla="*/ 586519 w 1171930"/>
                  <a:gd name="connsiteY3" fmla="*/ 7780946 h 8450631"/>
                  <a:gd name="connsiteX4" fmla="*/ 177410 w 1171930"/>
                  <a:gd name="connsiteY4" fmla="*/ 8450631 h 8450631"/>
                  <a:gd name="connsiteX5" fmla="*/ 51 w 1171930"/>
                  <a:gd name="connsiteY5" fmla="*/ 7990243 h 8450631"/>
                  <a:gd name="connsiteX6" fmla="*/ 77021 w 1171930"/>
                  <a:gd name="connsiteY6" fmla="*/ 0 h 8450631"/>
                  <a:gd name="connsiteX7" fmla="*/ 1115471 w 1171930"/>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50974 h 8450631"/>
                  <a:gd name="connsiteX6" fmla="*/ 76970 w 1171879"/>
                  <a:gd name="connsiteY6" fmla="*/ 0 h 8450631"/>
                  <a:gd name="connsiteX7" fmla="*/ 1115420 w 1171879"/>
                  <a:gd name="connsiteY7" fmla="*/ 0 h 8450631"/>
                  <a:gd name="connsiteX0" fmla="*/ 1121030 w 1177489"/>
                  <a:gd name="connsiteY0" fmla="*/ 0 h 8450631"/>
                  <a:gd name="connsiteX1" fmla="*/ 1124367 w 1177489"/>
                  <a:gd name="connsiteY1" fmla="*/ 7776372 h 8450631"/>
                  <a:gd name="connsiteX2" fmla="*/ 1177489 w 1177489"/>
                  <a:gd name="connsiteY2" fmla="*/ 8206878 h 8450631"/>
                  <a:gd name="connsiteX3" fmla="*/ 592078 w 1177489"/>
                  <a:gd name="connsiteY3" fmla="*/ 7780946 h 8450631"/>
                  <a:gd name="connsiteX4" fmla="*/ 182969 w 1177489"/>
                  <a:gd name="connsiteY4" fmla="*/ 8450631 h 8450631"/>
                  <a:gd name="connsiteX5" fmla="*/ 0 w 1177489"/>
                  <a:gd name="connsiteY5" fmla="*/ 7875241 h 8450631"/>
                  <a:gd name="connsiteX6" fmla="*/ 82580 w 1177489"/>
                  <a:gd name="connsiteY6" fmla="*/ 0 h 8450631"/>
                  <a:gd name="connsiteX7" fmla="*/ 1121030 w 1177489"/>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088330 w 1144789"/>
                  <a:gd name="connsiteY0" fmla="*/ 0 h 8453436"/>
                  <a:gd name="connsiteX1" fmla="*/ 1091667 w 1144789"/>
                  <a:gd name="connsiteY1" fmla="*/ 7776372 h 8453436"/>
                  <a:gd name="connsiteX2" fmla="*/ 1144789 w 1144789"/>
                  <a:gd name="connsiteY2" fmla="*/ 8206878 h 8453436"/>
                  <a:gd name="connsiteX3" fmla="*/ 559378 w 1144789"/>
                  <a:gd name="connsiteY3" fmla="*/ 7780946 h 8453436"/>
                  <a:gd name="connsiteX4" fmla="*/ 172708 w 1144789"/>
                  <a:gd name="connsiteY4" fmla="*/ 8453436 h 8453436"/>
                  <a:gd name="connsiteX5" fmla="*/ 0 w 1144789"/>
                  <a:gd name="connsiteY5" fmla="*/ 7585220 h 8453436"/>
                  <a:gd name="connsiteX6" fmla="*/ 49880 w 1144789"/>
                  <a:gd name="connsiteY6" fmla="*/ 0 h 8453436"/>
                  <a:gd name="connsiteX7" fmla="*/ 1088330 w 1144789"/>
                  <a:gd name="connsiteY7" fmla="*/ 0 h 8453436"/>
                  <a:gd name="connsiteX0" fmla="*/ 1062202 w 1118661"/>
                  <a:gd name="connsiteY0" fmla="*/ 0 h 8453436"/>
                  <a:gd name="connsiteX1" fmla="*/ 1065539 w 1118661"/>
                  <a:gd name="connsiteY1" fmla="*/ 7776372 h 8453436"/>
                  <a:gd name="connsiteX2" fmla="*/ 1118661 w 1118661"/>
                  <a:gd name="connsiteY2" fmla="*/ 8206878 h 8453436"/>
                  <a:gd name="connsiteX3" fmla="*/ 533250 w 1118661"/>
                  <a:gd name="connsiteY3" fmla="*/ 7780946 h 8453436"/>
                  <a:gd name="connsiteX4" fmla="*/ 146580 w 1118661"/>
                  <a:gd name="connsiteY4" fmla="*/ 8453436 h 8453436"/>
                  <a:gd name="connsiteX5" fmla="*/ 0 w 1118661"/>
                  <a:gd name="connsiteY5" fmla="*/ 7532972 h 8453436"/>
                  <a:gd name="connsiteX6" fmla="*/ 23752 w 1118661"/>
                  <a:gd name="connsiteY6" fmla="*/ 0 h 8453436"/>
                  <a:gd name="connsiteX7" fmla="*/ 1062202 w 1118661"/>
                  <a:gd name="connsiteY7" fmla="*/ 0 h 8453436"/>
                  <a:gd name="connsiteX0" fmla="*/ 1062202 w 1118661"/>
                  <a:gd name="connsiteY0" fmla="*/ 0 h 8414250"/>
                  <a:gd name="connsiteX1" fmla="*/ 1065539 w 1118661"/>
                  <a:gd name="connsiteY1" fmla="*/ 7776372 h 8414250"/>
                  <a:gd name="connsiteX2" fmla="*/ 1118661 w 1118661"/>
                  <a:gd name="connsiteY2" fmla="*/ 8206878 h 8414250"/>
                  <a:gd name="connsiteX3" fmla="*/ 533250 w 1118661"/>
                  <a:gd name="connsiteY3" fmla="*/ 7780946 h 8414250"/>
                  <a:gd name="connsiteX4" fmla="*/ 211895 w 1118661"/>
                  <a:gd name="connsiteY4" fmla="*/ 8414250 h 8414250"/>
                  <a:gd name="connsiteX5" fmla="*/ 0 w 1118661"/>
                  <a:gd name="connsiteY5" fmla="*/ 7532972 h 8414250"/>
                  <a:gd name="connsiteX6" fmla="*/ 23752 w 1118661"/>
                  <a:gd name="connsiteY6" fmla="*/ 0 h 8414250"/>
                  <a:gd name="connsiteX7" fmla="*/ 1062202 w 1118661"/>
                  <a:gd name="connsiteY7" fmla="*/ 0 h 8414250"/>
                  <a:gd name="connsiteX0" fmla="*/ 1062200 w 1118659"/>
                  <a:gd name="connsiteY0" fmla="*/ 0 h 8414250"/>
                  <a:gd name="connsiteX1" fmla="*/ 1065537 w 1118659"/>
                  <a:gd name="connsiteY1" fmla="*/ 7776372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118659"/>
                  <a:gd name="connsiteY0" fmla="*/ 0 h 8414250"/>
                  <a:gd name="connsiteX1" fmla="*/ 1026351 w 1118659"/>
                  <a:gd name="connsiteY1" fmla="*/ 7345300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223162"/>
                  <a:gd name="connsiteY0" fmla="*/ 0 h 8414250"/>
                  <a:gd name="connsiteX1" fmla="*/ 1026351 w 1223162"/>
                  <a:gd name="connsiteY1" fmla="*/ 7345300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87163 w 1223162"/>
                  <a:gd name="connsiteY1" fmla="*/ 7214672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87163 w 1223162"/>
                  <a:gd name="connsiteY1" fmla="*/ 7214672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58557 w 1219519"/>
                  <a:gd name="connsiteY0" fmla="*/ 0 h 8414250"/>
                  <a:gd name="connsiteX1" fmla="*/ 983520 w 1219519"/>
                  <a:gd name="connsiteY1" fmla="*/ 7214672 h 8414250"/>
                  <a:gd name="connsiteX2" fmla="*/ 1219519 w 1219519"/>
                  <a:gd name="connsiteY2" fmla="*/ 8272195 h 8414250"/>
                  <a:gd name="connsiteX3" fmla="*/ 529605 w 1219519"/>
                  <a:gd name="connsiteY3" fmla="*/ 7780946 h 8414250"/>
                  <a:gd name="connsiteX4" fmla="*/ 208250 w 1219519"/>
                  <a:gd name="connsiteY4" fmla="*/ 8414250 h 8414250"/>
                  <a:gd name="connsiteX5" fmla="*/ 0 w 1219519"/>
                  <a:gd name="connsiteY5" fmla="*/ 7638101 h 8414250"/>
                  <a:gd name="connsiteX6" fmla="*/ 20107 w 1219519"/>
                  <a:gd name="connsiteY6" fmla="*/ 0 h 8414250"/>
                  <a:gd name="connsiteX7" fmla="*/ 1058557 w 1219519"/>
                  <a:gd name="connsiteY7" fmla="*/ 0 h 8414250"/>
                  <a:gd name="connsiteX0" fmla="*/ 1058557 w 1219519"/>
                  <a:gd name="connsiteY0" fmla="*/ 0 h 8414250"/>
                  <a:gd name="connsiteX1" fmla="*/ 983520 w 1219519"/>
                  <a:gd name="connsiteY1" fmla="*/ 7214672 h 8414250"/>
                  <a:gd name="connsiteX2" fmla="*/ 1219519 w 1219519"/>
                  <a:gd name="connsiteY2" fmla="*/ 8272195 h 8414250"/>
                  <a:gd name="connsiteX3" fmla="*/ 529605 w 1219519"/>
                  <a:gd name="connsiteY3" fmla="*/ 7780946 h 8414250"/>
                  <a:gd name="connsiteX4" fmla="*/ 208250 w 1219519"/>
                  <a:gd name="connsiteY4" fmla="*/ 8414250 h 8414250"/>
                  <a:gd name="connsiteX5" fmla="*/ 0 w 1219519"/>
                  <a:gd name="connsiteY5" fmla="*/ 7638101 h 8414250"/>
                  <a:gd name="connsiteX6" fmla="*/ 20107 w 1219519"/>
                  <a:gd name="connsiteY6" fmla="*/ 0 h 8414250"/>
                  <a:gd name="connsiteX7" fmla="*/ 1058557 w 1219519"/>
                  <a:gd name="connsiteY7" fmla="*/ 0 h 8414250"/>
                  <a:gd name="connsiteX0" fmla="*/ 1058557 w 1191810"/>
                  <a:gd name="connsiteY0" fmla="*/ 0 h 8414250"/>
                  <a:gd name="connsiteX1" fmla="*/ 983520 w 1191810"/>
                  <a:gd name="connsiteY1" fmla="*/ 7214672 h 8414250"/>
                  <a:gd name="connsiteX2" fmla="*/ 1191810 w 1191810"/>
                  <a:gd name="connsiteY2" fmla="*/ 8387709 h 8414250"/>
                  <a:gd name="connsiteX3" fmla="*/ 529605 w 1191810"/>
                  <a:gd name="connsiteY3" fmla="*/ 7780946 h 8414250"/>
                  <a:gd name="connsiteX4" fmla="*/ 208250 w 1191810"/>
                  <a:gd name="connsiteY4" fmla="*/ 8414250 h 8414250"/>
                  <a:gd name="connsiteX5" fmla="*/ 0 w 1191810"/>
                  <a:gd name="connsiteY5" fmla="*/ 7638101 h 8414250"/>
                  <a:gd name="connsiteX6" fmla="*/ 20107 w 1191810"/>
                  <a:gd name="connsiteY6" fmla="*/ 0 h 8414250"/>
                  <a:gd name="connsiteX7" fmla="*/ 1058557 w 1191810"/>
                  <a:gd name="connsiteY7" fmla="*/ 0 h 8414250"/>
                  <a:gd name="connsiteX0" fmla="*/ 1058557 w 1274940"/>
                  <a:gd name="connsiteY0" fmla="*/ 0 h 8435843"/>
                  <a:gd name="connsiteX1" fmla="*/ 983520 w 1274940"/>
                  <a:gd name="connsiteY1" fmla="*/ 7214672 h 8435843"/>
                  <a:gd name="connsiteX2" fmla="*/ 1274940 w 1274940"/>
                  <a:gd name="connsiteY2" fmla="*/ 8435843 h 8435843"/>
                  <a:gd name="connsiteX3" fmla="*/ 529605 w 1274940"/>
                  <a:gd name="connsiteY3" fmla="*/ 7780946 h 8435843"/>
                  <a:gd name="connsiteX4" fmla="*/ 208250 w 1274940"/>
                  <a:gd name="connsiteY4" fmla="*/ 8414250 h 8435843"/>
                  <a:gd name="connsiteX5" fmla="*/ 0 w 1274940"/>
                  <a:gd name="connsiteY5" fmla="*/ 7638101 h 8435843"/>
                  <a:gd name="connsiteX6" fmla="*/ 20107 w 1274940"/>
                  <a:gd name="connsiteY6" fmla="*/ 0 h 8435843"/>
                  <a:gd name="connsiteX7" fmla="*/ 1058557 w 1274940"/>
                  <a:gd name="connsiteY7" fmla="*/ 0 h 8435843"/>
                  <a:gd name="connsiteX0" fmla="*/ 1058557 w 1274940"/>
                  <a:gd name="connsiteY0" fmla="*/ 0 h 8435843"/>
                  <a:gd name="connsiteX1" fmla="*/ 983520 w 1274940"/>
                  <a:gd name="connsiteY1" fmla="*/ 7214672 h 8435843"/>
                  <a:gd name="connsiteX2" fmla="*/ 1274940 w 1274940"/>
                  <a:gd name="connsiteY2" fmla="*/ 8435843 h 8435843"/>
                  <a:gd name="connsiteX3" fmla="*/ 529605 w 1274940"/>
                  <a:gd name="connsiteY3" fmla="*/ 7780946 h 8435843"/>
                  <a:gd name="connsiteX4" fmla="*/ 208250 w 1274940"/>
                  <a:gd name="connsiteY4" fmla="*/ 8414250 h 8435843"/>
                  <a:gd name="connsiteX5" fmla="*/ 0 w 1274940"/>
                  <a:gd name="connsiteY5" fmla="*/ 7638101 h 8435843"/>
                  <a:gd name="connsiteX6" fmla="*/ 20107 w 1274940"/>
                  <a:gd name="connsiteY6" fmla="*/ 0 h 8435843"/>
                  <a:gd name="connsiteX7" fmla="*/ 1058557 w 1274940"/>
                  <a:gd name="connsiteY7" fmla="*/ 0 h 8435843"/>
                  <a:gd name="connsiteX0" fmla="*/ 1058557 w 1274940"/>
                  <a:gd name="connsiteY0" fmla="*/ 0 h 8435843"/>
                  <a:gd name="connsiteX1" fmla="*/ 983520 w 1274940"/>
                  <a:gd name="connsiteY1" fmla="*/ 7214672 h 8435843"/>
                  <a:gd name="connsiteX2" fmla="*/ 1274940 w 1274940"/>
                  <a:gd name="connsiteY2" fmla="*/ 8435843 h 8435843"/>
                  <a:gd name="connsiteX3" fmla="*/ 529605 w 1274940"/>
                  <a:gd name="connsiteY3" fmla="*/ 7780946 h 8435843"/>
                  <a:gd name="connsiteX4" fmla="*/ 208250 w 1274940"/>
                  <a:gd name="connsiteY4" fmla="*/ 8414250 h 8435843"/>
                  <a:gd name="connsiteX5" fmla="*/ 0 w 1274940"/>
                  <a:gd name="connsiteY5" fmla="*/ 7541841 h 8435843"/>
                  <a:gd name="connsiteX6" fmla="*/ 20107 w 1274940"/>
                  <a:gd name="connsiteY6" fmla="*/ 0 h 8435843"/>
                  <a:gd name="connsiteX7" fmla="*/ 1058557 w 1274940"/>
                  <a:gd name="connsiteY7" fmla="*/ 0 h 8435843"/>
                  <a:gd name="connsiteX0" fmla="*/ 1058557 w 1274940"/>
                  <a:gd name="connsiteY0" fmla="*/ 0 h 8510511"/>
                  <a:gd name="connsiteX1" fmla="*/ 983520 w 1274940"/>
                  <a:gd name="connsiteY1" fmla="*/ 7214672 h 8510511"/>
                  <a:gd name="connsiteX2" fmla="*/ 1274940 w 1274940"/>
                  <a:gd name="connsiteY2" fmla="*/ 8435843 h 8510511"/>
                  <a:gd name="connsiteX3" fmla="*/ 529605 w 1274940"/>
                  <a:gd name="connsiteY3" fmla="*/ 7780946 h 8510511"/>
                  <a:gd name="connsiteX4" fmla="*/ 180541 w 1274940"/>
                  <a:gd name="connsiteY4" fmla="*/ 8510511 h 8510511"/>
                  <a:gd name="connsiteX5" fmla="*/ 0 w 1274940"/>
                  <a:gd name="connsiteY5" fmla="*/ 7541841 h 8510511"/>
                  <a:gd name="connsiteX6" fmla="*/ 20107 w 1274940"/>
                  <a:gd name="connsiteY6" fmla="*/ 0 h 8510511"/>
                  <a:gd name="connsiteX7" fmla="*/ 1058557 w 1274940"/>
                  <a:gd name="connsiteY7" fmla="*/ 0 h 851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940" h="8510511">
                    <a:moveTo>
                      <a:pt x="1058557" y="0"/>
                    </a:moveTo>
                    <a:cubicBezTo>
                      <a:pt x="1058557" y="2726725"/>
                      <a:pt x="983520" y="4487947"/>
                      <a:pt x="983520" y="7214672"/>
                    </a:cubicBezTo>
                    <a:cubicBezTo>
                      <a:pt x="1026197" y="8070336"/>
                      <a:pt x="1257233" y="8292341"/>
                      <a:pt x="1274940" y="8435843"/>
                    </a:cubicBezTo>
                    <a:lnTo>
                      <a:pt x="529605" y="7780946"/>
                    </a:lnTo>
                    <a:lnTo>
                      <a:pt x="180541" y="8510511"/>
                    </a:lnTo>
                    <a:cubicBezTo>
                      <a:pt x="140259" y="8448896"/>
                      <a:pt x="31473" y="7922598"/>
                      <a:pt x="0" y="7541841"/>
                    </a:cubicBezTo>
                    <a:cubicBezTo>
                      <a:pt x="0" y="4815116"/>
                      <a:pt x="20107" y="2726725"/>
                      <a:pt x="20107" y="0"/>
                    </a:cubicBezTo>
                    <a:lnTo>
                      <a:pt x="105855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Box 17">
              <a:extLst>
                <a:ext uri="{FF2B5EF4-FFF2-40B4-BE49-F238E27FC236}">
                  <a16:creationId xmlns:a16="http://schemas.microsoft.com/office/drawing/2014/main" id="{57D2B5BB-FA00-45C5-A01C-8DF654926F88}"/>
                </a:ext>
              </a:extLst>
            </p:cNvPr>
            <p:cNvSpPr txBox="1"/>
            <p:nvPr/>
          </p:nvSpPr>
          <p:spPr>
            <a:xfrm>
              <a:off x="3648978" y="3107125"/>
              <a:ext cx="5956249" cy="713719"/>
            </a:xfrm>
            <a:prstGeom prst="rect">
              <a:avLst/>
            </a:prstGeom>
            <a:noFill/>
          </p:spPr>
          <p:txBody>
            <a:bodyPr wrap="square" rtlCol="0">
              <a:spAutoFit/>
            </a:bodyPr>
            <a:lstStyle/>
            <a:p>
              <a:r>
                <a:rPr lang="en-US" sz="4800">
                  <a:solidFill>
                    <a:srgbClr val="F35988"/>
                  </a:solidFill>
                  <a:effectLst>
                    <a:outerShdw blurRad="38100" dist="38100" dir="2700000" algn="tl">
                      <a:srgbClr val="000000">
                        <a:alpha val="43137"/>
                      </a:srgbClr>
                    </a:outerShdw>
                  </a:effectLst>
                  <a:latin typeface="HP-168" panose="020B0803050302020204" pitchFamily="34" charset="0"/>
                </a:rPr>
                <a:t>CÂU CHUYỆN CỦA RỄ</a:t>
              </a:r>
              <a:endParaRPr lang="en-US" sz="4800" dirty="0">
                <a:solidFill>
                  <a:srgbClr val="F35988"/>
                </a:solidFill>
                <a:effectLst>
                  <a:outerShdw blurRad="38100" dist="38100" dir="2700000" algn="tl">
                    <a:srgbClr val="000000">
                      <a:alpha val="43137"/>
                    </a:srgbClr>
                  </a:outerShdw>
                </a:effectLst>
                <a:latin typeface="HP-168" panose="020B0803050302020204" pitchFamily="34" charset="0"/>
              </a:endParaRPr>
            </a:p>
          </p:txBody>
        </p:sp>
      </p:grpSp>
      <p:sp>
        <p:nvSpPr>
          <p:cNvPr id="8" name="60">
            <a:extLst>
              <a:ext uri="{FF2B5EF4-FFF2-40B4-BE49-F238E27FC236}">
                <a16:creationId xmlns:a16="http://schemas.microsoft.com/office/drawing/2014/main" id="{2596BA64-F4FC-448E-8F9F-6F77C45872A9}"/>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3" name="Picture 2">
            <a:extLst>
              <a:ext uri="{FF2B5EF4-FFF2-40B4-BE49-F238E27FC236}">
                <a16:creationId xmlns:a16="http://schemas.microsoft.com/office/drawing/2014/main" id="{6519810E-FBDE-4F35-8D7E-FB085BF72C60}"/>
              </a:ext>
            </a:extLst>
          </p:cNvPr>
          <p:cNvPicPr>
            <a:picLocks noChangeAspect="1"/>
          </p:cNvPicPr>
          <p:nvPr userDrawn="1"/>
        </p:nvPicPr>
        <p:blipFill>
          <a:blip r:embed="rId2"/>
          <a:stretch>
            <a:fillRect/>
          </a:stretch>
        </p:blipFill>
        <p:spPr>
          <a:xfrm>
            <a:off x="1255781" y="722217"/>
            <a:ext cx="1902117" cy="4157832"/>
          </a:xfrm>
          <a:prstGeom prst="rect">
            <a:avLst/>
          </a:prstGeom>
        </p:spPr>
      </p:pic>
      <p:sp>
        <p:nvSpPr>
          <p:cNvPr id="10" name="PHẠM DUYÊN">
            <a:extLst>
              <a:ext uri="{FF2B5EF4-FFF2-40B4-BE49-F238E27FC236}">
                <a16:creationId xmlns:a16="http://schemas.microsoft.com/office/drawing/2014/main" id="{22958861-AE0B-4C07-AEC7-A19837FC7C1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1" name="63">
            <a:extLst>
              <a:ext uri="{FF2B5EF4-FFF2-40B4-BE49-F238E27FC236}">
                <a16:creationId xmlns:a16="http://schemas.microsoft.com/office/drawing/2014/main" id="{C8B319CA-02F5-4CCA-B079-C2D7FFC065A8}"/>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2" name="21">
            <a:extLst>
              <a:ext uri="{FF2B5EF4-FFF2-40B4-BE49-F238E27FC236}">
                <a16:creationId xmlns:a16="http://schemas.microsoft.com/office/drawing/2014/main" id="{5C3B308F-3EBB-4FE2-BD0D-4E6DF7B3200A}"/>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3" name="58">
            <a:extLst>
              <a:ext uri="{FF2B5EF4-FFF2-40B4-BE49-F238E27FC236}">
                <a16:creationId xmlns:a16="http://schemas.microsoft.com/office/drawing/2014/main" id="{D998065D-A73B-4654-8F4A-3C7A00EF1900}"/>
              </a:ext>
            </a:extLst>
          </p:cNvPr>
          <p:cNvSpPr/>
          <p:nvPr userDrawn="1"/>
        </p:nvSpPr>
        <p:spPr>
          <a:xfrm rot="1532284">
            <a:off x="7593832" y="748919"/>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14" name="Picture 13">
            <a:extLst>
              <a:ext uri="{FF2B5EF4-FFF2-40B4-BE49-F238E27FC236}">
                <a16:creationId xmlns:a16="http://schemas.microsoft.com/office/drawing/2014/main" id="{58ABEAD0-1509-476D-810E-C91A9436DE24}"/>
              </a:ext>
            </a:extLst>
          </p:cNvPr>
          <p:cNvPicPr>
            <a:picLocks noChangeAspect="1"/>
          </p:cNvPicPr>
          <p:nvPr userDrawn="1"/>
        </p:nvPicPr>
        <p:blipFill>
          <a:blip r:embed="rId3"/>
          <a:stretch>
            <a:fillRect/>
          </a:stretch>
        </p:blipFill>
        <p:spPr>
          <a:xfrm>
            <a:off x="5046995" y="207282"/>
            <a:ext cx="3010891" cy="1149829"/>
          </a:xfrm>
          <a:prstGeom prst="rect">
            <a:avLst/>
          </a:prstGeom>
        </p:spPr>
      </p:pic>
      <p:pic>
        <p:nvPicPr>
          <p:cNvPr id="15" name="Picture 14">
            <a:extLst>
              <a:ext uri="{FF2B5EF4-FFF2-40B4-BE49-F238E27FC236}">
                <a16:creationId xmlns:a16="http://schemas.microsoft.com/office/drawing/2014/main" id="{80972406-D9D6-4678-91E6-83C6CAFCEB89}"/>
              </a:ext>
            </a:extLst>
          </p:cNvPr>
          <p:cNvPicPr>
            <a:picLocks noChangeAspect="1"/>
          </p:cNvPicPr>
          <p:nvPr userDrawn="1"/>
        </p:nvPicPr>
        <p:blipFill>
          <a:blip r:embed="rId4"/>
          <a:stretch>
            <a:fillRect/>
          </a:stretch>
        </p:blipFill>
        <p:spPr>
          <a:xfrm>
            <a:off x="5782775" y="722217"/>
            <a:ext cx="1394399" cy="1638031"/>
          </a:xfrm>
          <a:prstGeom prst="rect">
            <a:avLst/>
          </a:prstGeom>
        </p:spPr>
      </p:pic>
    </p:spTree>
    <p:extLst>
      <p:ext uri="{BB962C8B-B14F-4D97-AF65-F5344CB8AC3E}">
        <p14:creationId xmlns:p14="http://schemas.microsoft.com/office/powerpoint/2010/main" val="1590811328"/>
      </p:ext>
    </p:extLst>
  </p:cSld>
  <p:clrMapOvr>
    <a:masterClrMapping/>
  </p:clrMapOvr>
  <p:transition spd="slow" advClick="0" advTm="0">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par>
                                    <p:cTn id="29" presetID="22" presetClass="entr" presetSubtype="8" fill="hold" nodeType="withEffect">
                                      <p:stCondLst>
                                        <p:cond delay="30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14:bounceEnd="56000">
                                          <p:cBhvr additive="base">
                                            <p:cTn id="36" dur="1500" fill="hold"/>
                                            <p:tgtEl>
                                              <p:spTgt spid="3"/>
                                            </p:tgtEl>
                                            <p:attrNameLst>
                                              <p:attrName>ppt_x</p:attrName>
                                            </p:attrNameLst>
                                          </p:cBhvr>
                                          <p:tavLst>
                                            <p:tav tm="0">
                                              <p:val>
                                                <p:strVal val="#ppt_x"/>
                                              </p:val>
                                            </p:tav>
                                            <p:tav tm="100000">
                                              <p:val>
                                                <p:strVal val="#ppt_x"/>
                                              </p:val>
                                            </p:tav>
                                          </p:tavLst>
                                        </p:anim>
                                        <p:anim calcmode="lin" valueType="num" p14:bounceEnd="56000">
                                          <p:cBhvr additive="base">
                                            <p:cTn id="37" dur="1500" fill="hold"/>
                                            <p:tgtEl>
                                              <p:spTgt spid="3"/>
                                            </p:tgtEl>
                                            <p:attrNameLst>
                                              <p:attrName>ppt_y</p:attrName>
                                            </p:attrNameLst>
                                          </p:cBhvr>
                                          <p:tavLst>
                                            <p:tav tm="0">
                                              <p:val>
                                                <p:strVal val="0-#ppt_h/2"/>
                                              </p:val>
                                            </p:tav>
                                            <p:tav tm="100000">
                                              <p:val>
                                                <p:strVal val="#ppt_y"/>
                                              </p:val>
                                            </p:tav>
                                          </p:tavLst>
                                        </p:anim>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par>
                                    <p:cTn id="29" presetID="22" presetClass="entr" presetSubtype="8" fill="hold" nodeType="withEffect">
                                      <p:stCondLst>
                                        <p:cond delay="30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1500" fill="hold"/>
                                            <p:tgtEl>
                                              <p:spTgt spid="3"/>
                                            </p:tgtEl>
                                            <p:attrNameLst>
                                              <p:attrName>ppt_x</p:attrName>
                                            </p:attrNameLst>
                                          </p:cBhvr>
                                          <p:tavLst>
                                            <p:tav tm="0">
                                              <p:val>
                                                <p:strVal val="#ppt_x"/>
                                              </p:val>
                                            </p:tav>
                                            <p:tav tm="100000">
                                              <p:val>
                                                <p:strVal val="#ppt_x"/>
                                              </p:val>
                                            </p:tav>
                                          </p:tavLst>
                                        </p:anim>
                                        <p:anim calcmode="lin" valueType="num">
                                          <p:cBhvr additive="base">
                                            <p:cTn id="37" dur="1500" fill="hold"/>
                                            <p:tgtEl>
                                              <p:spTgt spid="3"/>
                                            </p:tgtEl>
                                            <p:attrNameLst>
                                              <p:attrName>ppt_y</p:attrName>
                                            </p:attrNameLst>
                                          </p:cBhvr>
                                          <p:tavLst>
                                            <p:tav tm="0">
                                              <p:val>
                                                <p:strVal val="0-#ppt_h/2"/>
                                              </p:val>
                                            </p:tav>
                                            <p:tav tm="100000">
                                              <p:val>
                                                <p:strVal val="#ppt_y"/>
                                              </p:val>
                                            </p:tav>
                                          </p:tavLst>
                                        </p:anim>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fld id="{73AF918C-415C-4299-9F97-D5FD12D3444D}" type="datetimeFigureOut">
              <a:rPr lang="en-US" smtClean="0"/>
              <a:t>7/19/2023</a:t>
            </a:fld>
            <a:endParaRPr lang="en-US"/>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596075620"/>
      </p:ext>
    </p:extLst>
  </p:cSld>
  <p:clrMapOvr>
    <a:masterClrMapping/>
  </p:clrMapOvr>
  <p:transition spd="slow" advClick="0" advTm="0">
    <p:comb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fld id="{73AF918C-415C-4299-9F97-D5FD12D3444D}" type="datetimeFigureOut">
              <a:rPr lang="en-US" smtClean="0"/>
              <a:t>7/19/2023</a:t>
            </a:fld>
            <a:endParaRPr lang="en-US"/>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3448628898"/>
      </p:ext>
    </p:extLst>
  </p:cSld>
  <p:clrMapOvr>
    <a:masterClrMapping/>
  </p:clrMapOvr>
  <p:transition spd="slow" advClick="0" advTm="0">
    <p:comb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fld id="{73AF918C-415C-4299-9F97-D5FD12D3444D}" type="datetimeFigureOut">
              <a:rPr lang="en-US" smtClean="0"/>
              <a:t>7/19/2023</a:t>
            </a:fld>
            <a:endParaRPr lang="en-US"/>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756254666"/>
      </p:ext>
    </p:extLst>
  </p:cSld>
  <p:clrMapOvr>
    <a:masterClrMapping/>
  </p:clrMapOvr>
  <p:transition spd="slow" advClick="0" advTm="0">
    <p:comb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p:transition spd="slow" advClick="0" advTm="0">
    <p:comb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4" name="9">
            <a:extLst>
              <a:ext uri="{FF2B5EF4-FFF2-40B4-BE49-F238E27FC236}">
                <a16:creationId xmlns:a16="http://schemas.microsoft.com/office/drawing/2014/main" id="{31E1990E-03CA-4728-97AC-41301388565F}"/>
              </a:ext>
            </a:extLst>
          </p:cNvPr>
          <p:cNvSpPr/>
          <p:nvPr userDrawn="1"/>
        </p:nvSpPr>
        <p:spPr>
          <a:xfrm>
            <a:off x="495300" y="880611"/>
            <a:ext cx="11201400" cy="132109"/>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9491F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2"/>
          <a:stretch>
            <a:fillRect/>
          </a:stretch>
        </p:blipFill>
        <p:spPr>
          <a:xfrm>
            <a:off x="495300" y="159476"/>
            <a:ext cx="4087210" cy="1064767"/>
          </a:xfrm>
          <a:prstGeom prst="rect">
            <a:avLst/>
          </a:prstGeom>
        </p:spPr>
      </p:pic>
    </p:spTree>
    <p:extLst>
      <p:ext uri="{BB962C8B-B14F-4D97-AF65-F5344CB8AC3E}">
        <p14:creationId xmlns:p14="http://schemas.microsoft.com/office/powerpoint/2010/main" val="847923031"/>
      </p:ext>
    </p:extLst>
  </p:cSld>
  <p:clrMapOvr>
    <a:masterClrMapping/>
  </p:clrMapOvr>
  <p:transition spd="slow" advClick="0" advTm="0">
    <p:comb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9" name="Picture 8">
            <a:extLst>
              <a:ext uri="{FF2B5EF4-FFF2-40B4-BE49-F238E27FC236}">
                <a16:creationId xmlns:a16="http://schemas.microsoft.com/office/drawing/2014/main" id="{0D5BF0AE-F741-4914-9440-26D5A1C2DEBF}"/>
              </a:ext>
            </a:extLst>
          </p:cNvPr>
          <p:cNvPicPr>
            <a:picLocks noChangeAspect="1"/>
          </p:cNvPicPr>
          <p:nvPr userDrawn="1"/>
        </p:nvPicPr>
        <p:blipFill>
          <a:blip r:embed="rId2"/>
          <a:stretch>
            <a:fillRect/>
          </a:stretch>
        </p:blipFill>
        <p:spPr>
          <a:xfrm>
            <a:off x="1712168" y="723607"/>
            <a:ext cx="8937511" cy="4224894"/>
          </a:xfrm>
          <a:prstGeom prst="rect">
            <a:avLst/>
          </a:prstGeom>
        </p:spPr>
      </p:pic>
      <p:pic>
        <p:nvPicPr>
          <p:cNvPr id="10" name="Picture 9">
            <a:extLst>
              <a:ext uri="{FF2B5EF4-FFF2-40B4-BE49-F238E27FC236}">
                <a16:creationId xmlns:a16="http://schemas.microsoft.com/office/drawing/2014/main" id="{AC289DE0-F75B-4B38-B1F1-79F713D8B954}"/>
              </a:ext>
            </a:extLst>
          </p:cNvPr>
          <p:cNvPicPr>
            <a:picLocks noChangeAspect="1"/>
          </p:cNvPicPr>
          <p:nvPr userDrawn="1"/>
        </p:nvPicPr>
        <p:blipFill>
          <a:blip r:embed="rId3"/>
          <a:stretch>
            <a:fillRect/>
          </a:stretch>
        </p:blipFill>
        <p:spPr>
          <a:xfrm>
            <a:off x="0" y="5736336"/>
            <a:ext cx="12192000" cy="1121664"/>
          </a:xfrm>
          <a:prstGeom prst="rect">
            <a:avLst/>
          </a:prstGeom>
        </p:spPr>
      </p:pic>
    </p:spTree>
    <p:extLst>
      <p:ext uri="{BB962C8B-B14F-4D97-AF65-F5344CB8AC3E}">
        <p14:creationId xmlns:p14="http://schemas.microsoft.com/office/powerpoint/2010/main" val="1343137580"/>
      </p:ext>
    </p:extLst>
  </p:cSld>
  <p:clrMapOvr>
    <a:masterClrMapping/>
  </p:clrMapOvr>
  <p:transition spd="slow" advClick="0" advTm="0">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fld id="{73AF918C-415C-4299-9F97-D5FD12D3444D}" type="datetimeFigureOut">
              <a:rPr lang="en-US" smtClean="0"/>
              <a:t>7/19/2023</a:t>
            </a:fld>
            <a:endParaRPr lang="en-US"/>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67830283"/>
      </p:ext>
    </p:extLst>
  </p:cSld>
  <p:clrMapOvr>
    <a:masterClrMapping/>
  </p:clrMapOvr>
  <p:transition spd="slow" advClick="0" advTm="0">
    <p:comb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fld id="{73AF918C-415C-4299-9F97-D5FD12D3444D}" type="datetimeFigureOut">
              <a:rPr lang="en-US" smtClean="0"/>
              <a:t>7/19/2023</a:t>
            </a:fld>
            <a:endParaRPr lang="en-US"/>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425122002"/>
      </p:ext>
    </p:extLst>
  </p:cSld>
  <p:clrMapOvr>
    <a:masterClrMapping/>
  </p:clrMapOvr>
  <p:transition spd="slow" advClick="0" advTm="0">
    <p:comb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fld id="{73AF918C-415C-4299-9F97-D5FD12D3444D}" type="datetimeFigureOut">
              <a:rPr lang="en-US" smtClean="0"/>
              <a:t>7/19/2023</a:t>
            </a:fld>
            <a:endParaRPr lang="en-US"/>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1756147022"/>
      </p:ext>
    </p:extLst>
  </p:cSld>
  <p:clrMapOvr>
    <a:masterClrMapping/>
  </p:clrMapOvr>
  <p:transition spd="slow" advClick="0" advTm="0">
    <p:comb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fld id="{73AF918C-415C-4299-9F97-D5FD12D3444D}" type="datetimeFigureOut">
              <a:rPr lang="en-US" smtClean="0"/>
              <a:t>7/19/2023</a:t>
            </a:fld>
            <a:endParaRPr lang="en-US"/>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59074005"/>
      </p:ext>
    </p:extLst>
  </p:cSld>
  <p:clrMapOvr>
    <a:masterClrMapping/>
  </p:clrMapOvr>
  <p:transition spd="slow" advClick="0" advTm="0">
    <p:comb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fld id="{73AF918C-415C-4299-9F97-D5FD12D3444D}" type="datetimeFigureOut">
              <a:rPr lang="en-US" smtClean="0"/>
              <a:t>7/19/2023</a:t>
            </a:fld>
            <a:endParaRPr lang="en-US"/>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135870777"/>
      </p:ext>
    </p:extLst>
  </p:cSld>
  <p:clrMapOvr>
    <a:masterClrMapping/>
  </p:clrMapOvr>
  <p:transition spd="slow" advClick="0" advTm="0">
    <p:comb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20FEBC4-A98D-413B-A912-8DF70D0E06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7/19/2023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slow" advClick="0" advTm="0">
    <p:comb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CD1ED-46F1-86D0-DEB2-7377157A3314}"/>
              </a:ext>
            </a:extLst>
          </p:cNvPr>
          <p:cNvSpPr txBox="1"/>
          <p:nvPr/>
        </p:nvSpPr>
        <p:spPr>
          <a:xfrm>
            <a:off x="2063059" y="156882"/>
            <a:ext cx="8193244" cy="837473"/>
          </a:xfrm>
          <a:prstGeom prst="rect">
            <a:avLst/>
          </a:prstGeom>
          <a:noFill/>
        </p:spPr>
        <p:txBody>
          <a:bodyPr wrap="square" rtlCol="0">
            <a:spAutoFit/>
          </a:bodyPr>
          <a:lstStyle/>
          <a:p>
            <a:pPr algn="ctr">
              <a:lnSpc>
                <a:spcPct val="150000"/>
              </a:lnSpc>
              <a:buClr>
                <a:srgbClr val="000000"/>
              </a:buClr>
              <a:buFont typeface="Arial"/>
              <a:buNone/>
            </a:pP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TRƯỜNG TIỂU </a:t>
            </a:r>
            <a:r>
              <a:rPr lang="en-US" sz="3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HỌC ĐOÀN KHUÊ</a:t>
            </a:r>
            <a:endPar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A494CAAE-8D0C-315B-EA24-A407942615FB}"/>
              </a:ext>
            </a:extLst>
          </p:cNvPr>
          <p:cNvSpPr txBox="1"/>
          <p:nvPr/>
        </p:nvSpPr>
        <p:spPr>
          <a:xfrm>
            <a:off x="1438003" y="2428779"/>
            <a:ext cx="9443355" cy="2384692"/>
          </a:xfrm>
          <a:prstGeom prst="rect">
            <a:avLst/>
          </a:prstGeom>
          <a:noFill/>
        </p:spPr>
        <p:txBody>
          <a:bodyPr wrap="square" rtlCol="0">
            <a:spAutoFit/>
          </a:bodyPr>
          <a:lstStyle/>
          <a:p>
            <a:pPr algn="ctr">
              <a:lnSpc>
                <a:spcPct val="150000"/>
              </a:lnSpc>
              <a:buClr>
                <a:srgbClr val="000000"/>
              </a:buClr>
              <a:buFont typeface="Arial"/>
              <a:buNone/>
            </a:pPr>
            <a:r>
              <a:rPr lang="en-US" sz="115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TIẾNG VIỆT </a:t>
            </a:r>
          </a:p>
        </p:txBody>
      </p:sp>
    </p:spTree>
    <p:extLst>
      <p:ext uri="{BB962C8B-B14F-4D97-AF65-F5344CB8AC3E}">
        <p14:creationId xmlns:p14="http://schemas.microsoft.com/office/powerpoint/2010/main" val="3302209403"/>
      </p:ext>
    </p:extLst>
  </p:cSld>
  <p:clrMapOvr>
    <a:masterClrMapping/>
  </p:clrMapOvr>
  <p:transition spd="slow">
    <p:comb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D2566AF-BCC5-43FD-82FF-21A59F61622C}"/>
              </a:ext>
            </a:extLst>
          </p:cNvPr>
          <p:cNvGrpSpPr/>
          <p:nvPr/>
        </p:nvGrpSpPr>
        <p:grpSpPr>
          <a:xfrm>
            <a:off x="276138" y="1293208"/>
            <a:ext cx="6015233" cy="2119787"/>
            <a:chOff x="276138" y="1293208"/>
            <a:chExt cx="6015233" cy="2119787"/>
          </a:xfrm>
        </p:grpSpPr>
        <p:grpSp>
          <p:nvGrpSpPr>
            <p:cNvPr id="9" name="81">
              <a:extLst>
                <a:ext uri="{FF2B5EF4-FFF2-40B4-BE49-F238E27FC236}">
                  <a16:creationId xmlns:a16="http://schemas.microsoft.com/office/drawing/2014/main" id="{71BE9735-894A-4FC2-BC72-1C05280D12BA}"/>
                </a:ext>
              </a:extLst>
            </p:cNvPr>
            <p:cNvGrpSpPr/>
            <p:nvPr/>
          </p:nvGrpSpPr>
          <p:grpSpPr>
            <a:xfrm>
              <a:off x="276138" y="1293208"/>
              <a:ext cx="6015233" cy="2119787"/>
              <a:chOff x="2147888" y="1771650"/>
              <a:chExt cx="4051301" cy="742950"/>
            </a:xfrm>
          </p:grpSpPr>
          <p:sp>
            <p:nvSpPr>
              <p:cNvPr id="10" name="Oval 9">
                <a:extLst>
                  <a:ext uri="{FF2B5EF4-FFF2-40B4-BE49-F238E27FC236}">
                    <a16:creationId xmlns:a16="http://schemas.microsoft.com/office/drawing/2014/main" id="{2C3152D7-69C2-40A9-B51C-8F40808629AD}"/>
                  </a:ext>
                </a:extLst>
              </p:cNvPr>
              <p:cNvSpPr>
                <a:spLocks noChangeArrowheads="1"/>
              </p:cNvSpPr>
              <p:nvPr/>
            </p:nvSpPr>
            <p:spPr bwMode="auto">
              <a:xfrm>
                <a:off x="5937251" y="2012950"/>
                <a:ext cx="261938" cy="261938"/>
              </a:xfrm>
              <a:prstGeom prst="ellipse">
                <a:avLst/>
              </a:prstGeom>
              <a:solidFill>
                <a:srgbClr val="E23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Oval 10">
                <a:extLst>
                  <a:ext uri="{FF2B5EF4-FFF2-40B4-BE49-F238E27FC236}">
                    <a16:creationId xmlns:a16="http://schemas.microsoft.com/office/drawing/2014/main" id="{1C198305-95DD-471A-B94F-2769ADB93B71}"/>
                  </a:ext>
                </a:extLst>
              </p:cNvPr>
              <p:cNvSpPr>
                <a:spLocks noChangeArrowheads="1"/>
              </p:cNvSpPr>
              <p:nvPr/>
            </p:nvSpPr>
            <p:spPr bwMode="auto">
              <a:xfrm>
                <a:off x="5969001" y="2043113"/>
                <a:ext cx="198438" cy="200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Oval 8">
                <a:extLst>
                  <a:ext uri="{FF2B5EF4-FFF2-40B4-BE49-F238E27FC236}">
                    <a16:creationId xmlns:a16="http://schemas.microsoft.com/office/drawing/2014/main" id="{74817E01-96B3-40AF-B7BC-B5E9BC9ACCEF}"/>
                  </a:ext>
                </a:extLst>
              </p:cNvPr>
              <p:cNvSpPr>
                <a:spLocks noChangeArrowheads="1"/>
              </p:cNvSpPr>
              <p:nvPr/>
            </p:nvSpPr>
            <p:spPr bwMode="auto">
              <a:xfrm>
                <a:off x="6003926" y="2079625"/>
                <a:ext cx="128588" cy="128588"/>
              </a:xfrm>
              <a:prstGeom prst="ellipse">
                <a:avLst/>
              </a:prstGeom>
              <a:solidFill>
                <a:srgbClr val="E23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9">
                <a:extLst>
                  <a:ext uri="{FF2B5EF4-FFF2-40B4-BE49-F238E27FC236}">
                    <a16:creationId xmlns:a16="http://schemas.microsoft.com/office/drawing/2014/main" id="{38E7F769-4281-43F5-A5D6-8CD4C6E79328}"/>
                  </a:ext>
                </a:extLst>
              </p:cNvPr>
              <p:cNvSpPr>
                <a:spLocks noChangeArrowheads="1"/>
              </p:cNvSpPr>
              <p:nvPr/>
            </p:nvSpPr>
            <p:spPr bwMode="auto">
              <a:xfrm>
                <a:off x="5538788" y="2132013"/>
                <a:ext cx="415925" cy="22225"/>
              </a:xfrm>
              <a:prstGeom prst="rect">
                <a:avLst/>
              </a:prstGeom>
              <a:solidFill>
                <a:srgbClr val="E23A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
                <a:extLst>
                  <a:ext uri="{FF2B5EF4-FFF2-40B4-BE49-F238E27FC236}">
                    <a16:creationId xmlns:a16="http://schemas.microsoft.com/office/drawing/2014/main" id="{AC55FC98-22A4-42A3-8D16-AD577601BB9C}"/>
                  </a:ext>
                </a:extLst>
              </p:cNvPr>
              <p:cNvSpPr>
                <a:spLocks/>
              </p:cNvSpPr>
              <p:nvPr/>
            </p:nvSpPr>
            <p:spPr bwMode="auto">
              <a:xfrm>
                <a:off x="5124451" y="1860550"/>
                <a:ext cx="525463" cy="568954"/>
              </a:xfrm>
              <a:custGeom>
                <a:avLst/>
                <a:gdLst>
                  <a:gd name="T0" fmla="*/ 98 w 213"/>
                  <a:gd name="T1" fmla="*/ 0 h 229"/>
                  <a:gd name="T2" fmla="*/ 0 w 213"/>
                  <a:gd name="T3" fmla="*/ 0 h 229"/>
                  <a:gd name="T4" fmla="*/ 0 w 213"/>
                  <a:gd name="T5" fmla="*/ 229 h 229"/>
                  <a:gd name="T6" fmla="*/ 98 w 213"/>
                  <a:gd name="T7" fmla="*/ 229 h 229"/>
                  <a:gd name="T8" fmla="*/ 213 w 213"/>
                  <a:gd name="T9" fmla="*/ 114 h 229"/>
                  <a:gd name="T10" fmla="*/ 98 w 213"/>
                  <a:gd name="T11" fmla="*/ 0 h 229"/>
                </a:gdLst>
                <a:ahLst/>
                <a:cxnLst>
                  <a:cxn ang="0">
                    <a:pos x="T0" y="T1"/>
                  </a:cxn>
                  <a:cxn ang="0">
                    <a:pos x="T2" y="T3"/>
                  </a:cxn>
                  <a:cxn ang="0">
                    <a:pos x="T4" y="T5"/>
                  </a:cxn>
                  <a:cxn ang="0">
                    <a:pos x="T6" y="T7"/>
                  </a:cxn>
                  <a:cxn ang="0">
                    <a:pos x="T8" y="T9"/>
                  </a:cxn>
                  <a:cxn ang="0">
                    <a:pos x="T10" y="T11"/>
                  </a:cxn>
                </a:cxnLst>
                <a:rect l="0" t="0" r="r" b="b"/>
                <a:pathLst>
                  <a:path w="213" h="229">
                    <a:moveTo>
                      <a:pt x="98" y="0"/>
                    </a:moveTo>
                    <a:cubicBezTo>
                      <a:pt x="0" y="0"/>
                      <a:pt x="0" y="0"/>
                      <a:pt x="0" y="0"/>
                    </a:cubicBezTo>
                    <a:cubicBezTo>
                      <a:pt x="0" y="229"/>
                      <a:pt x="0" y="229"/>
                      <a:pt x="0" y="229"/>
                    </a:cubicBezTo>
                    <a:cubicBezTo>
                      <a:pt x="98" y="229"/>
                      <a:pt x="98" y="229"/>
                      <a:pt x="98" y="229"/>
                    </a:cubicBezTo>
                    <a:cubicBezTo>
                      <a:pt x="161" y="229"/>
                      <a:pt x="213" y="178"/>
                      <a:pt x="213" y="114"/>
                    </a:cubicBezTo>
                    <a:cubicBezTo>
                      <a:pt x="213" y="51"/>
                      <a:pt x="161" y="0"/>
                      <a:pt x="98" y="0"/>
                    </a:cubicBez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5" name="Freeform 11">
                <a:extLst>
                  <a:ext uri="{FF2B5EF4-FFF2-40B4-BE49-F238E27FC236}">
                    <a16:creationId xmlns:a16="http://schemas.microsoft.com/office/drawing/2014/main" id="{69AADF79-337B-41F0-9CE3-B2FE82298A2E}"/>
                  </a:ext>
                </a:extLst>
              </p:cNvPr>
              <p:cNvSpPr>
                <a:spLocks/>
              </p:cNvSpPr>
              <p:nvPr/>
            </p:nvSpPr>
            <p:spPr bwMode="auto">
              <a:xfrm>
                <a:off x="5124451" y="1771650"/>
                <a:ext cx="71438" cy="88900"/>
              </a:xfrm>
              <a:custGeom>
                <a:avLst/>
                <a:gdLst>
                  <a:gd name="T0" fmla="*/ 45 w 45"/>
                  <a:gd name="T1" fmla="*/ 56 h 56"/>
                  <a:gd name="T2" fmla="*/ 0 w 45"/>
                  <a:gd name="T3" fmla="*/ 56 h 56"/>
                  <a:gd name="T4" fmla="*/ 0 w 45"/>
                  <a:gd name="T5" fmla="*/ 0 h 56"/>
                  <a:gd name="T6" fmla="*/ 45 w 45"/>
                  <a:gd name="T7" fmla="*/ 56 h 56"/>
                </a:gdLst>
                <a:ahLst/>
                <a:cxnLst>
                  <a:cxn ang="0">
                    <a:pos x="T0" y="T1"/>
                  </a:cxn>
                  <a:cxn ang="0">
                    <a:pos x="T2" y="T3"/>
                  </a:cxn>
                  <a:cxn ang="0">
                    <a:pos x="T4" y="T5"/>
                  </a:cxn>
                  <a:cxn ang="0">
                    <a:pos x="T6" y="T7"/>
                  </a:cxn>
                </a:cxnLst>
                <a:rect l="0" t="0" r="r" b="b"/>
                <a:pathLst>
                  <a:path w="45" h="56">
                    <a:moveTo>
                      <a:pt x="45" y="56"/>
                    </a:moveTo>
                    <a:lnTo>
                      <a:pt x="0" y="56"/>
                    </a:lnTo>
                    <a:lnTo>
                      <a:pt x="0" y="0"/>
                    </a:lnTo>
                    <a:lnTo>
                      <a:pt x="45" y="56"/>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2">
                <a:extLst>
                  <a:ext uri="{FF2B5EF4-FFF2-40B4-BE49-F238E27FC236}">
                    <a16:creationId xmlns:a16="http://schemas.microsoft.com/office/drawing/2014/main" id="{200985F0-9465-49F8-8F74-59AFEE99A540}"/>
                  </a:ext>
                </a:extLst>
              </p:cNvPr>
              <p:cNvSpPr>
                <a:spLocks/>
              </p:cNvSpPr>
              <p:nvPr/>
            </p:nvSpPr>
            <p:spPr bwMode="auto">
              <a:xfrm>
                <a:off x="5124451" y="2428875"/>
                <a:ext cx="71438" cy="85725"/>
              </a:xfrm>
              <a:custGeom>
                <a:avLst/>
                <a:gdLst>
                  <a:gd name="T0" fmla="*/ 45 w 45"/>
                  <a:gd name="T1" fmla="*/ 0 h 54"/>
                  <a:gd name="T2" fmla="*/ 0 w 45"/>
                  <a:gd name="T3" fmla="*/ 0 h 54"/>
                  <a:gd name="T4" fmla="*/ 0 w 45"/>
                  <a:gd name="T5" fmla="*/ 54 h 54"/>
                  <a:gd name="T6" fmla="*/ 45 w 45"/>
                  <a:gd name="T7" fmla="*/ 0 h 54"/>
                </a:gdLst>
                <a:ahLst/>
                <a:cxnLst>
                  <a:cxn ang="0">
                    <a:pos x="T0" y="T1"/>
                  </a:cxn>
                  <a:cxn ang="0">
                    <a:pos x="T2" y="T3"/>
                  </a:cxn>
                  <a:cxn ang="0">
                    <a:pos x="T4" y="T5"/>
                  </a:cxn>
                  <a:cxn ang="0">
                    <a:pos x="T6" y="T7"/>
                  </a:cxn>
                </a:cxnLst>
                <a:rect l="0" t="0" r="r" b="b"/>
                <a:pathLst>
                  <a:path w="45" h="54">
                    <a:moveTo>
                      <a:pt x="45" y="0"/>
                    </a:moveTo>
                    <a:lnTo>
                      <a:pt x="0" y="0"/>
                    </a:lnTo>
                    <a:lnTo>
                      <a:pt x="0" y="54"/>
                    </a:lnTo>
                    <a:lnTo>
                      <a:pt x="45" y="0"/>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3">
                <a:extLst>
                  <a:ext uri="{FF2B5EF4-FFF2-40B4-BE49-F238E27FC236}">
                    <a16:creationId xmlns:a16="http://schemas.microsoft.com/office/drawing/2014/main" id="{1141869D-0BE1-479A-9C9B-5CAA77A70A3C}"/>
                  </a:ext>
                </a:extLst>
              </p:cNvPr>
              <p:cNvSpPr>
                <a:spLocks/>
              </p:cNvSpPr>
              <p:nvPr/>
            </p:nvSpPr>
            <p:spPr bwMode="auto">
              <a:xfrm>
                <a:off x="2147888" y="1860550"/>
                <a:ext cx="522288" cy="565150"/>
              </a:xfrm>
              <a:custGeom>
                <a:avLst/>
                <a:gdLst>
                  <a:gd name="T0" fmla="*/ 115 w 212"/>
                  <a:gd name="T1" fmla="*/ 0 h 229"/>
                  <a:gd name="T2" fmla="*/ 212 w 212"/>
                  <a:gd name="T3" fmla="*/ 0 h 229"/>
                  <a:gd name="T4" fmla="*/ 212 w 212"/>
                  <a:gd name="T5" fmla="*/ 229 h 229"/>
                  <a:gd name="T6" fmla="*/ 115 w 212"/>
                  <a:gd name="T7" fmla="*/ 229 h 229"/>
                  <a:gd name="T8" fmla="*/ 0 w 212"/>
                  <a:gd name="T9" fmla="*/ 114 h 229"/>
                  <a:gd name="T10" fmla="*/ 115 w 212"/>
                  <a:gd name="T11" fmla="*/ 0 h 229"/>
                </a:gdLst>
                <a:ahLst/>
                <a:cxnLst>
                  <a:cxn ang="0">
                    <a:pos x="T0" y="T1"/>
                  </a:cxn>
                  <a:cxn ang="0">
                    <a:pos x="T2" y="T3"/>
                  </a:cxn>
                  <a:cxn ang="0">
                    <a:pos x="T4" y="T5"/>
                  </a:cxn>
                  <a:cxn ang="0">
                    <a:pos x="T6" y="T7"/>
                  </a:cxn>
                  <a:cxn ang="0">
                    <a:pos x="T8" y="T9"/>
                  </a:cxn>
                  <a:cxn ang="0">
                    <a:pos x="T10" y="T11"/>
                  </a:cxn>
                </a:cxnLst>
                <a:rect l="0" t="0" r="r" b="b"/>
                <a:pathLst>
                  <a:path w="212" h="229">
                    <a:moveTo>
                      <a:pt x="115" y="0"/>
                    </a:moveTo>
                    <a:cubicBezTo>
                      <a:pt x="212" y="0"/>
                      <a:pt x="212" y="0"/>
                      <a:pt x="212" y="0"/>
                    </a:cubicBezTo>
                    <a:cubicBezTo>
                      <a:pt x="212" y="229"/>
                      <a:pt x="212" y="229"/>
                      <a:pt x="212" y="229"/>
                    </a:cubicBezTo>
                    <a:cubicBezTo>
                      <a:pt x="115" y="229"/>
                      <a:pt x="115" y="229"/>
                      <a:pt x="115" y="229"/>
                    </a:cubicBezTo>
                    <a:cubicBezTo>
                      <a:pt x="51" y="229"/>
                      <a:pt x="0" y="178"/>
                      <a:pt x="0" y="114"/>
                    </a:cubicBezTo>
                    <a:cubicBezTo>
                      <a:pt x="0" y="51"/>
                      <a:pt x="51" y="0"/>
                      <a:pt x="115" y="0"/>
                    </a:cubicBez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4">
                <a:extLst>
                  <a:ext uri="{FF2B5EF4-FFF2-40B4-BE49-F238E27FC236}">
                    <a16:creationId xmlns:a16="http://schemas.microsoft.com/office/drawing/2014/main" id="{EF0FF848-6040-4CF0-A50F-A42432EBC710}"/>
                  </a:ext>
                </a:extLst>
              </p:cNvPr>
              <p:cNvSpPr>
                <a:spLocks/>
              </p:cNvSpPr>
              <p:nvPr/>
            </p:nvSpPr>
            <p:spPr bwMode="auto">
              <a:xfrm>
                <a:off x="2600326" y="1771650"/>
                <a:ext cx="69850" cy="88900"/>
              </a:xfrm>
              <a:custGeom>
                <a:avLst/>
                <a:gdLst>
                  <a:gd name="T0" fmla="*/ 0 w 44"/>
                  <a:gd name="T1" fmla="*/ 56 h 56"/>
                  <a:gd name="T2" fmla="*/ 44 w 44"/>
                  <a:gd name="T3" fmla="*/ 56 h 56"/>
                  <a:gd name="T4" fmla="*/ 44 w 44"/>
                  <a:gd name="T5" fmla="*/ 0 h 56"/>
                  <a:gd name="T6" fmla="*/ 0 w 44"/>
                  <a:gd name="T7" fmla="*/ 56 h 56"/>
                </a:gdLst>
                <a:ahLst/>
                <a:cxnLst>
                  <a:cxn ang="0">
                    <a:pos x="T0" y="T1"/>
                  </a:cxn>
                  <a:cxn ang="0">
                    <a:pos x="T2" y="T3"/>
                  </a:cxn>
                  <a:cxn ang="0">
                    <a:pos x="T4" y="T5"/>
                  </a:cxn>
                  <a:cxn ang="0">
                    <a:pos x="T6" y="T7"/>
                  </a:cxn>
                </a:cxnLst>
                <a:rect l="0" t="0" r="r" b="b"/>
                <a:pathLst>
                  <a:path w="44" h="56">
                    <a:moveTo>
                      <a:pt x="0" y="56"/>
                    </a:moveTo>
                    <a:lnTo>
                      <a:pt x="44" y="56"/>
                    </a:lnTo>
                    <a:lnTo>
                      <a:pt x="44" y="0"/>
                    </a:lnTo>
                    <a:lnTo>
                      <a:pt x="0" y="56"/>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5">
                <a:extLst>
                  <a:ext uri="{FF2B5EF4-FFF2-40B4-BE49-F238E27FC236}">
                    <a16:creationId xmlns:a16="http://schemas.microsoft.com/office/drawing/2014/main" id="{41E6A784-FF57-43A0-B990-ED994120D99A}"/>
                  </a:ext>
                </a:extLst>
              </p:cNvPr>
              <p:cNvSpPr>
                <a:spLocks/>
              </p:cNvSpPr>
              <p:nvPr/>
            </p:nvSpPr>
            <p:spPr bwMode="auto">
              <a:xfrm>
                <a:off x="2598738" y="2425700"/>
                <a:ext cx="71438" cy="88900"/>
              </a:xfrm>
              <a:custGeom>
                <a:avLst/>
                <a:gdLst>
                  <a:gd name="T0" fmla="*/ 0 w 45"/>
                  <a:gd name="T1" fmla="*/ 0 h 56"/>
                  <a:gd name="T2" fmla="*/ 45 w 45"/>
                  <a:gd name="T3" fmla="*/ 0 h 56"/>
                  <a:gd name="T4" fmla="*/ 45 w 45"/>
                  <a:gd name="T5" fmla="*/ 56 h 56"/>
                  <a:gd name="T6" fmla="*/ 0 w 45"/>
                  <a:gd name="T7" fmla="*/ 0 h 56"/>
                </a:gdLst>
                <a:ahLst/>
                <a:cxnLst>
                  <a:cxn ang="0">
                    <a:pos x="T0" y="T1"/>
                  </a:cxn>
                  <a:cxn ang="0">
                    <a:pos x="T2" y="T3"/>
                  </a:cxn>
                  <a:cxn ang="0">
                    <a:pos x="T4" y="T5"/>
                  </a:cxn>
                  <a:cxn ang="0">
                    <a:pos x="T6" y="T7"/>
                  </a:cxn>
                </a:cxnLst>
                <a:rect l="0" t="0" r="r" b="b"/>
                <a:pathLst>
                  <a:path w="45" h="56">
                    <a:moveTo>
                      <a:pt x="0" y="0"/>
                    </a:moveTo>
                    <a:lnTo>
                      <a:pt x="45" y="0"/>
                    </a:lnTo>
                    <a:lnTo>
                      <a:pt x="45" y="56"/>
                    </a:lnTo>
                    <a:lnTo>
                      <a:pt x="0" y="0"/>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Rectangle 16">
                <a:extLst>
                  <a:ext uri="{FF2B5EF4-FFF2-40B4-BE49-F238E27FC236}">
                    <a16:creationId xmlns:a16="http://schemas.microsoft.com/office/drawing/2014/main" id="{C42858FD-1858-45C1-88EC-A3200311AD9B}"/>
                  </a:ext>
                </a:extLst>
              </p:cNvPr>
              <p:cNvSpPr>
                <a:spLocks noChangeArrowheads="1"/>
              </p:cNvSpPr>
              <p:nvPr/>
            </p:nvSpPr>
            <p:spPr bwMode="auto">
              <a:xfrm>
                <a:off x="2670176" y="1771650"/>
                <a:ext cx="2454275" cy="742950"/>
              </a:xfrm>
              <a:prstGeom prst="rect">
                <a:avLst/>
              </a:prstGeom>
              <a:solidFill>
                <a:srgbClr val="E23A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9" name="TextBox 48">
              <a:extLst>
                <a:ext uri="{FF2B5EF4-FFF2-40B4-BE49-F238E27FC236}">
                  <a16:creationId xmlns:a16="http://schemas.microsoft.com/office/drawing/2014/main" id="{E089E2B3-5679-4FC5-8887-6680994C79B7}"/>
                </a:ext>
              </a:extLst>
            </p:cNvPr>
            <p:cNvSpPr txBox="1"/>
            <p:nvPr/>
          </p:nvSpPr>
          <p:spPr>
            <a:xfrm>
              <a:off x="4722656" y="1588391"/>
              <a:ext cx="541033" cy="1323439"/>
            </a:xfrm>
            <a:prstGeom prst="rect">
              <a:avLst/>
            </a:prstGeom>
            <a:noFill/>
          </p:spPr>
          <p:txBody>
            <a:bodyPr wrap="square" rtlCol="0">
              <a:spAutoFit/>
            </a:bodyPr>
            <a:lstStyle/>
            <a:p>
              <a:r>
                <a:rPr lang="en-US" sz="8000" dirty="0">
                  <a:solidFill>
                    <a:schemeClr val="bg1"/>
                  </a:solidFill>
                  <a:effectLst>
                    <a:outerShdw blurRad="38100" dist="38100" dir="2700000" algn="tl">
                      <a:srgbClr val="000000">
                        <a:alpha val="43137"/>
                      </a:srgbClr>
                    </a:outerShdw>
                  </a:effectLst>
                </a:rPr>
                <a:t>3</a:t>
              </a:r>
            </a:p>
          </p:txBody>
        </p:sp>
      </p:grpSp>
      <p:sp>
        <p:nvSpPr>
          <p:cNvPr id="48" name="TextBox 7">
            <a:extLst>
              <a:ext uri="{FF2B5EF4-FFF2-40B4-BE49-F238E27FC236}">
                <a16:creationId xmlns:a16="http://schemas.microsoft.com/office/drawing/2014/main" id="{BCB44647-748A-45B6-802A-01FCC463779F}"/>
              </a:ext>
            </a:extLst>
          </p:cNvPr>
          <p:cNvSpPr txBox="1"/>
          <p:nvPr/>
        </p:nvSpPr>
        <p:spPr bwMode="auto">
          <a:xfrm>
            <a:off x="920985" y="1232972"/>
            <a:ext cx="3854161" cy="1298674"/>
          </a:xfrm>
          <a:prstGeom prst="rect">
            <a:avLst/>
          </a:prstGeom>
          <a:noFill/>
        </p:spPr>
        <p:txBody>
          <a:bodyPr wrap="square">
            <a:noAutofit/>
          </a:bodyPr>
          <a:lstStyle/>
          <a:p>
            <a:pPr lvl="0" algn="ctr">
              <a:defRPr/>
            </a:pPr>
            <a:r>
              <a:rPr lang="vi-VN" sz="32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chồi: </a:t>
            </a:r>
            <a:endParaRPr lang="en-US" sz="32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phần ở đầu ngọn cây, cành hoặc mọc ra từ rễ, về sau phát triển thành cành hoặc cây</a:t>
            </a:r>
            <a:endParaRPr lang="zh-CN" altLang="en-US" sz="26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55" name="Group 54">
            <a:extLst>
              <a:ext uri="{FF2B5EF4-FFF2-40B4-BE49-F238E27FC236}">
                <a16:creationId xmlns:a16="http://schemas.microsoft.com/office/drawing/2014/main" id="{988A3257-F47F-4974-813A-EB32C8BC5FBC}"/>
              </a:ext>
            </a:extLst>
          </p:cNvPr>
          <p:cNvGrpSpPr/>
          <p:nvPr/>
        </p:nvGrpSpPr>
        <p:grpSpPr>
          <a:xfrm>
            <a:off x="5902454" y="2844096"/>
            <a:ext cx="6013408" cy="2119787"/>
            <a:chOff x="5902454" y="2844096"/>
            <a:chExt cx="6013408" cy="2119787"/>
          </a:xfrm>
        </p:grpSpPr>
        <p:grpSp>
          <p:nvGrpSpPr>
            <p:cNvPr id="22" name="80">
              <a:extLst>
                <a:ext uri="{FF2B5EF4-FFF2-40B4-BE49-F238E27FC236}">
                  <a16:creationId xmlns:a16="http://schemas.microsoft.com/office/drawing/2014/main" id="{4C0A116A-F26D-439F-B5B2-25C2C4B61623}"/>
                </a:ext>
              </a:extLst>
            </p:cNvPr>
            <p:cNvGrpSpPr/>
            <p:nvPr/>
          </p:nvGrpSpPr>
          <p:grpSpPr>
            <a:xfrm>
              <a:off x="5902454" y="2844096"/>
              <a:ext cx="6013408" cy="2119787"/>
              <a:chOff x="5935663" y="2509838"/>
              <a:chExt cx="3724275" cy="742950"/>
            </a:xfrm>
          </p:grpSpPr>
          <p:sp>
            <p:nvSpPr>
              <p:cNvPr id="23" name="Oval 39">
                <a:extLst>
                  <a:ext uri="{FF2B5EF4-FFF2-40B4-BE49-F238E27FC236}">
                    <a16:creationId xmlns:a16="http://schemas.microsoft.com/office/drawing/2014/main" id="{AF4FEEFB-7703-466E-B228-B8924F06191F}"/>
                  </a:ext>
                </a:extLst>
              </p:cNvPr>
              <p:cNvSpPr>
                <a:spLocks noChangeArrowheads="1"/>
              </p:cNvSpPr>
              <p:nvPr/>
            </p:nvSpPr>
            <p:spPr bwMode="auto">
              <a:xfrm>
                <a:off x="5935663" y="2749550"/>
                <a:ext cx="260350" cy="261938"/>
              </a:xfrm>
              <a:prstGeom prst="ellipse">
                <a:avLst/>
              </a:prstGeom>
              <a:solidFill>
                <a:srgbClr val="FCC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Oval 40">
                <a:extLst>
                  <a:ext uri="{FF2B5EF4-FFF2-40B4-BE49-F238E27FC236}">
                    <a16:creationId xmlns:a16="http://schemas.microsoft.com/office/drawing/2014/main" id="{E068CFD8-A9F0-4ECF-9D5A-56FCCFD3AF51}"/>
                  </a:ext>
                </a:extLst>
              </p:cNvPr>
              <p:cNvSpPr>
                <a:spLocks noChangeArrowheads="1"/>
              </p:cNvSpPr>
              <p:nvPr/>
            </p:nvSpPr>
            <p:spPr bwMode="auto">
              <a:xfrm>
                <a:off x="5967413" y="2781300"/>
                <a:ext cx="200025" cy="196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Oval 41">
                <a:extLst>
                  <a:ext uri="{FF2B5EF4-FFF2-40B4-BE49-F238E27FC236}">
                    <a16:creationId xmlns:a16="http://schemas.microsoft.com/office/drawing/2014/main" id="{44A79EA3-69B3-452A-B9A0-9FF64B0E0054}"/>
                  </a:ext>
                </a:extLst>
              </p:cNvPr>
              <p:cNvSpPr>
                <a:spLocks noChangeArrowheads="1"/>
              </p:cNvSpPr>
              <p:nvPr/>
            </p:nvSpPr>
            <p:spPr bwMode="auto">
              <a:xfrm>
                <a:off x="6002338" y="2816225"/>
                <a:ext cx="127000" cy="128588"/>
              </a:xfrm>
              <a:prstGeom prst="ellipse">
                <a:avLst/>
              </a:prstGeom>
              <a:solidFill>
                <a:srgbClr val="FCC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Rectangle 42">
                <a:extLst>
                  <a:ext uri="{FF2B5EF4-FFF2-40B4-BE49-F238E27FC236}">
                    <a16:creationId xmlns:a16="http://schemas.microsoft.com/office/drawing/2014/main" id="{B54504F8-55A5-4A2B-8766-75E93C6A534E}"/>
                  </a:ext>
                </a:extLst>
              </p:cNvPr>
              <p:cNvSpPr>
                <a:spLocks noChangeArrowheads="1"/>
              </p:cNvSpPr>
              <p:nvPr/>
            </p:nvSpPr>
            <p:spPr bwMode="auto">
              <a:xfrm>
                <a:off x="6178551" y="2870200"/>
                <a:ext cx="417513" cy="19050"/>
              </a:xfrm>
              <a:prstGeom prst="rect">
                <a:avLst/>
              </a:prstGeom>
              <a:solidFill>
                <a:srgbClr val="FCC8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3">
                <a:extLst>
                  <a:ext uri="{FF2B5EF4-FFF2-40B4-BE49-F238E27FC236}">
                    <a16:creationId xmlns:a16="http://schemas.microsoft.com/office/drawing/2014/main" id="{78DBF9F2-5927-4FD7-889B-620224415744}"/>
                  </a:ext>
                </a:extLst>
              </p:cNvPr>
              <p:cNvSpPr>
                <a:spLocks/>
              </p:cNvSpPr>
              <p:nvPr/>
            </p:nvSpPr>
            <p:spPr bwMode="auto">
              <a:xfrm>
                <a:off x="6481763" y="2595563"/>
                <a:ext cx="523875" cy="568325"/>
              </a:xfrm>
              <a:custGeom>
                <a:avLst/>
                <a:gdLst>
                  <a:gd name="T0" fmla="*/ 115 w 212"/>
                  <a:gd name="T1" fmla="*/ 0 h 230"/>
                  <a:gd name="T2" fmla="*/ 212 w 212"/>
                  <a:gd name="T3" fmla="*/ 0 h 230"/>
                  <a:gd name="T4" fmla="*/ 212 w 212"/>
                  <a:gd name="T5" fmla="*/ 230 h 230"/>
                  <a:gd name="T6" fmla="*/ 115 w 212"/>
                  <a:gd name="T7" fmla="*/ 230 h 230"/>
                  <a:gd name="T8" fmla="*/ 0 w 212"/>
                  <a:gd name="T9" fmla="*/ 115 h 230"/>
                  <a:gd name="T10" fmla="*/ 115 w 212"/>
                  <a:gd name="T11" fmla="*/ 0 h 230"/>
                </a:gdLst>
                <a:ahLst/>
                <a:cxnLst>
                  <a:cxn ang="0">
                    <a:pos x="T0" y="T1"/>
                  </a:cxn>
                  <a:cxn ang="0">
                    <a:pos x="T2" y="T3"/>
                  </a:cxn>
                  <a:cxn ang="0">
                    <a:pos x="T4" y="T5"/>
                  </a:cxn>
                  <a:cxn ang="0">
                    <a:pos x="T6" y="T7"/>
                  </a:cxn>
                  <a:cxn ang="0">
                    <a:pos x="T8" y="T9"/>
                  </a:cxn>
                  <a:cxn ang="0">
                    <a:pos x="T10" y="T11"/>
                  </a:cxn>
                </a:cxnLst>
                <a:rect l="0" t="0" r="r" b="b"/>
                <a:pathLst>
                  <a:path w="212" h="230">
                    <a:moveTo>
                      <a:pt x="115" y="0"/>
                    </a:moveTo>
                    <a:cubicBezTo>
                      <a:pt x="212" y="0"/>
                      <a:pt x="212" y="0"/>
                      <a:pt x="212" y="0"/>
                    </a:cubicBezTo>
                    <a:cubicBezTo>
                      <a:pt x="212" y="230"/>
                      <a:pt x="212" y="230"/>
                      <a:pt x="212" y="230"/>
                    </a:cubicBezTo>
                    <a:cubicBezTo>
                      <a:pt x="115" y="230"/>
                      <a:pt x="115" y="230"/>
                      <a:pt x="115" y="230"/>
                    </a:cubicBezTo>
                    <a:cubicBezTo>
                      <a:pt x="51" y="230"/>
                      <a:pt x="0" y="179"/>
                      <a:pt x="0" y="115"/>
                    </a:cubicBezTo>
                    <a:cubicBezTo>
                      <a:pt x="0" y="52"/>
                      <a:pt x="51" y="0"/>
                      <a:pt x="115" y="0"/>
                    </a:cubicBez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8" name="Freeform 44">
                <a:extLst>
                  <a:ext uri="{FF2B5EF4-FFF2-40B4-BE49-F238E27FC236}">
                    <a16:creationId xmlns:a16="http://schemas.microsoft.com/office/drawing/2014/main" id="{0D7A407D-4680-475D-825C-EE30C8F2E69D}"/>
                  </a:ext>
                </a:extLst>
              </p:cNvPr>
              <p:cNvSpPr>
                <a:spLocks/>
              </p:cNvSpPr>
              <p:nvPr/>
            </p:nvSpPr>
            <p:spPr bwMode="auto">
              <a:xfrm>
                <a:off x="6935788" y="2509838"/>
                <a:ext cx="69850" cy="85725"/>
              </a:xfrm>
              <a:custGeom>
                <a:avLst/>
                <a:gdLst>
                  <a:gd name="T0" fmla="*/ 0 w 44"/>
                  <a:gd name="T1" fmla="*/ 54 h 54"/>
                  <a:gd name="T2" fmla="*/ 44 w 44"/>
                  <a:gd name="T3" fmla="*/ 54 h 54"/>
                  <a:gd name="T4" fmla="*/ 44 w 44"/>
                  <a:gd name="T5" fmla="*/ 0 h 54"/>
                  <a:gd name="T6" fmla="*/ 0 w 44"/>
                  <a:gd name="T7" fmla="*/ 54 h 54"/>
                </a:gdLst>
                <a:ahLst/>
                <a:cxnLst>
                  <a:cxn ang="0">
                    <a:pos x="T0" y="T1"/>
                  </a:cxn>
                  <a:cxn ang="0">
                    <a:pos x="T2" y="T3"/>
                  </a:cxn>
                  <a:cxn ang="0">
                    <a:pos x="T4" y="T5"/>
                  </a:cxn>
                  <a:cxn ang="0">
                    <a:pos x="T6" y="T7"/>
                  </a:cxn>
                </a:cxnLst>
                <a:rect l="0" t="0" r="r" b="b"/>
                <a:pathLst>
                  <a:path w="44" h="54">
                    <a:moveTo>
                      <a:pt x="0" y="54"/>
                    </a:moveTo>
                    <a:lnTo>
                      <a:pt x="44" y="54"/>
                    </a:lnTo>
                    <a:lnTo>
                      <a:pt x="44" y="0"/>
                    </a:lnTo>
                    <a:lnTo>
                      <a:pt x="0" y="54"/>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5">
                <a:extLst>
                  <a:ext uri="{FF2B5EF4-FFF2-40B4-BE49-F238E27FC236}">
                    <a16:creationId xmlns:a16="http://schemas.microsoft.com/office/drawing/2014/main" id="{9A3D6FDC-C5B0-477E-8C9A-5338191D63D5}"/>
                  </a:ext>
                </a:extLst>
              </p:cNvPr>
              <p:cNvSpPr>
                <a:spLocks/>
              </p:cNvSpPr>
              <p:nvPr/>
            </p:nvSpPr>
            <p:spPr bwMode="auto">
              <a:xfrm>
                <a:off x="6935788" y="3163888"/>
                <a:ext cx="69850" cy="88900"/>
              </a:xfrm>
              <a:custGeom>
                <a:avLst/>
                <a:gdLst>
                  <a:gd name="T0" fmla="*/ 0 w 44"/>
                  <a:gd name="T1" fmla="*/ 0 h 56"/>
                  <a:gd name="T2" fmla="*/ 44 w 44"/>
                  <a:gd name="T3" fmla="*/ 0 h 56"/>
                  <a:gd name="T4" fmla="*/ 44 w 44"/>
                  <a:gd name="T5" fmla="*/ 56 h 56"/>
                  <a:gd name="T6" fmla="*/ 0 w 44"/>
                  <a:gd name="T7" fmla="*/ 0 h 56"/>
                </a:gdLst>
                <a:ahLst/>
                <a:cxnLst>
                  <a:cxn ang="0">
                    <a:pos x="T0" y="T1"/>
                  </a:cxn>
                  <a:cxn ang="0">
                    <a:pos x="T2" y="T3"/>
                  </a:cxn>
                  <a:cxn ang="0">
                    <a:pos x="T4" y="T5"/>
                  </a:cxn>
                  <a:cxn ang="0">
                    <a:pos x="T6" y="T7"/>
                  </a:cxn>
                </a:cxnLst>
                <a:rect l="0" t="0" r="r" b="b"/>
                <a:pathLst>
                  <a:path w="44" h="56">
                    <a:moveTo>
                      <a:pt x="0" y="0"/>
                    </a:moveTo>
                    <a:lnTo>
                      <a:pt x="44" y="0"/>
                    </a:lnTo>
                    <a:lnTo>
                      <a:pt x="44" y="56"/>
                    </a:lnTo>
                    <a:lnTo>
                      <a:pt x="0" y="0"/>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6">
                <a:extLst>
                  <a:ext uri="{FF2B5EF4-FFF2-40B4-BE49-F238E27FC236}">
                    <a16:creationId xmlns:a16="http://schemas.microsoft.com/office/drawing/2014/main" id="{85377320-966E-49D1-A6D5-BA25051D974C}"/>
                  </a:ext>
                </a:extLst>
              </p:cNvPr>
              <p:cNvSpPr>
                <a:spLocks/>
              </p:cNvSpPr>
              <p:nvPr/>
            </p:nvSpPr>
            <p:spPr bwMode="auto">
              <a:xfrm>
                <a:off x="9136063" y="2595563"/>
                <a:ext cx="523875" cy="568325"/>
              </a:xfrm>
              <a:custGeom>
                <a:avLst/>
                <a:gdLst>
                  <a:gd name="T0" fmla="*/ 97 w 212"/>
                  <a:gd name="T1" fmla="*/ 0 h 230"/>
                  <a:gd name="T2" fmla="*/ 0 w 212"/>
                  <a:gd name="T3" fmla="*/ 0 h 230"/>
                  <a:gd name="T4" fmla="*/ 0 w 212"/>
                  <a:gd name="T5" fmla="*/ 230 h 230"/>
                  <a:gd name="T6" fmla="*/ 97 w 212"/>
                  <a:gd name="T7" fmla="*/ 230 h 230"/>
                  <a:gd name="T8" fmla="*/ 212 w 212"/>
                  <a:gd name="T9" fmla="*/ 115 h 230"/>
                  <a:gd name="T10" fmla="*/ 97 w 212"/>
                  <a:gd name="T11" fmla="*/ 0 h 230"/>
                </a:gdLst>
                <a:ahLst/>
                <a:cxnLst>
                  <a:cxn ang="0">
                    <a:pos x="T0" y="T1"/>
                  </a:cxn>
                  <a:cxn ang="0">
                    <a:pos x="T2" y="T3"/>
                  </a:cxn>
                  <a:cxn ang="0">
                    <a:pos x="T4" y="T5"/>
                  </a:cxn>
                  <a:cxn ang="0">
                    <a:pos x="T6" y="T7"/>
                  </a:cxn>
                  <a:cxn ang="0">
                    <a:pos x="T8" y="T9"/>
                  </a:cxn>
                  <a:cxn ang="0">
                    <a:pos x="T10" y="T11"/>
                  </a:cxn>
                </a:cxnLst>
                <a:rect l="0" t="0" r="r" b="b"/>
                <a:pathLst>
                  <a:path w="212" h="230">
                    <a:moveTo>
                      <a:pt x="97" y="0"/>
                    </a:moveTo>
                    <a:cubicBezTo>
                      <a:pt x="0" y="0"/>
                      <a:pt x="0" y="0"/>
                      <a:pt x="0" y="0"/>
                    </a:cubicBezTo>
                    <a:cubicBezTo>
                      <a:pt x="0" y="230"/>
                      <a:pt x="0" y="230"/>
                      <a:pt x="0" y="230"/>
                    </a:cubicBezTo>
                    <a:cubicBezTo>
                      <a:pt x="97" y="230"/>
                      <a:pt x="97" y="230"/>
                      <a:pt x="97" y="230"/>
                    </a:cubicBezTo>
                    <a:cubicBezTo>
                      <a:pt x="161" y="230"/>
                      <a:pt x="212" y="179"/>
                      <a:pt x="212" y="115"/>
                    </a:cubicBezTo>
                    <a:cubicBezTo>
                      <a:pt x="212" y="52"/>
                      <a:pt x="161" y="0"/>
                      <a:pt x="97" y="0"/>
                    </a:cubicBez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31" name="Freeform 47">
                <a:extLst>
                  <a:ext uri="{FF2B5EF4-FFF2-40B4-BE49-F238E27FC236}">
                    <a16:creationId xmlns:a16="http://schemas.microsoft.com/office/drawing/2014/main" id="{8E4F619B-E8C1-48FA-B92F-51CAFA7E4A05}"/>
                  </a:ext>
                </a:extLst>
              </p:cNvPr>
              <p:cNvSpPr>
                <a:spLocks/>
              </p:cNvSpPr>
              <p:nvPr/>
            </p:nvSpPr>
            <p:spPr bwMode="auto">
              <a:xfrm>
                <a:off x="9136063" y="2509838"/>
                <a:ext cx="69850" cy="85725"/>
              </a:xfrm>
              <a:custGeom>
                <a:avLst/>
                <a:gdLst>
                  <a:gd name="T0" fmla="*/ 44 w 44"/>
                  <a:gd name="T1" fmla="*/ 54 h 54"/>
                  <a:gd name="T2" fmla="*/ 0 w 44"/>
                  <a:gd name="T3" fmla="*/ 54 h 54"/>
                  <a:gd name="T4" fmla="*/ 0 w 44"/>
                  <a:gd name="T5" fmla="*/ 0 h 54"/>
                  <a:gd name="T6" fmla="*/ 44 w 44"/>
                  <a:gd name="T7" fmla="*/ 54 h 54"/>
                </a:gdLst>
                <a:ahLst/>
                <a:cxnLst>
                  <a:cxn ang="0">
                    <a:pos x="T0" y="T1"/>
                  </a:cxn>
                  <a:cxn ang="0">
                    <a:pos x="T2" y="T3"/>
                  </a:cxn>
                  <a:cxn ang="0">
                    <a:pos x="T4" y="T5"/>
                  </a:cxn>
                  <a:cxn ang="0">
                    <a:pos x="T6" y="T7"/>
                  </a:cxn>
                </a:cxnLst>
                <a:rect l="0" t="0" r="r" b="b"/>
                <a:pathLst>
                  <a:path w="44" h="54">
                    <a:moveTo>
                      <a:pt x="44" y="54"/>
                    </a:moveTo>
                    <a:lnTo>
                      <a:pt x="0" y="54"/>
                    </a:lnTo>
                    <a:lnTo>
                      <a:pt x="0" y="0"/>
                    </a:lnTo>
                    <a:lnTo>
                      <a:pt x="44" y="54"/>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8">
                <a:extLst>
                  <a:ext uri="{FF2B5EF4-FFF2-40B4-BE49-F238E27FC236}">
                    <a16:creationId xmlns:a16="http://schemas.microsoft.com/office/drawing/2014/main" id="{97FE087C-CAA7-4356-9C9C-6D18BA83968E}"/>
                  </a:ext>
                </a:extLst>
              </p:cNvPr>
              <p:cNvSpPr>
                <a:spLocks/>
              </p:cNvSpPr>
              <p:nvPr/>
            </p:nvSpPr>
            <p:spPr bwMode="auto">
              <a:xfrm>
                <a:off x="9136063" y="3163888"/>
                <a:ext cx="69850" cy="88900"/>
              </a:xfrm>
              <a:custGeom>
                <a:avLst/>
                <a:gdLst>
                  <a:gd name="T0" fmla="*/ 44 w 44"/>
                  <a:gd name="T1" fmla="*/ 0 h 56"/>
                  <a:gd name="T2" fmla="*/ 0 w 44"/>
                  <a:gd name="T3" fmla="*/ 0 h 56"/>
                  <a:gd name="T4" fmla="*/ 0 w 44"/>
                  <a:gd name="T5" fmla="*/ 56 h 56"/>
                  <a:gd name="T6" fmla="*/ 44 w 44"/>
                  <a:gd name="T7" fmla="*/ 0 h 56"/>
                </a:gdLst>
                <a:ahLst/>
                <a:cxnLst>
                  <a:cxn ang="0">
                    <a:pos x="T0" y="T1"/>
                  </a:cxn>
                  <a:cxn ang="0">
                    <a:pos x="T2" y="T3"/>
                  </a:cxn>
                  <a:cxn ang="0">
                    <a:pos x="T4" y="T5"/>
                  </a:cxn>
                  <a:cxn ang="0">
                    <a:pos x="T6" y="T7"/>
                  </a:cxn>
                </a:cxnLst>
                <a:rect l="0" t="0" r="r" b="b"/>
                <a:pathLst>
                  <a:path w="44" h="56">
                    <a:moveTo>
                      <a:pt x="44" y="0"/>
                    </a:moveTo>
                    <a:lnTo>
                      <a:pt x="0" y="0"/>
                    </a:lnTo>
                    <a:lnTo>
                      <a:pt x="0" y="56"/>
                    </a:lnTo>
                    <a:lnTo>
                      <a:pt x="44" y="0"/>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Rectangle 49">
                <a:extLst>
                  <a:ext uri="{FF2B5EF4-FFF2-40B4-BE49-F238E27FC236}">
                    <a16:creationId xmlns:a16="http://schemas.microsoft.com/office/drawing/2014/main" id="{16E6C72A-78BE-473C-84A9-F8881EC851A7}"/>
                  </a:ext>
                </a:extLst>
              </p:cNvPr>
              <p:cNvSpPr>
                <a:spLocks noChangeArrowheads="1"/>
              </p:cNvSpPr>
              <p:nvPr/>
            </p:nvSpPr>
            <p:spPr bwMode="auto">
              <a:xfrm>
                <a:off x="7005638" y="2509838"/>
                <a:ext cx="2130425" cy="742950"/>
              </a:xfrm>
              <a:prstGeom prst="rect">
                <a:avLst/>
              </a:prstGeom>
              <a:solidFill>
                <a:srgbClr val="FCC8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0" name="TextBox 49">
              <a:extLst>
                <a:ext uri="{FF2B5EF4-FFF2-40B4-BE49-F238E27FC236}">
                  <a16:creationId xmlns:a16="http://schemas.microsoft.com/office/drawing/2014/main" id="{920E1F87-B3EA-4024-AD87-1FADF5BCD8C2}"/>
                </a:ext>
              </a:extLst>
            </p:cNvPr>
            <p:cNvSpPr txBox="1"/>
            <p:nvPr/>
          </p:nvSpPr>
          <p:spPr>
            <a:xfrm>
              <a:off x="6924160" y="3138446"/>
              <a:ext cx="541033" cy="1323439"/>
            </a:xfrm>
            <a:prstGeom prst="rect">
              <a:avLst/>
            </a:prstGeom>
            <a:noFill/>
          </p:spPr>
          <p:txBody>
            <a:bodyPr wrap="square" rtlCol="0">
              <a:spAutoFit/>
            </a:bodyPr>
            <a:lstStyle/>
            <a:p>
              <a:r>
                <a:rPr lang="en-US" sz="8000" dirty="0">
                  <a:solidFill>
                    <a:schemeClr val="bg1"/>
                  </a:solidFill>
                  <a:effectLst>
                    <a:outerShdw blurRad="38100" dist="38100" dir="2700000" algn="tl">
                      <a:srgbClr val="000000">
                        <a:alpha val="43137"/>
                      </a:srgbClr>
                    </a:outerShdw>
                  </a:effectLst>
                </a:rPr>
                <a:t>4</a:t>
              </a:r>
            </a:p>
          </p:txBody>
        </p:sp>
      </p:grpSp>
      <p:sp>
        <p:nvSpPr>
          <p:cNvPr id="53" name="TextBox 7">
            <a:extLst>
              <a:ext uri="{FF2B5EF4-FFF2-40B4-BE49-F238E27FC236}">
                <a16:creationId xmlns:a16="http://schemas.microsoft.com/office/drawing/2014/main" id="{692281A7-A7CE-4801-AACD-4DBF43244AEA}"/>
              </a:ext>
            </a:extLst>
          </p:cNvPr>
          <p:cNvSpPr txBox="1"/>
          <p:nvPr/>
        </p:nvSpPr>
        <p:spPr bwMode="auto">
          <a:xfrm>
            <a:off x="7630090" y="2809881"/>
            <a:ext cx="3510297" cy="1298674"/>
          </a:xfrm>
          <a:prstGeom prst="rect">
            <a:avLst/>
          </a:prstGeom>
          <a:noFill/>
        </p:spPr>
        <p:txBody>
          <a:bodyPr wrap="square">
            <a:noAutofit/>
          </a:bodyPr>
          <a:lstStyle/>
          <a:p>
            <a:pPr lvl="0" algn="ctr">
              <a:defRPr/>
            </a:pPr>
            <a:r>
              <a:rPr lang="vi-VN"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khiêm nhường: </a:t>
            </a:r>
            <a:endPar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vi-VN" sz="26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khiêm tốn, không giành cái hay cho mình mà sẵn sàng nhường cho người khác</a:t>
            </a:r>
            <a:endParaRPr lang="zh-CN" altLang="en-US" sz="2600" b="1"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52" name="Picture 4" descr="Con đường mùa xuân">
            <a:extLst>
              <a:ext uri="{FF2B5EF4-FFF2-40B4-BE49-F238E27FC236}">
                <a16:creationId xmlns:a16="http://schemas.microsoft.com/office/drawing/2014/main" id="{E0772DD7-5153-4FDC-BA90-E8C50098D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603" y="3490437"/>
            <a:ext cx="3831443" cy="30418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17143"/>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strips(downLeft)">
                                      <p:cBhvr>
                                        <p:cTn id="7" dur="500"/>
                                        <p:tgtEl>
                                          <p:spTgt spid="5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anim calcmode="lin" valueType="num">
                                      <p:cBhvr>
                                        <p:cTn id="12" dur="500" fill="hold"/>
                                        <p:tgtEl>
                                          <p:spTgt spid="48"/>
                                        </p:tgtEl>
                                        <p:attrNameLst>
                                          <p:attrName>ppt_x</p:attrName>
                                        </p:attrNameLst>
                                      </p:cBhvr>
                                      <p:tavLst>
                                        <p:tav tm="0">
                                          <p:val>
                                            <p:strVal val="#ppt_x"/>
                                          </p:val>
                                        </p:tav>
                                        <p:tav tm="100000">
                                          <p:val>
                                            <p:strVal val="#ppt_x"/>
                                          </p:val>
                                        </p:tav>
                                      </p:tavLst>
                                    </p:anim>
                                    <p:anim calcmode="lin" valueType="num">
                                      <p:cBhvr>
                                        <p:cTn id="13"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ppt_x"/>
                                          </p:val>
                                        </p:tav>
                                        <p:tav tm="100000">
                                          <p:val>
                                            <p:strVal val="#ppt_x"/>
                                          </p:val>
                                        </p:tav>
                                      </p:tavLst>
                                    </p:anim>
                                    <p:anim calcmode="lin" valueType="num">
                                      <p:cBhvr additive="base">
                                        <p:cTn id="1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strips(downLeft)">
                                      <p:cBhvr>
                                        <p:cTn id="24" dur="500"/>
                                        <p:tgtEl>
                                          <p:spTgt spid="55"/>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anim calcmode="lin" valueType="num">
                                      <p:cBhvr>
                                        <p:cTn id="29" dur="500" fill="hold"/>
                                        <p:tgtEl>
                                          <p:spTgt spid="53"/>
                                        </p:tgtEl>
                                        <p:attrNameLst>
                                          <p:attrName>ppt_x</p:attrName>
                                        </p:attrNameLst>
                                      </p:cBhvr>
                                      <p:tavLst>
                                        <p:tav tm="0">
                                          <p:val>
                                            <p:strVal val="#ppt_x"/>
                                          </p:val>
                                        </p:tav>
                                        <p:tav tm="100000">
                                          <p:val>
                                            <p:strVal val="#ppt_x"/>
                                          </p:val>
                                        </p:tav>
                                      </p:tavLst>
                                    </p:anim>
                                    <p:anim calcmode="lin" valueType="num">
                                      <p:cBhvr>
                                        <p:cTn id="30"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E51AA76-D3AE-49E8-9922-3ECE0EE39C18}"/>
              </a:ext>
            </a:extLst>
          </p:cNvPr>
          <p:cNvSpPr/>
          <p:nvPr/>
        </p:nvSpPr>
        <p:spPr>
          <a:xfrm>
            <a:off x="0" y="1191436"/>
            <a:ext cx="12192000" cy="5666564"/>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552319"/>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rễ</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3" name="Picture 12">
            <a:extLst>
              <a:ext uri="{FF2B5EF4-FFF2-40B4-BE49-F238E27FC236}">
                <a16:creationId xmlns:a16="http://schemas.microsoft.com/office/drawing/2014/main" id="{DF5A916F-C52B-4BD4-891C-63E3630765F3}"/>
              </a:ext>
            </a:extLst>
          </p:cNvPr>
          <p:cNvPicPr>
            <a:picLocks noChangeAspect="1"/>
          </p:cNvPicPr>
          <p:nvPr/>
        </p:nvPicPr>
        <p:blipFill>
          <a:blip r:embed="rId2"/>
          <a:stretch>
            <a:fillRect/>
          </a:stretch>
        </p:blipFill>
        <p:spPr>
          <a:xfrm>
            <a:off x="4473677" y="1718535"/>
            <a:ext cx="2703871" cy="4183497"/>
          </a:xfrm>
          <a:prstGeom prst="roundRect">
            <a:avLst>
              <a:gd name="adj" fmla="val 16667"/>
            </a:avLst>
          </a:prstGeom>
          <a:ln>
            <a:solidFill>
              <a:schemeClr val="accent6">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a:extLst>
              <a:ext uri="{FF2B5EF4-FFF2-40B4-BE49-F238E27FC236}">
                <a16:creationId xmlns:a16="http://schemas.microsoft.com/office/drawing/2014/main" id="{37B36156-9452-424F-8427-525C2283B198}"/>
              </a:ext>
            </a:extLst>
          </p:cNvPr>
          <p:cNvSpPr/>
          <p:nvPr/>
        </p:nvSpPr>
        <p:spPr>
          <a:xfrm>
            <a:off x="430936" y="1598954"/>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Hoa nở trên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Khoe muôn sắc thắm</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Giữa vòm lá xanh</a:t>
            </a:r>
          </a:p>
          <a:p>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hương trong nắng.</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hoa nở đẹp</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quả trĩu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lá biếc xanh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chìm trong đất...</a:t>
            </a:r>
          </a:p>
          <a:p>
            <a:pPr algn="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Rectangle 14">
            <a:extLst>
              <a:ext uri="{FF2B5EF4-FFF2-40B4-BE49-F238E27FC236}">
                <a16:creationId xmlns:a16="http://schemas.microsoft.com/office/drawing/2014/main" id="{84DBF955-E9AD-439E-B059-C20B95424E1F}"/>
              </a:ext>
            </a:extLst>
          </p:cNvPr>
          <p:cNvSpPr/>
          <p:nvPr/>
        </p:nvSpPr>
        <p:spPr>
          <a:xfrm>
            <a:off x="7616611" y="1598953"/>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Nếu không có rễ</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Cây chẳng đâm chồi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ra trái ngọt</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nở hoa tươi.</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chẳng nhiều lời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Âm thầm, nhỏ bé</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Làm đẹp cho đời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Khiêm nhường, lặng lẽ.</a:t>
            </a:r>
          </a:p>
          <a:p>
            <a:pPr algn="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(Phương Dung)</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6" name="Picture 15">
            <a:extLst>
              <a:ext uri="{FF2B5EF4-FFF2-40B4-BE49-F238E27FC236}">
                <a16:creationId xmlns:a16="http://schemas.microsoft.com/office/drawing/2014/main" id="{BC2FE1E1-5AF7-4E58-B19A-A522EA9F9B4C}"/>
              </a:ext>
            </a:extLst>
          </p:cNvPr>
          <p:cNvPicPr>
            <a:picLocks noChangeAspect="1"/>
          </p:cNvPicPr>
          <p:nvPr/>
        </p:nvPicPr>
        <p:blipFill rotWithShape="1">
          <a:blip r:embed="rId3"/>
          <a:srcRect l="20762" t="12636" r="18835" b="29239"/>
          <a:stretch/>
        </p:blipFill>
        <p:spPr>
          <a:xfrm>
            <a:off x="35599" y="1602797"/>
            <a:ext cx="504497" cy="549267"/>
          </a:xfrm>
          <a:prstGeom prst="rect">
            <a:avLst/>
          </a:prstGeom>
        </p:spPr>
      </p:pic>
      <p:pic>
        <p:nvPicPr>
          <p:cNvPr id="17" name="Picture 16">
            <a:extLst>
              <a:ext uri="{FF2B5EF4-FFF2-40B4-BE49-F238E27FC236}">
                <a16:creationId xmlns:a16="http://schemas.microsoft.com/office/drawing/2014/main" id="{F6082763-FD97-41CF-A63C-4EFD7A7EE1A0}"/>
              </a:ext>
            </a:extLst>
          </p:cNvPr>
          <p:cNvPicPr>
            <a:picLocks noChangeAspect="1"/>
          </p:cNvPicPr>
          <p:nvPr/>
        </p:nvPicPr>
        <p:blipFill rotWithShape="1">
          <a:blip r:embed="rId4"/>
          <a:srcRect l="19799" t="15984" r="19799" b="25890"/>
          <a:stretch/>
        </p:blipFill>
        <p:spPr>
          <a:xfrm>
            <a:off x="34429" y="4075261"/>
            <a:ext cx="504497" cy="549268"/>
          </a:xfrm>
          <a:prstGeom prst="rect">
            <a:avLst/>
          </a:prstGeom>
        </p:spPr>
      </p:pic>
      <p:pic>
        <p:nvPicPr>
          <p:cNvPr id="18" name="Picture 17">
            <a:extLst>
              <a:ext uri="{FF2B5EF4-FFF2-40B4-BE49-F238E27FC236}">
                <a16:creationId xmlns:a16="http://schemas.microsoft.com/office/drawing/2014/main" id="{61162158-D5E5-46F9-A489-CBAAF322F6D3}"/>
              </a:ext>
            </a:extLst>
          </p:cNvPr>
          <p:cNvPicPr>
            <a:picLocks noChangeAspect="1"/>
          </p:cNvPicPr>
          <p:nvPr/>
        </p:nvPicPr>
        <p:blipFill rotWithShape="1">
          <a:blip r:embed="rId5"/>
          <a:srcRect l="13976" t="11560" r="18072" b="22677"/>
          <a:stretch/>
        </p:blipFill>
        <p:spPr>
          <a:xfrm>
            <a:off x="7172828" y="1566711"/>
            <a:ext cx="567559" cy="621437"/>
          </a:xfrm>
          <a:prstGeom prst="rect">
            <a:avLst/>
          </a:prstGeom>
        </p:spPr>
      </p:pic>
      <p:pic>
        <p:nvPicPr>
          <p:cNvPr id="19" name="Picture 18">
            <a:extLst>
              <a:ext uri="{FF2B5EF4-FFF2-40B4-BE49-F238E27FC236}">
                <a16:creationId xmlns:a16="http://schemas.microsoft.com/office/drawing/2014/main" id="{D352F3DC-78BE-4A14-AD9F-F55389D3CF6D}"/>
              </a:ext>
            </a:extLst>
          </p:cNvPr>
          <p:cNvPicPr>
            <a:picLocks noChangeAspect="1"/>
          </p:cNvPicPr>
          <p:nvPr/>
        </p:nvPicPr>
        <p:blipFill rotWithShape="1">
          <a:blip r:embed="rId6"/>
          <a:srcRect l="25868" t="13524" r="14167" b="31013"/>
          <a:stretch/>
        </p:blipFill>
        <p:spPr>
          <a:xfrm>
            <a:off x="7260770" y="4024718"/>
            <a:ext cx="504497" cy="524111"/>
          </a:xfrm>
          <a:prstGeom prst="rect">
            <a:avLst/>
          </a:prstGeom>
        </p:spPr>
      </p:pic>
    </p:spTree>
    <p:extLst>
      <p:ext uri="{BB962C8B-B14F-4D97-AF65-F5344CB8AC3E}">
        <p14:creationId xmlns:p14="http://schemas.microsoft.com/office/powerpoint/2010/main" val="1379518936"/>
      </p:ext>
    </p:extLst>
  </p:cSld>
  <p:clrMapOvr>
    <a:masterClrMapping/>
  </p:clrMapOvr>
  <p:transition spd="slow" advClick="0" advTm="0">
    <p:comb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8" name="Picture 7">
            <a:extLst>
              <a:ext uri="{FF2B5EF4-FFF2-40B4-BE49-F238E27FC236}">
                <a16:creationId xmlns:a16="http://schemas.microsoft.com/office/drawing/2014/main" id="{8EEA4A64-CBE4-4E1E-98ED-0306E527810E}"/>
              </a:ext>
            </a:extLst>
          </p:cNvPr>
          <p:cNvPicPr>
            <a:picLocks noChangeAspect="1"/>
          </p:cNvPicPr>
          <p:nvPr/>
        </p:nvPicPr>
        <p:blipFill>
          <a:blip r:embed="rId2"/>
          <a:stretch>
            <a:fillRect/>
          </a:stretch>
        </p:blipFill>
        <p:spPr>
          <a:xfrm>
            <a:off x="1978993" y="3767784"/>
            <a:ext cx="8234013" cy="1912482"/>
          </a:xfrm>
          <a:prstGeom prst="rect">
            <a:avLst/>
          </a:prstGeom>
        </p:spPr>
      </p:pic>
    </p:spTree>
    <p:extLst>
      <p:ext uri="{BB962C8B-B14F-4D97-AF65-F5344CB8AC3E}">
        <p14:creationId xmlns:p14="http://schemas.microsoft.com/office/powerpoint/2010/main" val="690100820"/>
      </p:ext>
    </p:extLst>
  </p:cSld>
  <p:clrMapOvr>
    <a:masterClrMapping/>
  </p:clrMapOvr>
  <p:transition spd="slow" advClick="0" advTm="0">
    <p:comb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8" name="8">
            <a:extLst>
              <a:ext uri="{FF2B5EF4-FFF2-40B4-BE49-F238E27FC236}">
                <a16:creationId xmlns:a16="http://schemas.microsoft.com/office/drawing/2014/main" id="{4C7EBB1F-6091-4279-84D1-FD57338A4FEF}"/>
              </a:ext>
            </a:extLst>
          </p:cNvPr>
          <p:cNvSpPr/>
          <p:nvPr/>
        </p:nvSpPr>
        <p:spPr>
          <a:xfrm>
            <a:off x="1132471" y="265523"/>
            <a:ext cx="10667109" cy="1446550"/>
          </a:xfrm>
          <a:prstGeom prst="rect">
            <a:avLst/>
          </a:prstGeom>
        </p:spPr>
        <p:txBody>
          <a:bodyPr wrap="square">
            <a:spAutoFit/>
          </a:bodyPr>
          <a:lstStyle/>
          <a:p>
            <a:pPr algn="just"/>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cuối</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dòng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thơ</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cùng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vần</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với</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nhau</a:t>
            </a:r>
            <a:endParaRPr lang="zh-CN" altLang="en-US" sz="4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0" name="Picture 19">
            <a:extLst>
              <a:ext uri="{FF2B5EF4-FFF2-40B4-BE49-F238E27FC236}">
                <a16:creationId xmlns:a16="http://schemas.microsoft.com/office/drawing/2014/main" id="{2BE26DB3-AD1E-404B-B921-D7A26111D6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8364"/>
          <a:stretch/>
        </p:blipFill>
        <p:spPr>
          <a:xfrm>
            <a:off x="5399380" y="2415349"/>
            <a:ext cx="6250377" cy="2837219"/>
          </a:xfrm>
          <a:prstGeom prst="rect">
            <a:avLst/>
          </a:prstGeom>
        </p:spPr>
      </p:pic>
      <p:pic>
        <p:nvPicPr>
          <p:cNvPr id="10" name="Picture 9">
            <a:extLst>
              <a:ext uri="{FF2B5EF4-FFF2-40B4-BE49-F238E27FC236}">
                <a16:creationId xmlns:a16="http://schemas.microsoft.com/office/drawing/2014/main" id="{006A912A-2E39-42B7-9423-E616C0145E09}"/>
              </a:ext>
            </a:extLst>
          </p:cNvPr>
          <p:cNvPicPr>
            <a:picLocks noChangeAspect="1"/>
          </p:cNvPicPr>
          <p:nvPr/>
        </p:nvPicPr>
        <p:blipFill>
          <a:blip r:embed="rId3"/>
          <a:stretch>
            <a:fillRect/>
          </a:stretch>
        </p:blipFill>
        <p:spPr>
          <a:xfrm>
            <a:off x="571795" y="1822268"/>
            <a:ext cx="4986960" cy="5035732"/>
          </a:xfrm>
          <a:prstGeom prst="rect">
            <a:avLst/>
          </a:prstGeom>
        </p:spPr>
      </p:pic>
    </p:spTree>
    <p:extLst>
      <p:ext uri="{BB962C8B-B14F-4D97-AF65-F5344CB8AC3E}">
        <p14:creationId xmlns:p14="http://schemas.microsoft.com/office/powerpoint/2010/main" val="1576874383"/>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8" name="8">
            <a:extLst>
              <a:ext uri="{FF2B5EF4-FFF2-40B4-BE49-F238E27FC236}">
                <a16:creationId xmlns:a16="http://schemas.microsoft.com/office/drawing/2014/main" id="{4C7EBB1F-6091-4279-84D1-FD57338A4FEF}"/>
              </a:ext>
            </a:extLst>
          </p:cNvPr>
          <p:cNvSpPr/>
          <p:nvPr/>
        </p:nvSpPr>
        <p:spPr>
          <a:xfrm>
            <a:off x="1132471" y="265523"/>
            <a:ext cx="10667109" cy="1446550"/>
          </a:xfrm>
          <a:prstGeom prst="rect">
            <a:avLst/>
          </a:prstGeom>
        </p:spPr>
        <p:txBody>
          <a:bodyPr wrap="square">
            <a:spAutoFit/>
          </a:bodyPr>
          <a:lstStyle/>
          <a:p>
            <a:pPr algn="just"/>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cuối</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dòng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thơ</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cùng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vần</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với</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nhau</a:t>
            </a:r>
            <a:endParaRPr lang="zh-CN" altLang="en-US" sz="4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1" name="Picture 20">
            <a:extLst>
              <a:ext uri="{FF2B5EF4-FFF2-40B4-BE49-F238E27FC236}">
                <a16:creationId xmlns:a16="http://schemas.microsoft.com/office/drawing/2014/main" id="{3B6DB042-2C3C-4612-9159-37F148C147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00" b="48485"/>
          <a:stretch/>
        </p:blipFill>
        <p:spPr>
          <a:xfrm>
            <a:off x="6343661" y="1962706"/>
            <a:ext cx="4845526" cy="2007066"/>
          </a:xfrm>
          <a:prstGeom prst="rect">
            <a:avLst/>
          </a:prstGeom>
        </p:spPr>
      </p:pic>
      <p:pic>
        <p:nvPicPr>
          <p:cNvPr id="22" name="Picture 21">
            <a:extLst>
              <a:ext uri="{FF2B5EF4-FFF2-40B4-BE49-F238E27FC236}">
                <a16:creationId xmlns:a16="http://schemas.microsoft.com/office/drawing/2014/main" id="{CE6CBFCC-1306-4480-AC4B-DEEDD75CA1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 b="48242"/>
          <a:stretch/>
        </p:blipFill>
        <p:spPr>
          <a:xfrm>
            <a:off x="6343661" y="4408046"/>
            <a:ext cx="4811233" cy="1990293"/>
          </a:xfrm>
          <a:prstGeom prst="rect">
            <a:avLst/>
          </a:prstGeom>
        </p:spPr>
      </p:pic>
      <p:pic>
        <p:nvPicPr>
          <p:cNvPr id="2" name="Picture 1">
            <a:extLst>
              <a:ext uri="{FF2B5EF4-FFF2-40B4-BE49-F238E27FC236}">
                <a16:creationId xmlns:a16="http://schemas.microsoft.com/office/drawing/2014/main" id="{C0E05917-50BD-45C5-91D4-A11D2E66E9EB}"/>
              </a:ext>
            </a:extLst>
          </p:cNvPr>
          <p:cNvPicPr>
            <a:picLocks noChangeAspect="1"/>
          </p:cNvPicPr>
          <p:nvPr/>
        </p:nvPicPr>
        <p:blipFill rotWithShape="1">
          <a:blip r:embed="rId4"/>
          <a:srcRect b="10382"/>
          <a:stretch/>
        </p:blipFill>
        <p:spPr>
          <a:xfrm>
            <a:off x="571795" y="1712074"/>
            <a:ext cx="5127180" cy="4583952"/>
          </a:xfrm>
          <a:prstGeom prst="rect">
            <a:avLst/>
          </a:prstGeom>
        </p:spPr>
      </p:pic>
    </p:spTree>
    <p:extLst>
      <p:ext uri="{BB962C8B-B14F-4D97-AF65-F5344CB8AC3E}">
        <p14:creationId xmlns:p14="http://schemas.microsoft.com/office/powerpoint/2010/main" val="4124190124"/>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8F0BAF-3E23-4874-9FD7-80C2B6B10672}"/>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Tree>
    <p:extLst>
      <p:ext uri="{BB962C8B-B14F-4D97-AF65-F5344CB8AC3E}">
        <p14:creationId xmlns:p14="http://schemas.microsoft.com/office/powerpoint/2010/main" val="2336967444"/>
      </p:ext>
    </p:extLst>
  </p:cSld>
  <p:clrMapOvr>
    <a:masterClrMapping/>
  </p:clrMapOvr>
  <p:transition spd="slow" advClick="0" advTm="0">
    <p:comb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9" name="Picture 8">
            <a:extLst>
              <a:ext uri="{FF2B5EF4-FFF2-40B4-BE49-F238E27FC236}">
                <a16:creationId xmlns:a16="http://schemas.microsoft.com/office/drawing/2014/main" id="{A8C92912-53FE-4EB9-ADD1-1B8D1A290652}"/>
              </a:ext>
            </a:extLst>
          </p:cNvPr>
          <p:cNvPicPr>
            <a:picLocks noChangeAspect="1"/>
          </p:cNvPicPr>
          <p:nvPr/>
        </p:nvPicPr>
        <p:blipFill>
          <a:blip r:embed="rId2"/>
          <a:stretch>
            <a:fillRect/>
          </a:stretch>
        </p:blipFill>
        <p:spPr>
          <a:xfrm>
            <a:off x="1940313" y="3576209"/>
            <a:ext cx="8088590" cy="2005758"/>
          </a:xfrm>
          <a:prstGeom prst="rect">
            <a:avLst/>
          </a:prstGeom>
        </p:spPr>
      </p:pic>
    </p:spTree>
    <p:extLst>
      <p:ext uri="{BB962C8B-B14F-4D97-AF65-F5344CB8AC3E}">
        <p14:creationId xmlns:p14="http://schemas.microsoft.com/office/powerpoint/2010/main" val="4158175051"/>
      </p:ext>
    </p:extLst>
  </p:cSld>
  <p:clrMapOvr>
    <a:masterClrMapping/>
  </p:clrMapOvr>
  <p:transition spd="slow" advClick="0" advTm="0">
    <p:comb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104795"/>
            <a:ext cx="12192000" cy="4718490"/>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1754326"/>
          </a:xfrm>
          <a:prstGeom prst="rect">
            <a:avLst/>
          </a:prstGeom>
        </p:spPr>
        <p:txBody>
          <a:bodyPr wrap="square">
            <a:spAutoFit/>
          </a:bodyPr>
          <a:lstStyle/>
          <a:p>
            <a:pPr lvl="0" algn="just" eaLnBrk="0" fontAlgn="base" hangingPunct="0">
              <a:spcBef>
                <a:spcPct val="0"/>
              </a:spcBef>
              <a:spcAft>
                <a:spcPct val="0"/>
              </a:spcAft>
            </a:pP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a.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Nhờ</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mà</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hoa</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quả</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lá</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thế</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209752" y="2821854"/>
            <a:ext cx="10529963" cy="1754326"/>
          </a:xfrm>
          <a:prstGeom prst="rect">
            <a:avLst/>
          </a:prstGeom>
        </p:spPr>
        <p:txBody>
          <a:bodyPr wrap="square">
            <a:spAutoFit/>
          </a:bodyPr>
          <a:lstStyle/>
          <a:p>
            <a:pPr lvl="0" algn="just" eaLnBrk="0" fontAlgn="base" hangingPunct="0">
              <a:spcBef>
                <a:spcPct val="0"/>
              </a:spcBef>
              <a:spcAft>
                <a:spcPct val="0"/>
              </a:spcAft>
            </a:pP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Nhờ</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có</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mà</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hoa</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nở</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đẹp</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quả</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trĩu</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cành</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lá</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biếc</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xanh</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967787"/>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8" name="Picture 7" descr="A picture containing plant&#10;&#10;Description automatically generated">
            <a:extLst>
              <a:ext uri="{FF2B5EF4-FFF2-40B4-BE49-F238E27FC236}">
                <a16:creationId xmlns:a16="http://schemas.microsoft.com/office/drawing/2014/main" id="{D50FD4BA-D0A6-4238-9D9E-010D2AD29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564" y="3429000"/>
            <a:ext cx="3809086" cy="3580486"/>
          </a:xfrm>
          <a:prstGeom prst="rect">
            <a:avLst/>
          </a:prstGeom>
        </p:spPr>
      </p:pic>
    </p:spTree>
    <p:extLst>
      <p:ext uri="{BB962C8B-B14F-4D97-AF65-F5344CB8AC3E}">
        <p14:creationId xmlns:p14="http://schemas.microsoft.com/office/powerpoint/2010/main" val="222081013"/>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104795"/>
            <a:ext cx="12192000" cy="4718490"/>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923330"/>
          </a:xfrm>
          <a:prstGeom prst="rect">
            <a:avLst/>
          </a:prstGeom>
        </p:spPr>
        <p:txBody>
          <a:bodyPr wrap="square">
            <a:spAutoFit/>
          </a:bodyPr>
          <a:lstStyle/>
          <a:p>
            <a:pPr lvl="0" algn="just" eaLnBrk="0" fontAlgn="base" hangingPunct="0">
              <a:spcBef>
                <a:spcPct val="0"/>
              </a:spcBef>
              <a:spcAft>
                <a:spcPct val="0"/>
              </a:spcAft>
            </a:pP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b.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sẽ</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thế</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nếu</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209752" y="2117004"/>
            <a:ext cx="10529963" cy="2585323"/>
          </a:xfrm>
          <a:prstGeom prst="rect">
            <a:avLst/>
          </a:prstGeom>
        </p:spPr>
        <p:txBody>
          <a:bodyPr wrap="square">
            <a:spAutoFit/>
          </a:bodyPr>
          <a:lstStyle/>
          <a:p>
            <a:pPr lvl="0" algn="just" eaLnBrk="0" fontAlgn="base" hangingPunct="0">
              <a:spcBef>
                <a:spcPct val="0"/>
              </a:spcBef>
              <a:spcAft>
                <a:spcPct val="0"/>
              </a:spcAft>
            </a:pP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Nếu</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có</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cây</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sẽ</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chẳng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đâm</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chồi</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chẳng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ra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trái</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chẳng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nở</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hoa</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tươi</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262937"/>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8" name="Picture 7" descr="A picture containing plant&#10;&#10;Description automatically generated">
            <a:extLst>
              <a:ext uri="{FF2B5EF4-FFF2-40B4-BE49-F238E27FC236}">
                <a16:creationId xmlns:a16="http://schemas.microsoft.com/office/drawing/2014/main" id="{D50FD4BA-D0A6-4238-9D9E-010D2AD29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564" y="3429000"/>
            <a:ext cx="3809086" cy="3580486"/>
          </a:xfrm>
          <a:prstGeom prst="rect">
            <a:avLst/>
          </a:prstGeom>
        </p:spPr>
      </p:pic>
    </p:spTree>
    <p:extLst>
      <p:ext uri="{BB962C8B-B14F-4D97-AF65-F5344CB8AC3E}">
        <p14:creationId xmlns:p14="http://schemas.microsoft.com/office/powerpoint/2010/main" val="571151926"/>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104795"/>
            <a:ext cx="12192000" cy="4718490"/>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1754326"/>
          </a:xfrm>
          <a:prstGeom prst="rect">
            <a:avLst/>
          </a:prstGeom>
        </p:spPr>
        <p:txBody>
          <a:bodyPr wrap="square">
            <a:spAutoFit/>
          </a:bodyPr>
          <a:lstStyle/>
          <a:p>
            <a:pPr lvl="0" algn="just" eaLnBrk="0" fontAlgn="base" hangingPunct="0">
              <a:spcBef>
                <a:spcPct val="0"/>
              </a:spcBef>
              <a:spcAft>
                <a:spcPct val="0"/>
              </a:spcAft>
            </a:pP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ngữ</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thể</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hiện</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sự</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đáng</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quý</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209752" y="2936154"/>
            <a:ext cx="10529963" cy="1754326"/>
          </a:xfrm>
          <a:prstGeom prst="rect">
            <a:avLst/>
          </a:prstGeom>
        </p:spPr>
        <p:txBody>
          <a:bodyPr wrap="square">
            <a:spAutoFit/>
          </a:bodyPr>
          <a:lstStyle/>
          <a:p>
            <a:pPr lvl="0" algn="just" eaLnBrk="0" fontAlgn="base" hangingPunct="0">
              <a:spcBef>
                <a:spcPct val="0"/>
              </a:spcBef>
              <a:spcAft>
                <a:spcPct val="0"/>
              </a:spcAft>
            </a:pP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từ</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ngữ</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chỉ</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sự</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đáng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quý</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của</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là</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khiêm</a:t>
            </a:r>
            <a:r>
              <a:rPr lang="en-US" altLang="en-US" sz="5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nhường</a:t>
            </a:r>
            <a:r>
              <a:rPr lang="en-US" altLang="en-US" sz="5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lặng</a:t>
            </a:r>
            <a:r>
              <a:rPr lang="en-US" altLang="en-US" sz="5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lẽ</a:t>
            </a:r>
            <a:endParaRPr lang="en-US" altLang="en-US" sz="32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3082087"/>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8" name="Picture 7" descr="A picture containing plant&#10;&#10;Description automatically generated">
            <a:extLst>
              <a:ext uri="{FF2B5EF4-FFF2-40B4-BE49-F238E27FC236}">
                <a16:creationId xmlns:a16="http://schemas.microsoft.com/office/drawing/2014/main" id="{D50FD4BA-D0A6-4238-9D9E-010D2AD29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050" y="3571394"/>
            <a:ext cx="3657600" cy="3438092"/>
          </a:xfrm>
          <a:prstGeom prst="rect">
            <a:avLst/>
          </a:prstGeom>
        </p:spPr>
      </p:pic>
    </p:spTree>
    <p:extLst>
      <p:ext uri="{BB962C8B-B14F-4D97-AF65-F5344CB8AC3E}">
        <p14:creationId xmlns:p14="http://schemas.microsoft.com/office/powerpoint/2010/main" val="4281936861"/>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2"/>
          <a:stretch>
            <a:fillRect/>
          </a:stretch>
        </p:blipFill>
        <p:spPr>
          <a:xfrm>
            <a:off x="2622047" y="3579304"/>
            <a:ext cx="6962235" cy="2219136"/>
          </a:xfrm>
          <a:prstGeom prst="rect">
            <a:avLst/>
          </a:prstGeom>
        </p:spPr>
      </p:pic>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480161034"/>
      </p:ext>
    </p:extLst>
  </p:cSld>
  <p:clrMapOvr>
    <a:masterClrMapping/>
  </p:clrMapOvr>
  <p:transition spd="slow" advClick="0" advTm="0">
    <p:comb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05</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9" name="Picture 8">
            <a:extLst>
              <a:ext uri="{FF2B5EF4-FFF2-40B4-BE49-F238E27FC236}">
                <a16:creationId xmlns:a16="http://schemas.microsoft.com/office/drawing/2014/main" id="{0FC3FB0A-95FE-42F6-9A91-DC0A58C4A5C3}"/>
              </a:ext>
            </a:extLst>
          </p:cNvPr>
          <p:cNvPicPr>
            <a:picLocks noChangeAspect="1"/>
          </p:cNvPicPr>
          <p:nvPr/>
        </p:nvPicPr>
        <p:blipFill>
          <a:blip r:embed="rId2"/>
          <a:stretch>
            <a:fillRect/>
          </a:stretch>
        </p:blipFill>
        <p:spPr>
          <a:xfrm>
            <a:off x="2302127" y="3552678"/>
            <a:ext cx="7884391" cy="1999661"/>
          </a:xfrm>
          <a:prstGeom prst="rect">
            <a:avLst/>
          </a:prstGeom>
        </p:spPr>
      </p:pic>
    </p:spTree>
    <p:extLst>
      <p:ext uri="{BB962C8B-B14F-4D97-AF65-F5344CB8AC3E}">
        <p14:creationId xmlns:p14="http://schemas.microsoft.com/office/powerpoint/2010/main" val="2030307413"/>
      </p:ext>
    </p:extLst>
  </p:cSld>
  <p:clrMapOvr>
    <a:masterClrMapping/>
  </p:clrMapOvr>
  <p:transition spd="slow" advClick="0" advTm="0">
    <p:comb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9" name="8">
            <a:extLst>
              <a:ext uri="{FF2B5EF4-FFF2-40B4-BE49-F238E27FC236}">
                <a16:creationId xmlns:a16="http://schemas.microsoft.com/office/drawing/2014/main" id="{B27A3F0C-E6FC-4B62-85B9-86744A9DA7F9}"/>
              </a:ext>
            </a:extLst>
          </p:cNvPr>
          <p:cNvSpPr/>
          <p:nvPr/>
        </p:nvSpPr>
        <p:spPr>
          <a:xfrm>
            <a:off x="1083740" y="358116"/>
            <a:ext cx="10632926" cy="923330"/>
          </a:xfrm>
          <a:prstGeom prst="rect">
            <a:avLst/>
          </a:prstGeom>
        </p:spPr>
        <p:txBody>
          <a:bodyPr wrap="square">
            <a:spAutoFit/>
          </a:bodyPr>
          <a:lstStyle/>
          <a:p>
            <a:pPr algn="just"/>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thuộc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lòng</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khổ</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thơ</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cuối</a:t>
            </a:r>
            <a:endParaRPr lang="zh-CN" altLang="en-US" sz="5400" b="1" dirty="0">
              <a:solidFill>
                <a:srgbClr val="E31353"/>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20" name="Rectangle 19">
            <a:extLst>
              <a:ext uri="{FF2B5EF4-FFF2-40B4-BE49-F238E27FC236}">
                <a16:creationId xmlns:a16="http://schemas.microsoft.com/office/drawing/2014/main" id="{415E2B05-81B2-4368-9C13-9AC2A4A16D58}"/>
              </a:ext>
            </a:extLst>
          </p:cNvPr>
          <p:cNvSpPr/>
          <p:nvPr/>
        </p:nvSpPr>
        <p:spPr>
          <a:xfrm>
            <a:off x="2073012" y="1371910"/>
            <a:ext cx="4589779" cy="5078313"/>
          </a:xfrm>
          <a:prstGeom prst="rect">
            <a:avLst/>
          </a:prstGeom>
        </p:spPr>
        <p:txBody>
          <a:bodyPr wrap="square">
            <a:spAutoFit/>
          </a:bodyPr>
          <a:lstStyle/>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Nếu không có rễ</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Cây chẳng đâm chồi</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Chẳng ra trái ngọt</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Chẳng nở hoa tươi.</a:t>
            </a:r>
          </a:p>
          <a:p>
            <a:endPar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Rễ chẳng nhiều lời</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Âm thầm, nhỏ bé</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Làm đẹp cho đời</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Khiêm nhường, lặng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lẽ</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a:t>
            </a:r>
          </a:p>
        </p:txBody>
      </p:sp>
      <p:pic>
        <p:nvPicPr>
          <p:cNvPr id="21" name="Picture 20">
            <a:extLst>
              <a:ext uri="{FF2B5EF4-FFF2-40B4-BE49-F238E27FC236}">
                <a16:creationId xmlns:a16="http://schemas.microsoft.com/office/drawing/2014/main" id="{ADBAC672-572D-4E28-AF01-4E4FB07A5C5E}"/>
              </a:ext>
            </a:extLst>
          </p:cNvPr>
          <p:cNvPicPr>
            <a:picLocks noChangeAspect="1"/>
          </p:cNvPicPr>
          <p:nvPr/>
        </p:nvPicPr>
        <p:blipFill rotWithShape="1">
          <a:blip r:embed="rId2"/>
          <a:srcRect l="13976" t="11560" r="18072" b="22677"/>
          <a:stretch/>
        </p:blipFill>
        <p:spPr>
          <a:xfrm>
            <a:off x="1505453" y="1393343"/>
            <a:ext cx="567559" cy="621437"/>
          </a:xfrm>
          <a:prstGeom prst="rect">
            <a:avLst/>
          </a:prstGeom>
        </p:spPr>
      </p:pic>
      <p:pic>
        <p:nvPicPr>
          <p:cNvPr id="22" name="Picture 21">
            <a:extLst>
              <a:ext uri="{FF2B5EF4-FFF2-40B4-BE49-F238E27FC236}">
                <a16:creationId xmlns:a16="http://schemas.microsoft.com/office/drawing/2014/main" id="{8A55FE14-16F5-43ED-90CD-37C3CF69B026}"/>
              </a:ext>
            </a:extLst>
          </p:cNvPr>
          <p:cNvPicPr>
            <a:picLocks noChangeAspect="1"/>
          </p:cNvPicPr>
          <p:nvPr/>
        </p:nvPicPr>
        <p:blipFill rotWithShape="1">
          <a:blip r:embed="rId3"/>
          <a:srcRect l="25868" t="13524" r="14167" b="31013"/>
          <a:stretch/>
        </p:blipFill>
        <p:spPr>
          <a:xfrm>
            <a:off x="1587565" y="4170471"/>
            <a:ext cx="504497" cy="524111"/>
          </a:xfrm>
          <a:prstGeom prst="rect">
            <a:avLst/>
          </a:prstGeom>
        </p:spPr>
      </p:pic>
      <p:pic>
        <p:nvPicPr>
          <p:cNvPr id="23" name="Picture 22" descr="A picture containing plant&#10;&#10;Description automatically generated">
            <a:extLst>
              <a:ext uri="{FF2B5EF4-FFF2-40B4-BE49-F238E27FC236}">
                <a16:creationId xmlns:a16="http://schemas.microsoft.com/office/drawing/2014/main" id="{DE43270F-1CC0-43D8-BAC4-9C9D485F4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203" y="1696364"/>
            <a:ext cx="5491185" cy="5161636"/>
          </a:xfrm>
          <a:prstGeom prst="rect">
            <a:avLst/>
          </a:prstGeom>
        </p:spPr>
      </p:pic>
    </p:spTree>
    <p:extLst>
      <p:ext uri="{BB962C8B-B14F-4D97-AF65-F5344CB8AC3E}">
        <p14:creationId xmlns:p14="http://schemas.microsoft.com/office/powerpoint/2010/main" val="1878176296"/>
      </p:ext>
    </p:extLst>
  </p:cSld>
  <p:clrMapOvr>
    <a:masterClrMapping/>
  </p:clrMapOvr>
  <p:transition spd="slow" advClick="0" advTm="0">
    <p:comb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9" name="8">
            <a:extLst>
              <a:ext uri="{FF2B5EF4-FFF2-40B4-BE49-F238E27FC236}">
                <a16:creationId xmlns:a16="http://schemas.microsoft.com/office/drawing/2014/main" id="{B27A3F0C-E6FC-4B62-85B9-86744A9DA7F9}"/>
              </a:ext>
            </a:extLst>
          </p:cNvPr>
          <p:cNvSpPr/>
          <p:nvPr/>
        </p:nvSpPr>
        <p:spPr>
          <a:xfrm>
            <a:off x="1083740" y="358116"/>
            <a:ext cx="10632926" cy="923330"/>
          </a:xfrm>
          <a:prstGeom prst="rect">
            <a:avLst/>
          </a:prstGeom>
        </p:spPr>
        <p:txBody>
          <a:bodyPr wrap="square">
            <a:spAutoFit/>
          </a:bodyPr>
          <a:lstStyle/>
          <a:p>
            <a:pPr algn="just"/>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thuộc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lòng</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khổ</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thơ</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cuối</a:t>
            </a:r>
            <a:endParaRPr lang="zh-CN" altLang="en-US" sz="5400" b="1" dirty="0">
              <a:solidFill>
                <a:srgbClr val="E31353"/>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20" name="Rectangle 19">
            <a:extLst>
              <a:ext uri="{FF2B5EF4-FFF2-40B4-BE49-F238E27FC236}">
                <a16:creationId xmlns:a16="http://schemas.microsoft.com/office/drawing/2014/main" id="{415E2B05-81B2-4368-9C13-9AC2A4A16D58}"/>
              </a:ext>
            </a:extLst>
          </p:cNvPr>
          <p:cNvSpPr/>
          <p:nvPr/>
        </p:nvSpPr>
        <p:spPr>
          <a:xfrm>
            <a:off x="2073012" y="1371910"/>
            <a:ext cx="4589779" cy="5078313"/>
          </a:xfrm>
          <a:prstGeom prst="rect">
            <a:avLst/>
          </a:prstGeom>
        </p:spPr>
        <p:txBody>
          <a:bodyPr wrap="square">
            <a:spAutoFit/>
          </a:bodyPr>
          <a:lstStyle/>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endPar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Cây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ra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nở</a:t>
            </a:r>
            <a:endPar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endParaRPr>
          </a:p>
          <a:p>
            <a:endPar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Rễ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Âm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thầm,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đẹp</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Khiêm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nhường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a:t>
            </a:r>
          </a:p>
        </p:txBody>
      </p:sp>
      <p:pic>
        <p:nvPicPr>
          <p:cNvPr id="21" name="Picture 20">
            <a:extLst>
              <a:ext uri="{FF2B5EF4-FFF2-40B4-BE49-F238E27FC236}">
                <a16:creationId xmlns:a16="http://schemas.microsoft.com/office/drawing/2014/main" id="{ADBAC672-572D-4E28-AF01-4E4FB07A5C5E}"/>
              </a:ext>
            </a:extLst>
          </p:cNvPr>
          <p:cNvPicPr>
            <a:picLocks noChangeAspect="1"/>
          </p:cNvPicPr>
          <p:nvPr/>
        </p:nvPicPr>
        <p:blipFill rotWithShape="1">
          <a:blip r:embed="rId2"/>
          <a:srcRect l="13976" t="11560" r="18072" b="22677"/>
          <a:stretch/>
        </p:blipFill>
        <p:spPr>
          <a:xfrm>
            <a:off x="1505453" y="1393343"/>
            <a:ext cx="567559" cy="621437"/>
          </a:xfrm>
          <a:prstGeom prst="rect">
            <a:avLst/>
          </a:prstGeom>
        </p:spPr>
      </p:pic>
      <p:pic>
        <p:nvPicPr>
          <p:cNvPr id="22" name="Picture 21">
            <a:extLst>
              <a:ext uri="{FF2B5EF4-FFF2-40B4-BE49-F238E27FC236}">
                <a16:creationId xmlns:a16="http://schemas.microsoft.com/office/drawing/2014/main" id="{8A55FE14-16F5-43ED-90CD-37C3CF69B026}"/>
              </a:ext>
            </a:extLst>
          </p:cNvPr>
          <p:cNvPicPr>
            <a:picLocks noChangeAspect="1"/>
          </p:cNvPicPr>
          <p:nvPr/>
        </p:nvPicPr>
        <p:blipFill rotWithShape="1">
          <a:blip r:embed="rId3"/>
          <a:srcRect l="25868" t="13524" r="14167" b="31013"/>
          <a:stretch/>
        </p:blipFill>
        <p:spPr>
          <a:xfrm>
            <a:off x="1587565" y="4170471"/>
            <a:ext cx="504497" cy="524111"/>
          </a:xfrm>
          <a:prstGeom prst="rect">
            <a:avLst/>
          </a:prstGeom>
        </p:spPr>
      </p:pic>
      <p:pic>
        <p:nvPicPr>
          <p:cNvPr id="23" name="Picture 22" descr="A picture containing plant&#10;&#10;Description automatically generated">
            <a:extLst>
              <a:ext uri="{FF2B5EF4-FFF2-40B4-BE49-F238E27FC236}">
                <a16:creationId xmlns:a16="http://schemas.microsoft.com/office/drawing/2014/main" id="{DE43270F-1CC0-43D8-BAC4-9C9D485F4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89653"/>
            <a:ext cx="5491185" cy="5161636"/>
          </a:xfrm>
          <a:prstGeom prst="rect">
            <a:avLst/>
          </a:prstGeom>
        </p:spPr>
      </p:pic>
    </p:spTree>
    <p:extLst>
      <p:ext uri="{BB962C8B-B14F-4D97-AF65-F5344CB8AC3E}">
        <p14:creationId xmlns:p14="http://schemas.microsoft.com/office/powerpoint/2010/main" val="1238598684"/>
      </p:ext>
    </p:extLst>
  </p:cSld>
  <p:clrMapOvr>
    <a:masterClrMapping/>
  </p:clrMapOvr>
  <p:transition spd="slow" advClick="0" advTm="0">
    <p:comb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9" name="8">
            <a:extLst>
              <a:ext uri="{FF2B5EF4-FFF2-40B4-BE49-F238E27FC236}">
                <a16:creationId xmlns:a16="http://schemas.microsoft.com/office/drawing/2014/main" id="{B27A3F0C-E6FC-4B62-85B9-86744A9DA7F9}"/>
              </a:ext>
            </a:extLst>
          </p:cNvPr>
          <p:cNvSpPr/>
          <p:nvPr/>
        </p:nvSpPr>
        <p:spPr>
          <a:xfrm>
            <a:off x="1083740" y="358116"/>
            <a:ext cx="10632926" cy="923330"/>
          </a:xfrm>
          <a:prstGeom prst="rect">
            <a:avLst/>
          </a:prstGeom>
        </p:spPr>
        <p:txBody>
          <a:bodyPr wrap="square">
            <a:spAutoFit/>
          </a:bodyPr>
          <a:lstStyle/>
          <a:p>
            <a:pPr algn="just"/>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thuộc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lòng</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khổ</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thơ</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cuối</a:t>
            </a:r>
            <a:endParaRPr lang="zh-CN" altLang="en-US" sz="5400" b="1" dirty="0">
              <a:solidFill>
                <a:srgbClr val="E31353"/>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20" name="Rectangle 19">
            <a:extLst>
              <a:ext uri="{FF2B5EF4-FFF2-40B4-BE49-F238E27FC236}">
                <a16:creationId xmlns:a16="http://schemas.microsoft.com/office/drawing/2014/main" id="{415E2B05-81B2-4368-9C13-9AC2A4A16D58}"/>
              </a:ext>
            </a:extLst>
          </p:cNvPr>
          <p:cNvSpPr/>
          <p:nvPr/>
        </p:nvSpPr>
        <p:spPr>
          <a:xfrm>
            <a:off x="2073012" y="1371910"/>
            <a:ext cx="4589779" cy="5078313"/>
          </a:xfrm>
          <a:prstGeom prst="rect">
            <a:avLst/>
          </a:prstGeom>
        </p:spPr>
        <p:txBody>
          <a:bodyPr wrap="square">
            <a:spAutoFit/>
          </a:bodyPr>
          <a:lstStyle/>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endPar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Rễ</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Âm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Khiêm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p:txBody>
      </p:sp>
      <p:pic>
        <p:nvPicPr>
          <p:cNvPr id="21" name="Picture 20">
            <a:extLst>
              <a:ext uri="{FF2B5EF4-FFF2-40B4-BE49-F238E27FC236}">
                <a16:creationId xmlns:a16="http://schemas.microsoft.com/office/drawing/2014/main" id="{ADBAC672-572D-4E28-AF01-4E4FB07A5C5E}"/>
              </a:ext>
            </a:extLst>
          </p:cNvPr>
          <p:cNvPicPr>
            <a:picLocks noChangeAspect="1"/>
          </p:cNvPicPr>
          <p:nvPr/>
        </p:nvPicPr>
        <p:blipFill rotWithShape="1">
          <a:blip r:embed="rId2"/>
          <a:srcRect l="13976" t="11560" r="18072" b="22677"/>
          <a:stretch/>
        </p:blipFill>
        <p:spPr>
          <a:xfrm>
            <a:off x="1505453" y="1393343"/>
            <a:ext cx="567559" cy="621437"/>
          </a:xfrm>
          <a:prstGeom prst="rect">
            <a:avLst/>
          </a:prstGeom>
        </p:spPr>
      </p:pic>
      <p:pic>
        <p:nvPicPr>
          <p:cNvPr id="22" name="Picture 21">
            <a:extLst>
              <a:ext uri="{FF2B5EF4-FFF2-40B4-BE49-F238E27FC236}">
                <a16:creationId xmlns:a16="http://schemas.microsoft.com/office/drawing/2014/main" id="{8A55FE14-16F5-43ED-90CD-37C3CF69B026}"/>
              </a:ext>
            </a:extLst>
          </p:cNvPr>
          <p:cNvPicPr>
            <a:picLocks noChangeAspect="1"/>
          </p:cNvPicPr>
          <p:nvPr/>
        </p:nvPicPr>
        <p:blipFill rotWithShape="1">
          <a:blip r:embed="rId3"/>
          <a:srcRect l="25868" t="13524" r="14167" b="31013"/>
          <a:stretch/>
        </p:blipFill>
        <p:spPr>
          <a:xfrm>
            <a:off x="1587565" y="4170471"/>
            <a:ext cx="504497" cy="524111"/>
          </a:xfrm>
          <a:prstGeom prst="rect">
            <a:avLst/>
          </a:prstGeom>
        </p:spPr>
      </p:pic>
      <p:pic>
        <p:nvPicPr>
          <p:cNvPr id="23" name="Picture 22" descr="A picture containing plant&#10;&#10;Description automatically generated">
            <a:extLst>
              <a:ext uri="{FF2B5EF4-FFF2-40B4-BE49-F238E27FC236}">
                <a16:creationId xmlns:a16="http://schemas.microsoft.com/office/drawing/2014/main" id="{DE43270F-1CC0-43D8-BAC4-9C9D485F4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384" y="1589653"/>
            <a:ext cx="5491185" cy="5161636"/>
          </a:xfrm>
          <a:prstGeom prst="rect">
            <a:avLst/>
          </a:prstGeom>
        </p:spPr>
      </p:pic>
    </p:spTree>
    <p:extLst>
      <p:ext uri="{BB962C8B-B14F-4D97-AF65-F5344CB8AC3E}">
        <p14:creationId xmlns:p14="http://schemas.microsoft.com/office/powerpoint/2010/main" val="2305621965"/>
      </p:ext>
    </p:extLst>
  </p:cSld>
  <p:clrMapOvr>
    <a:masterClrMapping/>
  </p:clrMapOvr>
  <p:transition spd="slow" advClick="0" advTm="0">
    <p:comb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06</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94CB1961-42DA-4DDA-8DA1-05FED64AC218}"/>
              </a:ext>
            </a:extLst>
          </p:cNvPr>
          <p:cNvPicPr>
            <a:picLocks noChangeAspect="1"/>
          </p:cNvPicPr>
          <p:nvPr/>
        </p:nvPicPr>
        <p:blipFill>
          <a:blip r:embed="rId3"/>
          <a:stretch>
            <a:fillRect/>
          </a:stretch>
        </p:blipFill>
        <p:spPr>
          <a:xfrm>
            <a:off x="4481293" y="3576209"/>
            <a:ext cx="3440931" cy="2193927"/>
          </a:xfrm>
          <a:prstGeom prst="rect">
            <a:avLst/>
          </a:prstGeom>
        </p:spPr>
      </p:pic>
    </p:spTree>
    <p:extLst>
      <p:ext uri="{BB962C8B-B14F-4D97-AF65-F5344CB8AC3E}">
        <p14:creationId xmlns:p14="http://schemas.microsoft.com/office/powerpoint/2010/main" val="1946815798"/>
      </p:ext>
    </p:extLst>
  </p:cSld>
  <p:clrMapOvr>
    <a:masterClrMapping/>
  </p:clrMapOvr>
  <p:transition spd="slow" advClick="0" advTm="0">
    <p:comb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6</a:t>
              </a:r>
            </a:p>
          </p:txBody>
        </p:sp>
      </p:grpSp>
      <p:sp>
        <p:nvSpPr>
          <p:cNvPr id="9" name="8">
            <a:extLst>
              <a:ext uri="{FF2B5EF4-FFF2-40B4-BE49-F238E27FC236}">
                <a16:creationId xmlns:a16="http://schemas.microsoft.com/office/drawing/2014/main" id="{B27A3F0C-E6FC-4B62-85B9-86744A9DA7F9}"/>
              </a:ext>
            </a:extLst>
          </p:cNvPr>
          <p:cNvSpPr/>
          <p:nvPr/>
        </p:nvSpPr>
        <p:spPr>
          <a:xfrm>
            <a:off x="1083740" y="358116"/>
            <a:ext cx="10632926" cy="830997"/>
          </a:xfrm>
          <a:prstGeom prst="rect">
            <a:avLst/>
          </a:prstGeom>
        </p:spPr>
        <p:txBody>
          <a:bodyPr wrap="square">
            <a:spAutoFit/>
          </a:bodyPr>
          <a:lstStyle/>
          <a:p>
            <a:pPr algn="just"/>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đức</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tính</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đáng</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quý</a:t>
            </a:r>
            <a:endParaRPr lang="zh-CN" altLang="en-US"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1" name="Picture 10" descr="A young child writing on a piece of paper&#10;&#10;Description automatically generated with low confidence">
            <a:extLst>
              <a:ext uri="{FF2B5EF4-FFF2-40B4-BE49-F238E27FC236}">
                <a16:creationId xmlns:a16="http://schemas.microsoft.com/office/drawing/2014/main" id="{EA0BBB74-C9F9-431C-8135-712B5A102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144" y="1226574"/>
            <a:ext cx="4495838" cy="5018809"/>
          </a:xfrm>
          <a:prstGeom prst="roundRect">
            <a:avLst>
              <a:gd name="adj" fmla="val 7885"/>
            </a:avLst>
          </a:prstGeom>
        </p:spPr>
      </p:pic>
      <p:grpSp>
        <p:nvGrpSpPr>
          <p:cNvPr id="16" name="Group 15">
            <a:extLst>
              <a:ext uri="{FF2B5EF4-FFF2-40B4-BE49-F238E27FC236}">
                <a16:creationId xmlns:a16="http://schemas.microsoft.com/office/drawing/2014/main" id="{54B4AF5C-DF43-4116-8955-B94F80D85585}"/>
              </a:ext>
            </a:extLst>
          </p:cNvPr>
          <p:cNvGrpSpPr/>
          <p:nvPr/>
        </p:nvGrpSpPr>
        <p:grpSpPr>
          <a:xfrm rot="1216521">
            <a:off x="7638490" y="1475744"/>
            <a:ext cx="3214548" cy="2260234"/>
            <a:chOff x="1529592" y="1925058"/>
            <a:chExt cx="3214548" cy="2260234"/>
          </a:xfrm>
        </p:grpSpPr>
        <p:grpSp>
          <p:nvGrpSpPr>
            <p:cNvPr id="17" name="Group 16">
              <a:extLst>
                <a:ext uri="{FF2B5EF4-FFF2-40B4-BE49-F238E27FC236}">
                  <a16:creationId xmlns:a16="http://schemas.microsoft.com/office/drawing/2014/main" id="{F93490EA-9E84-4D40-80B9-39C657B986A5}"/>
                </a:ext>
              </a:extLst>
            </p:cNvPr>
            <p:cNvGrpSpPr/>
            <p:nvPr/>
          </p:nvGrpSpPr>
          <p:grpSpPr>
            <a:xfrm>
              <a:off x="1529592" y="1925058"/>
              <a:ext cx="3214548" cy="2260234"/>
              <a:chOff x="1000879" y="2440853"/>
              <a:chExt cx="3214548" cy="2260234"/>
            </a:xfrm>
          </p:grpSpPr>
          <p:sp>
            <p:nvSpPr>
              <p:cNvPr id="19" name="200">
                <a:extLst>
                  <a:ext uri="{FF2B5EF4-FFF2-40B4-BE49-F238E27FC236}">
                    <a16:creationId xmlns:a16="http://schemas.microsoft.com/office/drawing/2014/main" id="{AEA692A3-D042-4051-BCDE-22A470406E61}"/>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defTabSz="914400">
                  <a:defRPr/>
                </a:pPr>
                <a:endParaRPr lang="zh-CN" altLang="en-US" kern="0" dirty="0">
                  <a:solidFill>
                    <a:prstClr val="black"/>
                  </a:solidFill>
                  <a:latin typeface="等线"/>
                  <a:ea typeface="等线"/>
                </a:endParaRPr>
              </a:p>
            </p:txBody>
          </p:sp>
          <p:sp>
            <p:nvSpPr>
              <p:cNvPr id="24" name="4">
                <a:extLst>
                  <a:ext uri="{FF2B5EF4-FFF2-40B4-BE49-F238E27FC236}">
                    <a16:creationId xmlns:a16="http://schemas.microsoft.com/office/drawing/2014/main" id="{4762E595-67B2-44F1-8353-92F85CDB2971}"/>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18" name="TextBox 17">
              <a:extLst>
                <a:ext uri="{FF2B5EF4-FFF2-40B4-BE49-F238E27FC236}">
                  <a16:creationId xmlns:a16="http://schemas.microsoft.com/office/drawing/2014/main" id="{4564BD9A-4FC2-4BF9-83D6-2DB0EDDA3941}"/>
                </a:ext>
              </a:extLst>
            </p:cNvPr>
            <p:cNvSpPr txBox="1"/>
            <p:nvPr/>
          </p:nvSpPr>
          <p:spPr>
            <a:xfrm rot="20383479">
              <a:off x="2123226" y="2270850"/>
              <a:ext cx="1982173" cy="1446550"/>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4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chăm</a:t>
              </a:r>
              <a:r>
                <a:rPr lang="en-US" sz="44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44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chỉ</a:t>
              </a:r>
              <a:endParaRPr kumimoji="0" lang="en-US" sz="440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2941362478"/>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F1E58B-4CA9-1E55-846D-2E91EAAC6061}"/>
              </a:ext>
            </a:extLst>
          </p:cNvPr>
          <p:cNvSpPr txBox="1"/>
          <p:nvPr/>
        </p:nvSpPr>
        <p:spPr>
          <a:xfrm>
            <a:off x="2232602" y="3429000"/>
            <a:ext cx="7726795" cy="1107996"/>
          </a:xfrm>
          <a:prstGeom prst="rect">
            <a:avLst/>
          </a:prstGeom>
          <a:noFill/>
        </p:spPr>
        <p:txBody>
          <a:bodyPr wrap="none" rtlCol="0">
            <a:spAutoFit/>
          </a:bodyPr>
          <a:lstStyle/>
          <a:p>
            <a:r>
              <a:rPr lang="en-US" sz="66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HOẠT ĐỘNG TIẾP NỐI</a:t>
            </a:r>
          </a:p>
        </p:txBody>
      </p:sp>
    </p:spTree>
    <p:extLst>
      <p:ext uri="{BB962C8B-B14F-4D97-AF65-F5344CB8AC3E}">
        <p14:creationId xmlns:p14="http://schemas.microsoft.com/office/powerpoint/2010/main" val="290534455"/>
      </p:ext>
    </p:extLst>
  </p:cSld>
  <p:clrMapOvr>
    <a:masterClrMapping/>
  </p:clrMapOvr>
  <p:transition spd="slow">
    <p:comb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70A4DE-62D5-482B-A85C-4C7C877B48D2}"/>
              </a:ext>
            </a:extLst>
          </p:cNvPr>
          <p:cNvPicPr>
            <a:picLocks noChangeAspect="1"/>
          </p:cNvPicPr>
          <p:nvPr/>
        </p:nvPicPr>
        <p:blipFill>
          <a:blip r:embed="rId2"/>
          <a:stretch>
            <a:fillRect/>
          </a:stretch>
        </p:blipFill>
        <p:spPr>
          <a:xfrm>
            <a:off x="0" y="1211942"/>
            <a:ext cx="12192000" cy="5349219"/>
          </a:xfrm>
          <a:prstGeom prst="rect">
            <a:avLst/>
          </a:prstGeom>
          <a:ln>
            <a:noFill/>
          </a:ln>
          <a:effectLst>
            <a:softEdge rad="112500"/>
          </a:effectLst>
        </p:spPr>
      </p:pic>
      <p:sp>
        <p:nvSpPr>
          <p:cNvPr id="2" name="8">
            <a:extLst>
              <a:ext uri="{FF2B5EF4-FFF2-40B4-BE49-F238E27FC236}">
                <a16:creationId xmlns:a16="http://schemas.microsoft.com/office/drawing/2014/main" id="{37F74ABC-145D-481D-8B0E-63FA0595A5E4}"/>
              </a:ext>
            </a:extLst>
          </p:cNvPr>
          <p:cNvSpPr/>
          <p:nvPr/>
        </p:nvSpPr>
        <p:spPr>
          <a:xfrm>
            <a:off x="1122044" y="404993"/>
            <a:ext cx="10673340" cy="769441"/>
          </a:xfrm>
          <a:prstGeom prst="rect">
            <a:avLst/>
          </a:prstGeom>
        </p:spPr>
        <p:txBody>
          <a:bodyPr wrap="square">
            <a:spAutoFit/>
          </a:bodyPr>
          <a:lstStyle/>
          <a:p>
            <a:pPr algn="just"/>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D8872AA-CB93-41BA-A892-EFE8D31B71EB}"/>
              </a:ext>
            </a:extLst>
          </p:cNvPr>
          <p:cNvGrpSpPr/>
          <p:nvPr/>
        </p:nvGrpSpPr>
        <p:grpSpPr>
          <a:xfrm>
            <a:off x="139809" y="296838"/>
            <a:ext cx="863972" cy="1015663"/>
            <a:chOff x="426137" y="296838"/>
            <a:chExt cx="863972" cy="1015663"/>
          </a:xfrm>
        </p:grpSpPr>
        <p:sp>
          <p:nvSpPr>
            <p:cNvPr id="4" name="Oval 3">
              <a:extLst>
                <a:ext uri="{FF2B5EF4-FFF2-40B4-BE49-F238E27FC236}">
                  <a16:creationId xmlns:a16="http://schemas.microsoft.com/office/drawing/2014/main" id="{29F4AD25-16A9-4909-925E-B45066E638B4}"/>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63690C36-BC0E-4759-B0E5-DF8B07F8CADE}"/>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8" name="Rounded Rectangle 15">
            <a:extLst>
              <a:ext uri="{FF2B5EF4-FFF2-40B4-BE49-F238E27FC236}">
                <a16:creationId xmlns:a16="http://schemas.microsoft.com/office/drawing/2014/main" id="{2D734F31-2D3C-4D52-B250-2C047E7E6029}"/>
              </a:ext>
            </a:extLst>
          </p:cNvPr>
          <p:cNvSpPr/>
          <p:nvPr/>
        </p:nvSpPr>
        <p:spPr>
          <a:xfrm>
            <a:off x="391076" y="4695850"/>
            <a:ext cx="6275731" cy="582456"/>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5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 Cây có những bộ phận nào?</a:t>
            </a:r>
            <a:endParaRPr lang="zh-CN" altLang="en-US" sz="35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Rounded Rectangle 16">
            <a:extLst>
              <a:ext uri="{FF2B5EF4-FFF2-40B4-BE49-F238E27FC236}">
                <a16:creationId xmlns:a16="http://schemas.microsoft.com/office/drawing/2014/main" id="{097981E0-4251-440F-8C03-99CB13C67557}"/>
              </a:ext>
            </a:extLst>
          </p:cNvPr>
          <p:cNvSpPr/>
          <p:nvPr/>
        </p:nvSpPr>
        <p:spPr>
          <a:xfrm>
            <a:off x="391076" y="5385844"/>
            <a:ext cx="7786569" cy="1258467"/>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 Bộ phận nào của cây khó nhìn thấy?   </a:t>
            </a:r>
          </a:p>
          <a:p>
            <a:r>
              <a:rPr lang="en-US" altLang="zh-CN" sz="36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Vì sao?</a:t>
            </a:r>
            <a:endParaRPr lang="zh-CN" altLang="en-US" sz="36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38821278"/>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8F0BAF-3E23-4874-9FD7-80C2B6B10672}"/>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p:transition spd="slow" advClick="0" advTm="0">
    <p:comb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8" name="Picture 7">
            <a:extLst>
              <a:ext uri="{FF2B5EF4-FFF2-40B4-BE49-F238E27FC236}">
                <a16:creationId xmlns:a16="http://schemas.microsoft.com/office/drawing/2014/main" id="{084D88F3-26BE-48D4-A71F-41CD4DB8ED0C}"/>
              </a:ext>
            </a:extLst>
          </p:cNvPr>
          <p:cNvPicPr>
            <a:picLocks noChangeAspect="1"/>
          </p:cNvPicPr>
          <p:nvPr/>
        </p:nvPicPr>
        <p:blipFill>
          <a:blip r:embed="rId2"/>
          <a:stretch>
            <a:fillRect/>
          </a:stretch>
        </p:blipFill>
        <p:spPr>
          <a:xfrm>
            <a:off x="4170999" y="3429000"/>
            <a:ext cx="3901778" cy="2444708"/>
          </a:xfrm>
          <a:prstGeom prst="rect">
            <a:avLst/>
          </a:prstGeom>
        </p:spPr>
      </p:pic>
    </p:spTree>
    <p:extLst>
      <p:ext uri="{BB962C8B-B14F-4D97-AF65-F5344CB8AC3E}">
        <p14:creationId xmlns:p14="http://schemas.microsoft.com/office/powerpoint/2010/main" val="1684927327"/>
      </p:ext>
    </p:extLst>
  </p:cSld>
  <p:clrMapOvr>
    <a:masterClrMapping/>
  </p:clrMapOvr>
  <p:transition spd="slow" advClick="0" advTm="0">
    <p:comb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E51AA76-D3AE-49E8-9922-3ECE0EE39C18}"/>
              </a:ext>
            </a:extLst>
          </p:cNvPr>
          <p:cNvSpPr/>
          <p:nvPr/>
        </p:nvSpPr>
        <p:spPr>
          <a:xfrm>
            <a:off x="0" y="1191436"/>
            <a:ext cx="12192000" cy="5666564"/>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552319"/>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rễ</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3" name="Picture 12">
            <a:extLst>
              <a:ext uri="{FF2B5EF4-FFF2-40B4-BE49-F238E27FC236}">
                <a16:creationId xmlns:a16="http://schemas.microsoft.com/office/drawing/2014/main" id="{DF5A916F-C52B-4BD4-891C-63E3630765F3}"/>
              </a:ext>
            </a:extLst>
          </p:cNvPr>
          <p:cNvPicPr>
            <a:picLocks noChangeAspect="1"/>
          </p:cNvPicPr>
          <p:nvPr/>
        </p:nvPicPr>
        <p:blipFill>
          <a:blip r:embed="rId2"/>
          <a:stretch>
            <a:fillRect/>
          </a:stretch>
        </p:blipFill>
        <p:spPr>
          <a:xfrm>
            <a:off x="4358998" y="1718535"/>
            <a:ext cx="2848047" cy="4183497"/>
          </a:xfrm>
          <a:prstGeom prst="roundRect">
            <a:avLst>
              <a:gd name="adj" fmla="val 16667"/>
            </a:avLst>
          </a:prstGeom>
          <a:ln>
            <a:solidFill>
              <a:schemeClr val="accent6">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a:extLst>
              <a:ext uri="{FF2B5EF4-FFF2-40B4-BE49-F238E27FC236}">
                <a16:creationId xmlns:a16="http://schemas.microsoft.com/office/drawing/2014/main" id="{37B36156-9452-424F-8427-525C2283B198}"/>
              </a:ext>
            </a:extLst>
          </p:cNvPr>
          <p:cNvSpPr/>
          <p:nvPr/>
        </p:nvSpPr>
        <p:spPr>
          <a:xfrm>
            <a:off x="322784" y="1598954"/>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Hoa nở trên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Khoe muôn sắc thắm</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Giữa vòm lá xanh</a:t>
            </a:r>
          </a:p>
          <a:p>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hương trong nắng.</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hoa nở đẹp</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quả trĩu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lá biếc xanh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chìm trong đất...</a:t>
            </a:r>
          </a:p>
          <a:p>
            <a:pPr algn="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Rectangle 14">
            <a:extLst>
              <a:ext uri="{FF2B5EF4-FFF2-40B4-BE49-F238E27FC236}">
                <a16:creationId xmlns:a16="http://schemas.microsoft.com/office/drawing/2014/main" id="{84DBF955-E9AD-439E-B059-C20B95424E1F}"/>
              </a:ext>
            </a:extLst>
          </p:cNvPr>
          <p:cNvSpPr/>
          <p:nvPr/>
        </p:nvSpPr>
        <p:spPr>
          <a:xfrm>
            <a:off x="7508459" y="1598953"/>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Nếu không có rễ</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Cây chẳng đâm chồi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ra trái ngọt</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nở hoa tươi.</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chẳng nhiều lời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Âm thầm, nhỏ bé</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Làm đẹp cho đời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Khiêm nhường, lặng lẽ.</a:t>
            </a:r>
          </a:p>
          <a:p>
            <a:pPr algn="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(Phương Dung)</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567309426"/>
      </p:ext>
    </p:extLst>
  </p:cSld>
  <p:clrMapOvr>
    <a:masterClrMapping/>
  </p:clrMapOvr>
  <p:transition spd="slow" advClick="0" advTm="0">
    <p:comb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E51AA76-D3AE-49E8-9922-3ECE0EE39C18}"/>
              </a:ext>
            </a:extLst>
          </p:cNvPr>
          <p:cNvSpPr/>
          <p:nvPr/>
        </p:nvSpPr>
        <p:spPr>
          <a:xfrm>
            <a:off x="0" y="1191436"/>
            <a:ext cx="12192000" cy="5666564"/>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552319"/>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rễ</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3" name="Picture 12">
            <a:extLst>
              <a:ext uri="{FF2B5EF4-FFF2-40B4-BE49-F238E27FC236}">
                <a16:creationId xmlns:a16="http://schemas.microsoft.com/office/drawing/2014/main" id="{DF5A916F-C52B-4BD4-891C-63E3630765F3}"/>
              </a:ext>
            </a:extLst>
          </p:cNvPr>
          <p:cNvPicPr>
            <a:picLocks noChangeAspect="1"/>
          </p:cNvPicPr>
          <p:nvPr/>
        </p:nvPicPr>
        <p:blipFill>
          <a:blip r:embed="rId2"/>
          <a:stretch>
            <a:fillRect/>
          </a:stretch>
        </p:blipFill>
        <p:spPr>
          <a:xfrm>
            <a:off x="4473677" y="1718535"/>
            <a:ext cx="2703871" cy="4183497"/>
          </a:xfrm>
          <a:prstGeom prst="roundRect">
            <a:avLst>
              <a:gd name="adj" fmla="val 16667"/>
            </a:avLst>
          </a:prstGeom>
          <a:ln>
            <a:solidFill>
              <a:schemeClr val="accent6">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a:extLst>
              <a:ext uri="{FF2B5EF4-FFF2-40B4-BE49-F238E27FC236}">
                <a16:creationId xmlns:a16="http://schemas.microsoft.com/office/drawing/2014/main" id="{37B36156-9452-424F-8427-525C2283B198}"/>
              </a:ext>
            </a:extLst>
          </p:cNvPr>
          <p:cNvSpPr/>
          <p:nvPr/>
        </p:nvSpPr>
        <p:spPr>
          <a:xfrm>
            <a:off x="430936" y="1598954"/>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Hoa nở trên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Khoe muôn </a:t>
            </a:r>
            <a:r>
              <a:rPr lang="en-US" altLang="zh-C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sắc thắm</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Giữa vòm lá xanh</a:t>
            </a:r>
          </a:p>
          <a:p>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hương trong nắng.</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hoa nở đẹp</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quả </a:t>
            </a:r>
            <a:r>
              <a:rPr lang="en-US" altLang="zh-C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trĩu</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lá biếc xanh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chìm trong đất...</a:t>
            </a:r>
          </a:p>
          <a:p>
            <a:pPr algn="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Rectangle 14">
            <a:extLst>
              <a:ext uri="{FF2B5EF4-FFF2-40B4-BE49-F238E27FC236}">
                <a16:creationId xmlns:a16="http://schemas.microsoft.com/office/drawing/2014/main" id="{84DBF955-E9AD-439E-B059-C20B95424E1F}"/>
              </a:ext>
            </a:extLst>
          </p:cNvPr>
          <p:cNvSpPr/>
          <p:nvPr/>
        </p:nvSpPr>
        <p:spPr>
          <a:xfrm>
            <a:off x="7616611" y="1598953"/>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Nếu không có rễ</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Cây chẳng đâm </a:t>
            </a:r>
            <a:r>
              <a:rPr lang="en-US" altLang="zh-C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chồi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ra trái ngọt</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nở hoa tươi.</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chẳng nhiều lời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Âm thầm, nhỏ bé</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Làm đẹp cho đời</a:t>
            </a:r>
          </a:p>
          <a:p>
            <a:r>
              <a:rPr lang="en-US" altLang="zh-C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Khiêm nhường</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lặng lẽ</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a:t>
            </a:r>
          </a:p>
          <a:p>
            <a:pPr algn="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(Phương Dung)</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624509156"/>
      </p:ext>
    </p:extLst>
  </p:cSld>
  <p:clrMapOvr>
    <a:masterClrMapping/>
  </p:clrMapOvr>
  <p:transition spd="slow" advClick="0" advTm="0">
    <p:comb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E51AA76-D3AE-49E8-9922-3ECE0EE39C18}"/>
              </a:ext>
            </a:extLst>
          </p:cNvPr>
          <p:cNvSpPr/>
          <p:nvPr/>
        </p:nvSpPr>
        <p:spPr>
          <a:xfrm>
            <a:off x="0" y="1191436"/>
            <a:ext cx="12192000" cy="5666564"/>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552319"/>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rễ</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3" name="Picture 12">
            <a:extLst>
              <a:ext uri="{FF2B5EF4-FFF2-40B4-BE49-F238E27FC236}">
                <a16:creationId xmlns:a16="http://schemas.microsoft.com/office/drawing/2014/main" id="{DF5A916F-C52B-4BD4-891C-63E3630765F3}"/>
              </a:ext>
            </a:extLst>
          </p:cNvPr>
          <p:cNvPicPr>
            <a:picLocks noChangeAspect="1"/>
          </p:cNvPicPr>
          <p:nvPr/>
        </p:nvPicPr>
        <p:blipFill>
          <a:blip r:embed="rId2"/>
          <a:stretch>
            <a:fillRect/>
          </a:stretch>
        </p:blipFill>
        <p:spPr>
          <a:xfrm>
            <a:off x="4473677" y="1718535"/>
            <a:ext cx="2703871" cy="4183497"/>
          </a:xfrm>
          <a:prstGeom prst="roundRect">
            <a:avLst>
              <a:gd name="adj" fmla="val 16667"/>
            </a:avLst>
          </a:prstGeom>
          <a:ln>
            <a:solidFill>
              <a:schemeClr val="accent6">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a:extLst>
              <a:ext uri="{FF2B5EF4-FFF2-40B4-BE49-F238E27FC236}">
                <a16:creationId xmlns:a16="http://schemas.microsoft.com/office/drawing/2014/main" id="{37B36156-9452-424F-8427-525C2283B198}"/>
              </a:ext>
            </a:extLst>
          </p:cNvPr>
          <p:cNvSpPr/>
          <p:nvPr/>
        </p:nvSpPr>
        <p:spPr>
          <a:xfrm>
            <a:off x="430936" y="1598954"/>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Hoa nở trên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Khoe muôn sắc thắm</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Giữa vòm lá xanh</a:t>
            </a:r>
          </a:p>
          <a:p>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hương trong nắng.</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hoa nở đẹp</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quả trĩu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lá biếc xanh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chìm trong đất...</a:t>
            </a:r>
          </a:p>
          <a:p>
            <a:pPr algn="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Rectangle 14">
            <a:extLst>
              <a:ext uri="{FF2B5EF4-FFF2-40B4-BE49-F238E27FC236}">
                <a16:creationId xmlns:a16="http://schemas.microsoft.com/office/drawing/2014/main" id="{84DBF955-E9AD-439E-B059-C20B95424E1F}"/>
              </a:ext>
            </a:extLst>
          </p:cNvPr>
          <p:cNvSpPr/>
          <p:nvPr/>
        </p:nvSpPr>
        <p:spPr>
          <a:xfrm>
            <a:off x="7616611" y="1598953"/>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Nếu không có rễ</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Cây chẳng đâm chồi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ra trái ngọt</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nở hoa tươi.</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chẳng nhiều lời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Âm thầm, nhỏ bé</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Làm đẹp cho đời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Khiêm nhường, lặng lẽ.</a:t>
            </a:r>
          </a:p>
          <a:p>
            <a:pPr algn="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(Phương Dung)</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6" name="Picture 15">
            <a:extLst>
              <a:ext uri="{FF2B5EF4-FFF2-40B4-BE49-F238E27FC236}">
                <a16:creationId xmlns:a16="http://schemas.microsoft.com/office/drawing/2014/main" id="{BC2FE1E1-5AF7-4E58-B19A-A522EA9F9B4C}"/>
              </a:ext>
            </a:extLst>
          </p:cNvPr>
          <p:cNvPicPr>
            <a:picLocks noChangeAspect="1"/>
          </p:cNvPicPr>
          <p:nvPr/>
        </p:nvPicPr>
        <p:blipFill rotWithShape="1">
          <a:blip r:embed="rId3"/>
          <a:srcRect l="20762" t="12636" r="18835" b="29239"/>
          <a:stretch/>
        </p:blipFill>
        <p:spPr>
          <a:xfrm>
            <a:off x="35599" y="1602797"/>
            <a:ext cx="504497" cy="549267"/>
          </a:xfrm>
          <a:prstGeom prst="rect">
            <a:avLst/>
          </a:prstGeom>
        </p:spPr>
      </p:pic>
      <p:pic>
        <p:nvPicPr>
          <p:cNvPr id="17" name="Picture 16">
            <a:extLst>
              <a:ext uri="{FF2B5EF4-FFF2-40B4-BE49-F238E27FC236}">
                <a16:creationId xmlns:a16="http://schemas.microsoft.com/office/drawing/2014/main" id="{F6082763-FD97-41CF-A63C-4EFD7A7EE1A0}"/>
              </a:ext>
            </a:extLst>
          </p:cNvPr>
          <p:cNvPicPr>
            <a:picLocks noChangeAspect="1"/>
          </p:cNvPicPr>
          <p:nvPr/>
        </p:nvPicPr>
        <p:blipFill rotWithShape="1">
          <a:blip r:embed="rId4"/>
          <a:srcRect l="19799" t="15984" r="19799" b="25890"/>
          <a:stretch/>
        </p:blipFill>
        <p:spPr>
          <a:xfrm>
            <a:off x="34429" y="4075261"/>
            <a:ext cx="504497" cy="549268"/>
          </a:xfrm>
          <a:prstGeom prst="rect">
            <a:avLst/>
          </a:prstGeom>
        </p:spPr>
      </p:pic>
      <p:pic>
        <p:nvPicPr>
          <p:cNvPr id="18" name="Picture 17">
            <a:extLst>
              <a:ext uri="{FF2B5EF4-FFF2-40B4-BE49-F238E27FC236}">
                <a16:creationId xmlns:a16="http://schemas.microsoft.com/office/drawing/2014/main" id="{61162158-D5E5-46F9-A489-CBAAF322F6D3}"/>
              </a:ext>
            </a:extLst>
          </p:cNvPr>
          <p:cNvPicPr>
            <a:picLocks noChangeAspect="1"/>
          </p:cNvPicPr>
          <p:nvPr/>
        </p:nvPicPr>
        <p:blipFill rotWithShape="1">
          <a:blip r:embed="rId5"/>
          <a:srcRect l="13976" t="11560" r="18072" b="22677"/>
          <a:stretch/>
        </p:blipFill>
        <p:spPr>
          <a:xfrm>
            <a:off x="7172828" y="1566711"/>
            <a:ext cx="567559" cy="621437"/>
          </a:xfrm>
          <a:prstGeom prst="rect">
            <a:avLst/>
          </a:prstGeom>
        </p:spPr>
      </p:pic>
      <p:pic>
        <p:nvPicPr>
          <p:cNvPr id="19" name="Picture 18">
            <a:extLst>
              <a:ext uri="{FF2B5EF4-FFF2-40B4-BE49-F238E27FC236}">
                <a16:creationId xmlns:a16="http://schemas.microsoft.com/office/drawing/2014/main" id="{D352F3DC-78BE-4A14-AD9F-F55389D3CF6D}"/>
              </a:ext>
            </a:extLst>
          </p:cNvPr>
          <p:cNvPicPr>
            <a:picLocks noChangeAspect="1"/>
          </p:cNvPicPr>
          <p:nvPr/>
        </p:nvPicPr>
        <p:blipFill rotWithShape="1">
          <a:blip r:embed="rId6"/>
          <a:srcRect l="25868" t="13524" r="14167" b="31013"/>
          <a:stretch/>
        </p:blipFill>
        <p:spPr>
          <a:xfrm>
            <a:off x="7260770" y="4024718"/>
            <a:ext cx="504497" cy="524111"/>
          </a:xfrm>
          <a:prstGeom prst="rect">
            <a:avLst/>
          </a:prstGeom>
        </p:spPr>
      </p:pic>
    </p:spTree>
    <p:extLst>
      <p:ext uri="{BB962C8B-B14F-4D97-AF65-F5344CB8AC3E}">
        <p14:creationId xmlns:p14="http://schemas.microsoft.com/office/powerpoint/2010/main" val="1267931"/>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D2566AF-BCC5-43FD-82FF-21A59F61622C}"/>
              </a:ext>
            </a:extLst>
          </p:cNvPr>
          <p:cNvGrpSpPr/>
          <p:nvPr/>
        </p:nvGrpSpPr>
        <p:grpSpPr>
          <a:xfrm>
            <a:off x="276138" y="1126060"/>
            <a:ext cx="6015233" cy="2119787"/>
            <a:chOff x="276138" y="1293208"/>
            <a:chExt cx="6015233" cy="2119787"/>
          </a:xfrm>
        </p:grpSpPr>
        <p:grpSp>
          <p:nvGrpSpPr>
            <p:cNvPr id="9" name="81">
              <a:extLst>
                <a:ext uri="{FF2B5EF4-FFF2-40B4-BE49-F238E27FC236}">
                  <a16:creationId xmlns:a16="http://schemas.microsoft.com/office/drawing/2014/main" id="{71BE9735-894A-4FC2-BC72-1C05280D12BA}"/>
                </a:ext>
              </a:extLst>
            </p:cNvPr>
            <p:cNvGrpSpPr/>
            <p:nvPr/>
          </p:nvGrpSpPr>
          <p:grpSpPr>
            <a:xfrm>
              <a:off x="276138" y="1293208"/>
              <a:ext cx="6015233" cy="2119787"/>
              <a:chOff x="2147888" y="1771650"/>
              <a:chExt cx="4051301" cy="742950"/>
            </a:xfrm>
          </p:grpSpPr>
          <p:sp>
            <p:nvSpPr>
              <p:cNvPr id="10" name="Oval 9">
                <a:extLst>
                  <a:ext uri="{FF2B5EF4-FFF2-40B4-BE49-F238E27FC236}">
                    <a16:creationId xmlns:a16="http://schemas.microsoft.com/office/drawing/2014/main" id="{2C3152D7-69C2-40A9-B51C-8F40808629AD}"/>
                  </a:ext>
                </a:extLst>
              </p:cNvPr>
              <p:cNvSpPr>
                <a:spLocks noChangeArrowheads="1"/>
              </p:cNvSpPr>
              <p:nvPr/>
            </p:nvSpPr>
            <p:spPr bwMode="auto">
              <a:xfrm>
                <a:off x="5937251" y="2012950"/>
                <a:ext cx="261938" cy="261938"/>
              </a:xfrm>
              <a:prstGeom prst="ellipse">
                <a:avLst/>
              </a:prstGeom>
              <a:solidFill>
                <a:srgbClr val="E23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Oval 10">
                <a:extLst>
                  <a:ext uri="{FF2B5EF4-FFF2-40B4-BE49-F238E27FC236}">
                    <a16:creationId xmlns:a16="http://schemas.microsoft.com/office/drawing/2014/main" id="{1C198305-95DD-471A-B94F-2769ADB93B71}"/>
                  </a:ext>
                </a:extLst>
              </p:cNvPr>
              <p:cNvSpPr>
                <a:spLocks noChangeArrowheads="1"/>
              </p:cNvSpPr>
              <p:nvPr/>
            </p:nvSpPr>
            <p:spPr bwMode="auto">
              <a:xfrm>
                <a:off x="5969001" y="2043113"/>
                <a:ext cx="198438" cy="200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Oval 8">
                <a:extLst>
                  <a:ext uri="{FF2B5EF4-FFF2-40B4-BE49-F238E27FC236}">
                    <a16:creationId xmlns:a16="http://schemas.microsoft.com/office/drawing/2014/main" id="{74817E01-96B3-40AF-B7BC-B5E9BC9ACCEF}"/>
                  </a:ext>
                </a:extLst>
              </p:cNvPr>
              <p:cNvSpPr>
                <a:spLocks noChangeArrowheads="1"/>
              </p:cNvSpPr>
              <p:nvPr/>
            </p:nvSpPr>
            <p:spPr bwMode="auto">
              <a:xfrm>
                <a:off x="6003926" y="2079625"/>
                <a:ext cx="128588" cy="128588"/>
              </a:xfrm>
              <a:prstGeom prst="ellipse">
                <a:avLst/>
              </a:prstGeom>
              <a:solidFill>
                <a:srgbClr val="E23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9">
                <a:extLst>
                  <a:ext uri="{FF2B5EF4-FFF2-40B4-BE49-F238E27FC236}">
                    <a16:creationId xmlns:a16="http://schemas.microsoft.com/office/drawing/2014/main" id="{38E7F769-4281-43F5-A5D6-8CD4C6E79328}"/>
                  </a:ext>
                </a:extLst>
              </p:cNvPr>
              <p:cNvSpPr>
                <a:spLocks noChangeArrowheads="1"/>
              </p:cNvSpPr>
              <p:nvPr/>
            </p:nvSpPr>
            <p:spPr bwMode="auto">
              <a:xfrm>
                <a:off x="5538788" y="2132013"/>
                <a:ext cx="415925" cy="22225"/>
              </a:xfrm>
              <a:prstGeom prst="rect">
                <a:avLst/>
              </a:prstGeom>
              <a:solidFill>
                <a:srgbClr val="E23A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
                <a:extLst>
                  <a:ext uri="{FF2B5EF4-FFF2-40B4-BE49-F238E27FC236}">
                    <a16:creationId xmlns:a16="http://schemas.microsoft.com/office/drawing/2014/main" id="{AC55FC98-22A4-42A3-8D16-AD577601BB9C}"/>
                  </a:ext>
                </a:extLst>
              </p:cNvPr>
              <p:cNvSpPr>
                <a:spLocks/>
              </p:cNvSpPr>
              <p:nvPr/>
            </p:nvSpPr>
            <p:spPr bwMode="auto">
              <a:xfrm>
                <a:off x="5124451" y="1860550"/>
                <a:ext cx="525463" cy="568954"/>
              </a:xfrm>
              <a:custGeom>
                <a:avLst/>
                <a:gdLst>
                  <a:gd name="T0" fmla="*/ 98 w 213"/>
                  <a:gd name="T1" fmla="*/ 0 h 229"/>
                  <a:gd name="T2" fmla="*/ 0 w 213"/>
                  <a:gd name="T3" fmla="*/ 0 h 229"/>
                  <a:gd name="T4" fmla="*/ 0 w 213"/>
                  <a:gd name="T5" fmla="*/ 229 h 229"/>
                  <a:gd name="T6" fmla="*/ 98 w 213"/>
                  <a:gd name="T7" fmla="*/ 229 h 229"/>
                  <a:gd name="T8" fmla="*/ 213 w 213"/>
                  <a:gd name="T9" fmla="*/ 114 h 229"/>
                  <a:gd name="T10" fmla="*/ 98 w 213"/>
                  <a:gd name="T11" fmla="*/ 0 h 229"/>
                </a:gdLst>
                <a:ahLst/>
                <a:cxnLst>
                  <a:cxn ang="0">
                    <a:pos x="T0" y="T1"/>
                  </a:cxn>
                  <a:cxn ang="0">
                    <a:pos x="T2" y="T3"/>
                  </a:cxn>
                  <a:cxn ang="0">
                    <a:pos x="T4" y="T5"/>
                  </a:cxn>
                  <a:cxn ang="0">
                    <a:pos x="T6" y="T7"/>
                  </a:cxn>
                  <a:cxn ang="0">
                    <a:pos x="T8" y="T9"/>
                  </a:cxn>
                  <a:cxn ang="0">
                    <a:pos x="T10" y="T11"/>
                  </a:cxn>
                </a:cxnLst>
                <a:rect l="0" t="0" r="r" b="b"/>
                <a:pathLst>
                  <a:path w="213" h="229">
                    <a:moveTo>
                      <a:pt x="98" y="0"/>
                    </a:moveTo>
                    <a:cubicBezTo>
                      <a:pt x="0" y="0"/>
                      <a:pt x="0" y="0"/>
                      <a:pt x="0" y="0"/>
                    </a:cubicBezTo>
                    <a:cubicBezTo>
                      <a:pt x="0" y="229"/>
                      <a:pt x="0" y="229"/>
                      <a:pt x="0" y="229"/>
                    </a:cubicBezTo>
                    <a:cubicBezTo>
                      <a:pt x="98" y="229"/>
                      <a:pt x="98" y="229"/>
                      <a:pt x="98" y="229"/>
                    </a:cubicBezTo>
                    <a:cubicBezTo>
                      <a:pt x="161" y="229"/>
                      <a:pt x="213" y="178"/>
                      <a:pt x="213" y="114"/>
                    </a:cubicBezTo>
                    <a:cubicBezTo>
                      <a:pt x="213" y="51"/>
                      <a:pt x="161" y="0"/>
                      <a:pt x="98" y="0"/>
                    </a:cubicBez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5" name="Freeform 11">
                <a:extLst>
                  <a:ext uri="{FF2B5EF4-FFF2-40B4-BE49-F238E27FC236}">
                    <a16:creationId xmlns:a16="http://schemas.microsoft.com/office/drawing/2014/main" id="{69AADF79-337B-41F0-9CE3-B2FE82298A2E}"/>
                  </a:ext>
                </a:extLst>
              </p:cNvPr>
              <p:cNvSpPr>
                <a:spLocks/>
              </p:cNvSpPr>
              <p:nvPr/>
            </p:nvSpPr>
            <p:spPr bwMode="auto">
              <a:xfrm>
                <a:off x="5124451" y="1771650"/>
                <a:ext cx="71438" cy="88900"/>
              </a:xfrm>
              <a:custGeom>
                <a:avLst/>
                <a:gdLst>
                  <a:gd name="T0" fmla="*/ 45 w 45"/>
                  <a:gd name="T1" fmla="*/ 56 h 56"/>
                  <a:gd name="T2" fmla="*/ 0 w 45"/>
                  <a:gd name="T3" fmla="*/ 56 h 56"/>
                  <a:gd name="T4" fmla="*/ 0 w 45"/>
                  <a:gd name="T5" fmla="*/ 0 h 56"/>
                  <a:gd name="T6" fmla="*/ 45 w 45"/>
                  <a:gd name="T7" fmla="*/ 56 h 56"/>
                </a:gdLst>
                <a:ahLst/>
                <a:cxnLst>
                  <a:cxn ang="0">
                    <a:pos x="T0" y="T1"/>
                  </a:cxn>
                  <a:cxn ang="0">
                    <a:pos x="T2" y="T3"/>
                  </a:cxn>
                  <a:cxn ang="0">
                    <a:pos x="T4" y="T5"/>
                  </a:cxn>
                  <a:cxn ang="0">
                    <a:pos x="T6" y="T7"/>
                  </a:cxn>
                </a:cxnLst>
                <a:rect l="0" t="0" r="r" b="b"/>
                <a:pathLst>
                  <a:path w="45" h="56">
                    <a:moveTo>
                      <a:pt x="45" y="56"/>
                    </a:moveTo>
                    <a:lnTo>
                      <a:pt x="0" y="56"/>
                    </a:lnTo>
                    <a:lnTo>
                      <a:pt x="0" y="0"/>
                    </a:lnTo>
                    <a:lnTo>
                      <a:pt x="45" y="56"/>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2">
                <a:extLst>
                  <a:ext uri="{FF2B5EF4-FFF2-40B4-BE49-F238E27FC236}">
                    <a16:creationId xmlns:a16="http://schemas.microsoft.com/office/drawing/2014/main" id="{200985F0-9465-49F8-8F74-59AFEE99A540}"/>
                  </a:ext>
                </a:extLst>
              </p:cNvPr>
              <p:cNvSpPr>
                <a:spLocks/>
              </p:cNvSpPr>
              <p:nvPr/>
            </p:nvSpPr>
            <p:spPr bwMode="auto">
              <a:xfrm>
                <a:off x="5124451" y="2428875"/>
                <a:ext cx="71438" cy="85725"/>
              </a:xfrm>
              <a:custGeom>
                <a:avLst/>
                <a:gdLst>
                  <a:gd name="T0" fmla="*/ 45 w 45"/>
                  <a:gd name="T1" fmla="*/ 0 h 54"/>
                  <a:gd name="T2" fmla="*/ 0 w 45"/>
                  <a:gd name="T3" fmla="*/ 0 h 54"/>
                  <a:gd name="T4" fmla="*/ 0 w 45"/>
                  <a:gd name="T5" fmla="*/ 54 h 54"/>
                  <a:gd name="T6" fmla="*/ 45 w 45"/>
                  <a:gd name="T7" fmla="*/ 0 h 54"/>
                </a:gdLst>
                <a:ahLst/>
                <a:cxnLst>
                  <a:cxn ang="0">
                    <a:pos x="T0" y="T1"/>
                  </a:cxn>
                  <a:cxn ang="0">
                    <a:pos x="T2" y="T3"/>
                  </a:cxn>
                  <a:cxn ang="0">
                    <a:pos x="T4" y="T5"/>
                  </a:cxn>
                  <a:cxn ang="0">
                    <a:pos x="T6" y="T7"/>
                  </a:cxn>
                </a:cxnLst>
                <a:rect l="0" t="0" r="r" b="b"/>
                <a:pathLst>
                  <a:path w="45" h="54">
                    <a:moveTo>
                      <a:pt x="45" y="0"/>
                    </a:moveTo>
                    <a:lnTo>
                      <a:pt x="0" y="0"/>
                    </a:lnTo>
                    <a:lnTo>
                      <a:pt x="0" y="54"/>
                    </a:lnTo>
                    <a:lnTo>
                      <a:pt x="45" y="0"/>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3">
                <a:extLst>
                  <a:ext uri="{FF2B5EF4-FFF2-40B4-BE49-F238E27FC236}">
                    <a16:creationId xmlns:a16="http://schemas.microsoft.com/office/drawing/2014/main" id="{1141869D-0BE1-479A-9C9B-5CAA77A70A3C}"/>
                  </a:ext>
                </a:extLst>
              </p:cNvPr>
              <p:cNvSpPr>
                <a:spLocks/>
              </p:cNvSpPr>
              <p:nvPr/>
            </p:nvSpPr>
            <p:spPr bwMode="auto">
              <a:xfrm>
                <a:off x="2147888" y="1860550"/>
                <a:ext cx="522288" cy="565150"/>
              </a:xfrm>
              <a:custGeom>
                <a:avLst/>
                <a:gdLst>
                  <a:gd name="T0" fmla="*/ 115 w 212"/>
                  <a:gd name="T1" fmla="*/ 0 h 229"/>
                  <a:gd name="T2" fmla="*/ 212 w 212"/>
                  <a:gd name="T3" fmla="*/ 0 h 229"/>
                  <a:gd name="T4" fmla="*/ 212 w 212"/>
                  <a:gd name="T5" fmla="*/ 229 h 229"/>
                  <a:gd name="T6" fmla="*/ 115 w 212"/>
                  <a:gd name="T7" fmla="*/ 229 h 229"/>
                  <a:gd name="T8" fmla="*/ 0 w 212"/>
                  <a:gd name="T9" fmla="*/ 114 h 229"/>
                  <a:gd name="T10" fmla="*/ 115 w 212"/>
                  <a:gd name="T11" fmla="*/ 0 h 229"/>
                </a:gdLst>
                <a:ahLst/>
                <a:cxnLst>
                  <a:cxn ang="0">
                    <a:pos x="T0" y="T1"/>
                  </a:cxn>
                  <a:cxn ang="0">
                    <a:pos x="T2" y="T3"/>
                  </a:cxn>
                  <a:cxn ang="0">
                    <a:pos x="T4" y="T5"/>
                  </a:cxn>
                  <a:cxn ang="0">
                    <a:pos x="T6" y="T7"/>
                  </a:cxn>
                  <a:cxn ang="0">
                    <a:pos x="T8" y="T9"/>
                  </a:cxn>
                  <a:cxn ang="0">
                    <a:pos x="T10" y="T11"/>
                  </a:cxn>
                </a:cxnLst>
                <a:rect l="0" t="0" r="r" b="b"/>
                <a:pathLst>
                  <a:path w="212" h="229">
                    <a:moveTo>
                      <a:pt x="115" y="0"/>
                    </a:moveTo>
                    <a:cubicBezTo>
                      <a:pt x="212" y="0"/>
                      <a:pt x="212" y="0"/>
                      <a:pt x="212" y="0"/>
                    </a:cubicBezTo>
                    <a:cubicBezTo>
                      <a:pt x="212" y="229"/>
                      <a:pt x="212" y="229"/>
                      <a:pt x="212" y="229"/>
                    </a:cubicBezTo>
                    <a:cubicBezTo>
                      <a:pt x="115" y="229"/>
                      <a:pt x="115" y="229"/>
                      <a:pt x="115" y="229"/>
                    </a:cubicBezTo>
                    <a:cubicBezTo>
                      <a:pt x="51" y="229"/>
                      <a:pt x="0" y="178"/>
                      <a:pt x="0" y="114"/>
                    </a:cubicBezTo>
                    <a:cubicBezTo>
                      <a:pt x="0" y="51"/>
                      <a:pt x="51" y="0"/>
                      <a:pt x="115" y="0"/>
                    </a:cubicBez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4">
                <a:extLst>
                  <a:ext uri="{FF2B5EF4-FFF2-40B4-BE49-F238E27FC236}">
                    <a16:creationId xmlns:a16="http://schemas.microsoft.com/office/drawing/2014/main" id="{EF0FF848-6040-4CF0-A50F-A42432EBC710}"/>
                  </a:ext>
                </a:extLst>
              </p:cNvPr>
              <p:cNvSpPr>
                <a:spLocks/>
              </p:cNvSpPr>
              <p:nvPr/>
            </p:nvSpPr>
            <p:spPr bwMode="auto">
              <a:xfrm>
                <a:off x="2600326" y="1771650"/>
                <a:ext cx="69850" cy="88900"/>
              </a:xfrm>
              <a:custGeom>
                <a:avLst/>
                <a:gdLst>
                  <a:gd name="T0" fmla="*/ 0 w 44"/>
                  <a:gd name="T1" fmla="*/ 56 h 56"/>
                  <a:gd name="T2" fmla="*/ 44 w 44"/>
                  <a:gd name="T3" fmla="*/ 56 h 56"/>
                  <a:gd name="T4" fmla="*/ 44 w 44"/>
                  <a:gd name="T5" fmla="*/ 0 h 56"/>
                  <a:gd name="T6" fmla="*/ 0 w 44"/>
                  <a:gd name="T7" fmla="*/ 56 h 56"/>
                </a:gdLst>
                <a:ahLst/>
                <a:cxnLst>
                  <a:cxn ang="0">
                    <a:pos x="T0" y="T1"/>
                  </a:cxn>
                  <a:cxn ang="0">
                    <a:pos x="T2" y="T3"/>
                  </a:cxn>
                  <a:cxn ang="0">
                    <a:pos x="T4" y="T5"/>
                  </a:cxn>
                  <a:cxn ang="0">
                    <a:pos x="T6" y="T7"/>
                  </a:cxn>
                </a:cxnLst>
                <a:rect l="0" t="0" r="r" b="b"/>
                <a:pathLst>
                  <a:path w="44" h="56">
                    <a:moveTo>
                      <a:pt x="0" y="56"/>
                    </a:moveTo>
                    <a:lnTo>
                      <a:pt x="44" y="56"/>
                    </a:lnTo>
                    <a:lnTo>
                      <a:pt x="44" y="0"/>
                    </a:lnTo>
                    <a:lnTo>
                      <a:pt x="0" y="56"/>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5">
                <a:extLst>
                  <a:ext uri="{FF2B5EF4-FFF2-40B4-BE49-F238E27FC236}">
                    <a16:creationId xmlns:a16="http://schemas.microsoft.com/office/drawing/2014/main" id="{41E6A784-FF57-43A0-B990-ED994120D99A}"/>
                  </a:ext>
                </a:extLst>
              </p:cNvPr>
              <p:cNvSpPr>
                <a:spLocks/>
              </p:cNvSpPr>
              <p:nvPr/>
            </p:nvSpPr>
            <p:spPr bwMode="auto">
              <a:xfrm>
                <a:off x="2598738" y="2425700"/>
                <a:ext cx="71438" cy="88900"/>
              </a:xfrm>
              <a:custGeom>
                <a:avLst/>
                <a:gdLst>
                  <a:gd name="T0" fmla="*/ 0 w 45"/>
                  <a:gd name="T1" fmla="*/ 0 h 56"/>
                  <a:gd name="T2" fmla="*/ 45 w 45"/>
                  <a:gd name="T3" fmla="*/ 0 h 56"/>
                  <a:gd name="T4" fmla="*/ 45 w 45"/>
                  <a:gd name="T5" fmla="*/ 56 h 56"/>
                  <a:gd name="T6" fmla="*/ 0 w 45"/>
                  <a:gd name="T7" fmla="*/ 0 h 56"/>
                </a:gdLst>
                <a:ahLst/>
                <a:cxnLst>
                  <a:cxn ang="0">
                    <a:pos x="T0" y="T1"/>
                  </a:cxn>
                  <a:cxn ang="0">
                    <a:pos x="T2" y="T3"/>
                  </a:cxn>
                  <a:cxn ang="0">
                    <a:pos x="T4" y="T5"/>
                  </a:cxn>
                  <a:cxn ang="0">
                    <a:pos x="T6" y="T7"/>
                  </a:cxn>
                </a:cxnLst>
                <a:rect l="0" t="0" r="r" b="b"/>
                <a:pathLst>
                  <a:path w="45" h="56">
                    <a:moveTo>
                      <a:pt x="0" y="0"/>
                    </a:moveTo>
                    <a:lnTo>
                      <a:pt x="45" y="0"/>
                    </a:lnTo>
                    <a:lnTo>
                      <a:pt x="45" y="56"/>
                    </a:lnTo>
                    <a:lnTo>
                      <a:pt x="0" y="0"/>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Rectangle 16">
                <a:extLst>
                  <a:ext uri="{FF2B5EF4-FFF2-40B4-BE49-F238E27FC236}">
                    <a16:creationId xmlns:a16="http://schemas.microsoft.com/office/drawing/2014/main" id="{C42858FD-1858-45C1-88EC-A3200311AD9B}"/>
                  </a:ext>
                </a:extLst>
              </p:cNvPr>
              <p:cNvSpPr>
                <a:spLocks noChangeArrowheads="1"/>
              </p:cNvSpPr>
              <p:nvPr/>
            </p:nvSpPr>
            <p:spPr bwMode="auto">
              <a:xfrm>
                <a:off x="2670176" y="1771650"/>
                <a:ext cx="2454275" cy="742950"/>
              </a:xfrm>
              <a:prstGeom prst="rect">
                <a:avLst/>
              </a:prstGeom>
              <a:solidFill>
                <a:srgbClr val="E23A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9" name="TextBox 48">
              <a:extLst>
                <a:ext uri="{FF2B5EF4-FFF2-40B4-BE49-F238E27FC236}">
                  <a16:creationId xmlns:a16="http://schemas.microsoft.com/office/drawing/2014/main" id="{E089E2B3-5679-4FC5-8887-6680994C79B7}"/>
                </a:ext>
              </a:extLst>
            </p:cNvPr>
            <p:cNvSpPr txBox="1"/>
            <p:nvPr/>
          </p:nvSpPr>
          <p:spPr>
            <a:xfrm>
              <a:off x="4722656" y="1588391"/>
              <a:ext cx="541033" cy="1323439"/>
            </a:xfrm>
            <a:prstGeom prst="rect">
              <a:avLst/>
            </a:prstGeom>
            <a:noFill/>
          </p:spPr>
          <p:txBody>
            <a:bodyPr wrap="square" rtlCol="0">
              <a:spAutoFit/>
            </a:bodyPr>
            <a:lstStyle/>
            <a:p>
              <a:r>
                <a:rPr lang="en-US" sz="8000" dirty="0">
                  <a:solidFill>
                    <a:schemeClr val="bg1"/>
                  </a:solidFill>
                  <a:effectLst>
                    <a:outerShdw blurRad="38100" dist="38100" dir="2700000" algn="tl">
                      <a:srgbClr val="000000">
                        <a:alpha val="43137"/>
                      </a:srgbClr>
                    </a:outerShdw>
                  </a:effectLst>
                </a:rPr>
                <a:t>1</a:t>
              </a:r>
            </a:p>
          </p:txBody>
        </p:sp>
      </p:grpSp>
      <p:sp>
        <p:nvSpPr>
          <p:cNvPr id="48" name="TextBox 7">
            <a:extLst>
              <a:ext uri="{FF2B5EF4-FFF2-40B4-BE49-F238E27FC236}">
                <a16:creationId xmlns:a16="http://schemas.microsoft.com/office/drawing/2014/main" id="{BCB44647-748A-45B6-802A-01FCC463779F}"/>
              </a:ext>
            </a:extLst>
          </p:cNvPr>
          <p:cNvSpPr txBox="1"/>
          <p:nvPr/>
        </p:nvSpPr>
        <p:spPr bwMode="auto">
          <a:xfrm>
            <a:off x="953502" y="1332516"/>
            <a:ext cx="3854161" cy="1298674"/>
          </a:xfrm>
          <a:prstGeom prst="rect">
            <a:avLst/>
          </a:prstGeom>
          <a:noFill/>
        </p:spPr>
        <p:txBody>
          <a:bodyPr wrap="square">
            <a:noAutofit/>
          </a:bodyPr>
          <a:lstStyle/>
          <a:p>
            <a:pPr lvl="0" algn="ctr">
              <a:defRPr/>
            </a:pPr>
            <a:r>
              <a:rPr lang="vi-VN" sz="36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sắc thắm: </a:t>
            </a:r>
            <a:endParaRPr lang="en-US" sz="36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vi-VN"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màu đậm và tươi (thường nói về màu đỏ)</a:t>
            </a:r>
            <a:endParaRPr lang="zh-CN" altLang="en-US" sz="3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55" name="Group 54">
            <a:extLst>
              <a:ext uri="{FF2B5EF4-FFF2-40B4-BE49-F238E27FC236}">
                <a16:creationId xmlns:a16="http://schemas.microsoft.com/office/drawing/2014/main" id="{988A3257-F47F-4974-813A-EB32C8BC5FBC}"/>
              </a:ext>
            </a:extLst>
          </p:cNvPr>
          <p:cNvGrpSpPr/>
          <p:nvPr/>
        </p:nvGrpSpPr>
        <p:grpSpPr>
          <a:xfrm>
            <a:off x="5902454" y="1978854"/>
            <a:ext cx="6013408" cy="2119787"/>
            <a:chOff x="5902454" y="2844096"/>
            <a:chExt cx="6013408" cy="2119787"/>
          </a:xfrm>
        </p:grpSpPr>
        <p:grpSp>
          <p:nvGrpSpPr>
            <p:cNvPr id="22" name="80">
              <a:extLst>
                <a:ext uri="{FF2B5EF4-FFF2-40B4-BE49-F238E27FC236}">
                  <a16:creationId xmlns:a16="http://schemas.microsoft.com/office/drawing/2014/main" id="{4C0A116A-F26D-439F-B5B2-25C2C4B61623}"/>
                </a:ext>
              </a:extLst>
            </p:cNvPr>
            <p:cNvGrpSpPr/>
            <p:nvPr/>
          </p:nvGrpSpPr>
          <p:grpSpPr>
            <a:xfrm>
              <a:off x="5902454" y="2844096"/>
              <a:ext cx="6013408" cy="2119787"/>
              <a:chOff x="5935663" y="2509838"/>
              <a:chExt cx="3724275" cy="742950"/>
            </a:xfrm>
          </p:grpSpPr>
          <p:sp>
            <p:nvSpPr>
              <p:cNvPr id="23" name="Oval 39">
                <a:extLst>
                  <a:ext uri="{FF2B5EF4-FFF2-40B4-BE49-F238E27FC236}">
                    <a16:creationId xmlns:a16="http://schemas.microsoft.com/office/drawing/2014/main" id="{AF4FEEFB-7703-466E-B228-B8924F06191F}"/>
                  </a:ext>
                </a:extLst>
              </p:cNvPr>
              <p:cNvSpPr>
                <a:spLocks noChangeArrowheads="1"/>
              </p:cNvSpPr>
              <p:nvPr/>
            </p:nvSpPr>
            <p:spPr bwMode="auto">
              <a:xfrm>
                <a:off x="5935663" y="2749550"/>
                <a:ext cx="260350" cy="261938"/>
              </a:xfrm>
              <a:prstGeom prst="ellipse">
                <a:avLst/>
              </a:prstGeom>
              <a:solidFill>
                <a:srgbClr val="FCC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Oval 40">
                <a:extLst>
                  <a:ext uri="{FF2B5EF4-FFF2-40B4-BE49-F238E27FC236}">
                    <a16:creationId xmlns:a16="http://schemas.microsoft.com/office/drawing/2014/main" id="{E068CFD8-A9F0-4ECF-9D5A-56FCCFD3AF51}"/>
                  </a:ext>
                </a:extLst>
              </p:cNvPr>
              <p:cNvSpPr>
                <a:spLocks noChangeArrowheads="1"/>
              </p:cNvSpPr>
              <p:nvPr/>
            </p:nvSpPr>
            <p:spPr bwMode="auto">
              <a:xfrm>
                <a:off x="5967413" y="2781300"/>
                <a:ext cx="200025" cy="196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Oval 41">
                <a:extLst>
                  <a:ext uri="{FF2B5EF4-FFF2-40B4-BE49-F238E27FC236}">
                    <a16:creationId xmlns:a16="http://schemas.microsoft.com/office/drawing/2014/main" id="{44A79EA3-69B3-452A-B9A0-9FF64B0E0054}"/>
                  </a:ext>
                </a:extLst>
              </p:cNvPr>
              <p:cNvSpPr>
                <a:spLocks noChangeArrowheads="1"/>
              </p:cNvSpPr>
              <p:nvPr/>
            </p:nvSpPr>
            <p:spPr bwMode="auto">
              <a:xfrm>
                <a:off x="6002338" y="2816225"/>
                <a:ext cx="127000" cy="128588"/>
              </a:xfrm>
              <a:prstGeom prst="ellipse">
                <a:avLst/>
              </a:prstGeom>
              <a:solidFill>
                <a:srgbClr val="FCC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Rectangle 42">
                <a:extLst>
                  <a:ext uri="{FF2B5EF4-FFF2-40B4-BE49-F238E27FC236}">
                    <a16:creationId xmlns:a16="http://schemas.microsoft.com/office/drawing/2014/main" id="{B54504F8-55A5-4A2B-8766-75E93C6A534E}"/>
                  </a:ext>
                </a:extLst>
              </p:cNvPr>
              <p:cNvSpPr>
                <a:spLocks noChangeArrowheads="1"/>
              </p:cNvSpPr>
              <p:nvPr/>
            </p:nvSpPr>
            <p:spPr bwMode="auto">
              <a:xfrm>
                <a:off x="6178551" y="2870200"/>
                <a:ext cx="417513" cy="19050"/>
              </a:xfrm>
              <a:prstGeom prst="rect">
                <a:avLst/>
              </a:prstGeom>
              <a:solidFill>
                <a:srgbClr val="FCC8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3">
                <a:extLst>
                  <a:ext uri="{FF2B5EF4-FFF2-40B4-BE49-F238E27FC236}">
                    <a16:creationId xmlns:a16="http://schemas.microsoft.com/office/drawing/2014/main" id="{78DBF9F2-5927-4FD7-889B-620224415744}"/>
                  </a:ext>
                </a:extLst>
              </p:cNvPr>
              <p:cNvSpPr>
                <a:spLocks/>
              </p:cNvSpPr>
              <p:nvPr/>
            </p:nvSpPr>
            <p:spPr bwMode="auto">
              <a:xfrm>
                <a:off x="6481763" y="2595563"/>
                <a:ext cx="523875" cy="568325"/>
              </a:xfrm>
              <a:custGeom>
                <a:avLst/>
                <a:gdLst>
                  <a:gd name="T0" fmla="*/ 115 w 212"/>
                  <a:gd name="T1" fmla="*/ 0 h 230"/>
                  <a:gd name="T2" fmla="*/ 212 w 212"/>
                  <a:gd name="T3" fmla="*/ 0 h 230"/>
                  <a:gd name="T4" fmla="*/ 212 w 212"/>
                  <a:gd name="T5" fmla="*/ 230 h 230"/>
                  <a:gd name="T6" fmla="*/ 115 w 212"/>
                  <a:gd name="T7" fmla="*/ 230 h 230"/>
                  <a:gd name="T8" fmla="*/ 0 w 212"/>
                  <a:gd name="T9" fmla="*/ 115 h 230"/>
                  <a:gd name="T10" fmla="*/ 115 w 212"/>
                  <a:gd name="T11" fmla="*/ 0 h 230"/>
                </a:gdLst>
                <a:ahLst/>
                <a:cxnLst>
                  <a:cxn ang="0">
                    <a:pos x="T0" y="T1"/>
                  </a:cxn>
                  <a:cxn ang="0">
                    <a:pos x="T2" y="T3"/>
                  </a:cxn>
                  <a:cxn ang="0">
                    <a:pos x="T4" y="T5"/>
                  </a:cxn>
                  <a:cxn ang="0">
                    <a:pos x="T6" y="T7"/>
                  </a:cxn>
                  <a:cxn ang="0">
                    <a:pos x="T8" y="T9"/>
                  </a:cxn>
                  <a:cxn ang="0">
                    <a:pos x="T10" y="T11"/>
                  </a:cxn>
                </a:cxnLst>
                <a:rect l="0" t="0" r="r" b="b"/>
                <a:pathLst>
                  <a:path w="212" h="230">
                    <a:moveTo>
                      <a:pt x="115" y="0"/>
                    </a:moveTo>
                    <a:cubicBezTo>
                      <a:pt x="212" y="0"/>
                      <a:pt x="212" y="0"/>
                      <a:pt x="212" y="0"/>
                    </a:cubicBezTo>
                    <a:cubicBezTo>
                      <a:pt x="212" y="230"/>
                      <a:pt x="212" y="230"/>
                      <a:pt x="212" y="230"/>
                    </a:cubicBezTo>
                    <a:cubicBezTo>
                      <a:pt x="115" y="230"/>
                      <a:pt x="115" y="230"/>
                      <a:pt x="115" y="230"/>
                    </a:cubicBezTo>
                    <a:cubicBezTo>
                      <a:pt x="51" y="230"/>
                      <a:pt x="0" y="179"/>
                      <a:pt x="0" y="115"/>
                    </a:cubicBezTo>
                    <a:cubicBezTo>
                      <a:pt x="0" y="52"/>
                      <a:pt x="51" y="0"/>
                      <a:pt x="115" y="0"/>
                    </a:cubicBez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8" name="Freeform 44">
                <a:extLst>
                  <a:ext uri="{FF2B5EF4-FFF2-40B4-BE49-F238E27FC236}">
                    <a16:creationId xmlns:a16="http://schemas.microsoft.com/office/drawing/2014/main" id="{0D7A407D-4680-475D-825C-EE30C8F2E69D}"/>
                  </a:ext>
                </a:extLst>
              </p:cNvPr>
              <p:cNvSpPr>
                <a:spLocks/>
              </p:cNvSpPr>
              <p:nvPr/>
            </p:nvSpPr>
            <p:spPr bwMode="auto">
              <a:xfrm>
                <a:off x="6935788" y="2509838"/>
                <a:ext cx="69850" cy="85725"/>
              </a:xfrm>
              <a:custGeom>
                <a:avLst/>
                <a:gdLst>
                  <a:gd name="T0" fmla="*/ 0 w 44"/>
                  <a:gd name="T1" fmla="*/ 54 h 54"/>
                  <a:gd name="T2" fmla="*/ 44 w 44"/>
                  <a:gd name="T3" fmla="*/ 54 h 54"/>
                  <a:gd name="T4" fmla="*/ 44 w 44"/>
                  <a:gd name="T5" fmla="*/ 0 h 54"/>
                  <a:gd name="T6" fmla="*/ 0 w 44"/>
                  <a:gd name="T7" fmla="*/ 54 h 54"/>
                </a:gdLst>
                <a:ahLst/>
                <a:cxnLst>
                  <a:cxn ang="0">
                    <a:pos x="T0" y="T1"/>
                  </a:cxn>
                  <a:cxn ang="0">
                    <a:pos x="T2" y="T3"/>
                  </a:cxn>
                  <a:cxn ang="0">
                    <a:pos x="T4" y="T5"/>
                  </a:cxn>
                  <a:cxn ang="0">
                    <a:pos x="T6" y="T7"/>
                  </a:cxn>
                </a:cxnLst>
                <a:rect l="0" t="0" r="r" b="b"/>
                <a:pathLst>
                  <a:path w="44" h="54">
                    <a:moveTo>
                      <a:pt x="0" y="54"/>
                    </a:moveTo>
                    <a:lnTo>
                      <a:pt x="44" y="54"/>
                    </a:lnTo>
                    <a:lnTo>
                      <a:pt x="44" y="0"/>
                    </a:lnTo>
                    <a:lnTo>
                      <a:pt x="0" y="54"/>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5">
                <a:extLst>
                  <a:ext uri="{FF2B5EF4-FFF2-40B4-BE49-F238E27FC236}">
                    <a16:creationId xmlns:a16="http://schemas.microsoft.com/office/drawing/2014/main" id="{9A3D6FDC-C5B0-477E-8C9A-5338191D63D5}"/>
                  </a:ext>
                </a:extLst>
              </p:cNvPr>
              <p:cNvSpPr>
                <a:spLocks/>
              </p:cNvSpPr>
              <p:nvPr/>
            </p:nvSpPr>
            <p:spPr bwMode="auto">
              <a:xfrm>
                <a:off x="6935788" y="3163888"/>
                <a:ext cx="69850" cy="88900"/>
              </a:xfrm>
              <a:custGeom>
                <a:avLst/>
                <a:gdLst>
                  <a:gd name="T0" fmla="*/ 0 w 44"/>
                  <a:gd name="T1" fmla="*/ 0 h 56"/>
                  <a:gd name="T2" fmla="*/ 44 w 44"/>
                  <a:gd name="T3" fmla="*/ 0 h 56"/>
                  <a:gd name="T4" fmla="*/ 44 w 44"/>
                  <a:gd name="T5" fmla="*/ 56 h 56"/>
                  <a:gd name="T6" fmla="*/ 0 w 44"/>
                  <a:gd name="T7" fmla="*/ 0 h 56"/>
                </a:gdLst>
                <a:ahLst/>
                <a:cxnLst>
                  <a:cxn ang="0">
                    <a:pos x="T0" y="T1"/>
                  </a:cxn>
                  <a:cxn ang="0">
                    <a:pos x="T2" y="T3"/>
                  </a:cxn>
                  <a:cxn ang="0">
                    <a:pos x="T4" y="T5"/>
                  </a:cxn>
                  <a:cxn ang="0">
                    <a:pos x="T6" y="T7"/>
                  </a:cxn>
                </a:cxnLst>
                <a:rect l="0" t="0" r="r" b="b"/>
                <a:pathLst>
                  <a:path w="44" h="56">
                    <a:moveTo>
                      <a:pt x="0" y="0"/>
                    </a:moveTo>
                    <a:lnTo>
                      <a:pt x="44" y="0"/>
                    </a:lnTo>
                    <a:lnTo>
                      <a:pt x="44" y="56"/>
                    </a:lnTo>
                    <a:lnTo>
                      <a:pt x="0" y="0"/>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6">
                <a:extLst>
                  <a:ext uri="{FF2B5EF4-FFF2-40B4-BE49-F238E27FC236}">
                    <a16:creationId xmlns:a16="http://schemas.microsoft.com/office/drawing/2014/main" id="{85377320-966E-49D1-A6D5-BA25051D974C}"/>
                  </a:ext>
                </a:extLst>
              </p:cNvPr>
              <p:cNvSpPr>
                <a:spLocks/>
              </p:cNvSpPr>
              <p:nvPr/>
            </p:nvSpPr>
            <p:spPr bwMode="auto">
              <a:xfrm>
                <a:off x="9136063" y="2595563"/>
                <a:ext cx="523875" cy="568325"/>
              </a:xfrm>
              <a:custGeom>
                <a:avLst/>
                <a:gdLst>
                  <a:gd name="T0" fmla="*/ 97 w 212"/>
                  <a:gd name="T1" fmla="*/ 0 h 230"/>
                  <a:gd name="T2" fmla="*/ 0 w 212"/>
                  <a:gd name="T3" fmla="*/ 0 h 230"/>
                  <a:gd name="T4" fmla="*/ 0 w 212"/>
                  <a:gd name="T5" fmla="*/ 230 h 230"/>
                  <a:gd name="T6" fmla="*/ 97 w 212"/>
                  <a:gd name="T7" fmla="*/ 230 h 230"/>
                  <a:gd name="T8" fmla="*/ 212 w 212"/>
                  <a:gd name="T9" fmla="*/ 115 h 230"/>
                  <a:gd name="T10" fmla="*/ 97 w 212"/>
                  <a:gd name="T11" fmla="*/ 0 h 230"/>
                </a:gdLst>
                <a:ahLst/>
                <a:cxnLst>
                  <a:cxn ang="0">
                    <a:pos x="T0" y="T1"/>
                  </a:cxn>
                  <a:cxn ang="0">
                    <a:pos x="T2" y="T3"/>
                  </a:cxn>
                  <a:cxn ang="0">
                    <a:pos x="T4" y="T5"/>
                  </a:cxn>
                  <a:cxn ang="0">
                    <a:pos x="T6" y="T7"/>
                  </a:cxn>
                  <a:cxn ang="0">
                    <a:pos x="T8" y="T9"/>
                  </a:cxn>
                  <a:cxn ang="0">
                    <a:pos x="T10" y="T11"/>
                  </a:cxn>
                </a:cxnLst>
                <a:rect l="0" t="0" r="r" b="b"/>
                <a:pathLst>
                  <a:path w="212" h="230">
                    <a:moveTo>
                      <a:pt x="97" y="0"/>
                    </a:moveTo>
                    <a:cubicBezTo>
                      <a:pt x="0" y="0"/>
                      <a:pt x="0" y="0"/>
                      <a:pt x="0" y="0"/>
                    </a:cubicBezTo>
                    <a:cubicBezTo>
                      <a:pt x="0" y="230"/>
                      <a:pt x="0" y="230"/>
                      <a:pt x="0" y="230"/>
                    </a:cubicBezTo>
                    <a:cubicBezTo>
                      <a:pt x="97" y="230"/>
                      <a:pt x="97" y="230"/>
                      <a:pt x="97" y="230"/>
                    </a:cubicBezTo>
                    <a:cubicBezTo>
                      <a:pt x="161" y="230"/>
                      <a:pt x="212" y="179"/>
                      <a:pt x="212" y="115"/>
                    </a:cubicBezTo>
                    <a:cubicBezTo>
                      <a:pt x="212" y="52"/>
                      <a:pt x="161" y="0"/>
                      <a:pt x="97" y="0"/>
                    </a:cubicBez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31" name="Freeform 47">
                <a:extLst>
                  <a:ext uri="{FF2B5EF4-FFF2-40B4-BE49-F238E27FC236}">
                    <a16:creationId xmlns:a16="http://schemas.microsoft.com/office/drawing/2014/main" id="{8E4F619B-E8C1-48FA-B92F-51CAFA7E4A05}"/>
                  </a:ext>
                </a:extLst>
              </p:cNvPr>
              <p:cNvSpPr>
                <a:spLocks/>
              </p:cNvSpPr>
              <p:nvPr/>
            </p:nvSpPr>
            <p:spPr bwMode="auto">
              <a:xfrm>
                <a:off x="9136063" y="2509838"/>
                <a:ext cx="69850" cy="85725"/>
              </a:xfrm>
              <a:custGeom>
                <a:avLst/>
                <a:gdLst>
                  <a:gd name="T0" fmla="*/ 44 w 44"/>
                  <a:gd name="T1" fmla="*/ 54 h 54"/>
                  <a:gd name="T2" fmla="*/ 0 w 44"/>
                  <a:gd name="T3" fmla="*/ 54 h 54"/>
                  <a:gd name="T4" fmla="*/ 0 w 44"/>
                  <a:gd name="T5" fmla="*/ 0 h 54"/>
                  <a:gd name="T6" fmla="*/ 44 w 44"/>
                  <a:gd name="T7" fmla="*/ 54 h 54"/>
                </a:gdLst>
                <a:ahLst/>
                <a:cxnLst>
                  <a:cxn ang="0">
                    <a:pos x="T0" y="T1"/>
                  </a:cxn>
                  <a:cxn ang="0">
                    <a:pos x="T2" y="T3"/>
                  </a:cxn>
                  <a:cxn ang="0">
                    <a:pos x="T4" y="T5"/>
                  </a:cxn>
                  <a:cxn ang="0">
                    <a:pos x="T6" y="T7"/>
                  </a:cxn>
                </a:cxnLst>
                <a:rect l="0" t="0" r="r" b="b"/>
                <a:pathLst>
                  <a:path w="44" h="54">
                    <a:moveTo>
                      <a:pt x="44" y="54"/>
                    </a:moveTo>
                    <a:lnTo>
                      <a:pt x="0" y="54"/>
                    </a:lnTo>
                    <a:lnTo>
                      <a:pt x="0" y="0"/>
                    </a:lnTo>
                    <a:lnTo>
                      <a:pt x="44" y="54"/>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8">
                <a:extLst>
                  <a:ext uri="{FF2B5EF4-FFF2-40B4-BE49-F238E27FC236}">
                    <a16:creationId xmlns:a16="http://schemas.microsoft.com/office/drawing/2014/main" id="{97FE087C-CAA7-4356-9C9C-6D18BA83968E}"/>
                  </a:ext>
                </a:extLst>
              </p:cNvPr>
              <p:cNvSpPr>
                <a:spLocks/>
              </p:cNvSpPr>
              <p:nvPr/>
            </p:nvSpPr>
            <p:spPr bwMode="auto">
              <a:xfrm>
                <a:off x="9136063" y="3163888"/>
                <a:ext cx="69850" cy="88900"/>
              </a:xfrm>
              <a:custGeom>
                <a:avLst/>
                <a:gdLst>
                  <a:gd name="T0" fmla="*/ 44 w 44"/>
                  <a:gd name="T1" fmla="*/ 0 h 56"/>
                  <a:gd name="T2" fmla="*/ 0 w 44"/>
                  <a:gd name="T3" fmla="*/ 0 h 56"/>
                  <a:gd name="T4" fmla="*/ 0 w 44"/>
                  <a:gd name="T5" fmla="*/ 56 h 56"/>
                  <a:gd name="T6" fmla="*/ 44 w 44"/>
                  <a:gd name="T7" fmla="*/ 0 h 56"/>
                </a:gdLst>
                <a:ahLst/>
                <a:cxnLst>
                  <a:cxn ang="0">
                    <a:pos x="T0" y="T1"/>
                  </a:cxn>
                  <a:cxn ang="0">
                    <a:pos x="T2" y="T3"/>
                  </a:cxn>
                  <a:cxn ang="0">
                    <a:pos x="T4" y="T5"/>
                  </a:cxn>
                  <a:cxn ang="0">
                    <a:pos x="T6" y="T7"/>
                  </a:cxn>
                </a:cxnLst>
                <a:rect l="0" t="0" r="r" b="b"/>
                <a:pathLst>
                  <a:path w="44" h="56">
                    <a:moveTo>
                      <a:pt x="44" y="0"/>
                    </a:moveTo>
                    <a:lnTo>
                      <a:pt x="0" y="0"/>
                    </a:lnTo>
                    <a:lnTo>
                      <a:pt x="0" y="56"/>
                    </a:lnTo>
                    <a:lnTo>
                      <a:pt x="44" y="0"/>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Rectangle 49">
                <a:extLst>
                  <a:ext uri="{FF2B5EF4-FFF2-40B4-BE49-F238E27FC236}">
                    <a16:creationId xmlns:a16="http://schemas.microsoft.com/office/drawing/2014/main" id="{16E6C72A-78BE-473C-84A9-F8881EC851A7}"/>
                  </a:ext>
                </a:extLst>
              </p:cNvPr>
              <p:cNvSpPr>
                <a:spLocks noChangeArrowheads="1"/>
              </p:cNvSpPr>
              <p:nvPr/>
            </p:nvSpPr>
            <p:spPr bwMode="auto">
              <a:xfrm>
                <a:off x="7005638" y="2509838"/>
                <a:ext cx="2130425" cy="742950"/>
              </a:xfrm>
              <a:prstGeom prst="rect">
                <a:avLst/>
              </a:prstGeom>
              <a:solidFill>
                <a:srgbClr val="FCC8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0" name="TextBox 49">
              <a:extLst>
                <a:ext uri="{FF2B5EF4-FFF2-40B4-BE49-F238E27FC236}">
                  <a16:creationId xmlns:a16="http://schemas.microsoft.com/office/drawing/2014/main" id="{920E1F87-B3EA-4024-AD87-1FADF5BCD8C2}"/>
                </a:ext>
              </a:extLst>
            </p:cNvPr>
            <p:cNvSpPr txBox="1"/>
            <p:nvPr/>
          </p:nvSpPr>
          <p:spPr>
            <a:xfrm>
              <a:off x="6924160" y="3138446"/>
              <a:ext cx="541033" cy="1323439"/>
            </a:xfrm>
            <a:prstGeom prst="rect">
              <a:avLst/>
            </a:prstGeom>
            <a:noFill/>
          </p:spPr>
          <p:txBody>
            <a:bodyPr wrap="square" rtlCol="0">
              <a:spAutoFit/>
            </a:bodyPr>
            <a:lstStyle/>
            <a:p>
              <a:r>
                <a:rPr lang="en-US" sz="8000" dirty="0">
                  <a:solidFill>
                    <a:schemeClr val="bg1"/>
                  </a:solidFill>
                  <a:effectLst>
                    <a:outerShdw blurRad="38100" dist="38100" dir="2700000" algn="tl">
                      <a:srgbClr val="000000">
                        <a:alpha val="43137"/>
                      </a:srgbClr>
                    </a:outerShdw>
                  </a:effectLst>
                </a:rPr>
                <a:t>2</a:t>
              </a:r>
            </a:p>
          </p:txBody>
        </p:sp>
      </p:grpSp>
      <p:sp>
        <p:nvSpPr>
          <p:cNvPr id="53" name="TextBox 7">
            <a:extLst>
              <a:ext uri="{FF2B5EF4-FFF2-40B4-BE49-F238E27FC236}">
                <a16:creationId xmlns:a16="http://schemas.microsoft.com/office/drawing/2014/main" id="{692281A7-A7CE-4801-AACD-4DBF43244AEA}"/>
              </a:ext>
            </a:extLst>
          </p:cNvPr>
          <p:cNvSpPr txBox="1"/>
          <p:nvPr/>
        </p:nvSpPr>
        <p:spPr bwMode="auto">
          <a:xfrm>
            <a:off x="7660148" y="1969795"/>
            <a:ext cx="3439895" cy="1298674"/>
          </a:xfrm>
          <a:prstGeom prst="rect">
            <a:avLst/>
          </a:prstGeom>
          <a:noFill/>
        </p:spPr>
        <p:txBody>
          <a:bodyPr wrap="square">
            <a:noAutofit/>
          </a:bodyPr>
          <a:lstStyle/>
          <a:p>
            <a:pPr lvl="0" algn="ctr">
              <a:defRPr/>
            </a:pPr>
            <a:r>
              <a:rPr lang="vi-VN" sz="36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trĩu: </a:t>
            </a:r>
            <a:endParaRPr lang="en-US" sz="36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vi-VN" sz="32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bị sa hoặc cong oằn hẳn xuống vì chịu sức nặng</a:t>
            </a:r>
            <a:endParaRPr lang="zh-CN" altLang="en-US" sz="2800" b="1"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26" name="Picture 2" descr="Ngẩn ngơ trước vườn đào trĩu quả nơi lưng đèo Giang Ma">
            <a:extLst>
              <a:ext uri="{FF2B5EF4-FFF2-40B4-BE49-F238E27FC236}">
                <a16:creationId xmlns:a16="http://schemas.microsoft.com/office/drawing/2014/main" id="{E7FEE955-67F8-42EA-9F1A-4B85FD5C0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691" y="4173165"/>
            <a:ext cx="4130694" cy="2408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69419"/>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strips(downLeft)">
                                      <p:cBhvr>
                                        <p:cTn id="7" dur="500"/>
                                        <p:tgtEl>
                                          <p:spTgt spid="5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anim calcmode="lin" valueType="num">
                                      <p:cBhvr>
                                        <p:cTn id="12" dur="500" fill="hold"/>
                                        <p:tgtEl>
                                          <p:spTgt spid="48"/>
                                        </p:tgtEl>
                                        <p:attrNameLst>
                                          <p:attrName>ppt_x</p:attrName>
                                        </p:attrNameLst>
                                      </p:cBhvr>
                                      <p:tavLst>
                                        <p:tav tm="0">
                                          <p:val>
                                            <p:strVal val="#ppt_x"/>
                                          </p:val>
                                        </p:tav>
                                        <p:tav tm="100000">
                                          <p:val>
                                            <p:strVal val="#ppt_x"/>
                                          </p:val>
                                        </p:tav>
                                      </p:tavLst>
                                    </p:anim>
                                    <p:anim calcmode="lin" valueType="num">
                                      <p:cBhvr>
                                        <p:cTn id="13"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strips(downLeft)">
                                      <p:cBhvr>
                                        <p:cTn id="18" dur="500"/>
                                        <p:tgtEl>
                                          <p:spTgt spid="55"/>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anim calcmode="lin" valueType="num">
                                      <p:cBhvr>
                                        <p:cTn id="23" dur="500" fill="hold"/>
                                        <p:tgtEl>
                                          <p:spTgt spid="53"/>
                                        </p:tgtEl>
                                        <p:attrNameLst>
                                          <p:attrName>ppt_x</p:attrName>
                                        </p:attrNameLst>
                                      </p:cBhvr>
                                      <p:tavLst>
                                        <p:tav tm="0">
                                          <p:val>
                                            <p:strVal val="#ppt_x"/>
                                          </p:val>
                                        </p:tav>
                                        <p:tav tm="100000">
                                          <p:val>
                                            <p:strVal val="#ppt_x"/>
                                          </p:val>
                                        </p:tav>
                                      </p:tavLst>
                                    </p:anim>
                                    <p:anim calcmode="lin" valueType="num">
                                      <p:cBhvr>
                                        <p:cTn id="24" dur="500" fill="hold"/>
                                        <p:tgtEl>
                                          <p:spTgt spid="5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anim calcmode="lin" valueType="num">
                                      <p:cBhvr>
                                        <p:cTn id="29" dur="500" fill="hold"/>
                                        <p:tgtEl>
                                          <p:spTgt spid="1026"/>
                                        </p:tgtEl>
                                        <p:attrNameLst>
                                          <p:attrName>ppt_x</p:attrName>
                                        </p:attrNameLst>
                                      </p:cBhvr>
                                      <p:tavLst>
                                        <p:tav tm="0">
                                          <p:val>
                                            <p:strVal val="#ppt_x"/>
                                          </p:val>
                                        </p:tav>
                                        <p:tav tm="100000">
                                          <p:val>
                                            <p:strVal val="#ppt_x"/>
                                          </p:val>
                                        </p:tav>
                                      </p:tavLst>
                                    </p:anim>
                                    <p:anim calcmode="lin" valueType="num">
                                      <p:cBhvr>
                                        <p:cTn id="30"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219</TotalTime>
  <Words>799</Words>
  <Application>Microsoft Office PowerPoint</Application>
  <PresentationFormat>Widescreen</PresentationFormat>
  <Paragraphs>177</Paragraphs>
  <Slides>26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Calibri</vt:lpstr>
      <vt:lpstr>.VnArial</vt:lpstr>
      <vt:lpstr>HL Hoctro</vt:lpstr>
      <vt:lpstr>Arial</vt:lpstr>
      <vt:lpstr>等线</vt:lpstr>
      <vt:lpstr>#9Slide01 Noi dung ngan</vt:lpstr>
      <vt:lpstr>Arial-Rounded</vt:lpstr>
      <vt:lpstr>Calibri Light</vt:lpstr>
      <vt:lpstr>HP-168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ADMIN</cp:lastModifiedBy>
  <cp:revision>166</cp:revision>
  <dcterms:created xsi:type="dcterms:W3CDTF">2021-08-21T07:02:17Z</dcterms:created>
  <dcterms:modified xsi:type="dcterms:W3CDTF">2023-07-19T02:56:46Z</dcterms:modified>
  <cp:category>9Slide.vn</cp:category>
</cp:coreProperties>
</file>