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2"/>
  </p:notesMasterIdLst>
  <p:sldIdLst>
    <p:sldId id="256" r:id="rId6"/>
    <p:sldId id="258" r:id="rId7"/>
    <p:sldId id="308" r:id="rId8"/>
    <p:sldId id="288" r:id="rId9"/>
    <p:sldId id="362" r:id="rId10"/>
    <p:sldId id="360" r:id="rId11"/>
    <p:sldId id="316" r:id="rId12"/>
    <p:sldId id="329" r:id="rId13"/>
    <p:sldId id="358" r:id="rId14"/>
    <p:sldId id="343" r:id="rId15"/>
    <p:sldId id="346" r:id="rId16"/>
    <p:sldId id="353" r:id="rId17"/>
    <p:sldId id="354" r:id="rId18"/>
    <p:sldId id="347" r:id="rId19"/>
    <p:sldId id="348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EA"/>
    <a:srgbClr val="FFFFFF"/>
    <a:srgbClr val="FBF8C9"/>
    <a:srgbClr val="FEFEF6"/>
    <a:srgbClr val="FFFBD6"/>
    <a:srgbClr val="F8F3AF"/>
    <a:srgbClr val="F9F3AE"/>
    <a:srgbClr val="F9F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>
        <p:scale>
          <a:sx n="90" d="100"/>
          <a:sy n="90" d="100"/>
        </p:scale>
        <p:origin x="-408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5B93F-85FF-4981-9C8C-E401799154F5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E2BED-33AF-4DD2-8F92-9FC3DE7DC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57F9B3-1EAB-45D7-8333-06EA27724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FC3B88-B617-419A-AD9C-C8C23BFB6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C32B13-1A87-476D-95E1-4B4FD79F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55A5DF-0EDD-4489-8C4B-8C77D4A6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42FC47-2D20-4CB8-8639-2AFE03F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88CC52-8090-4EE3-A4FE-D31A041D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2A895A-5ACD-4D94-AF99-04558050E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93BF78-C4ED-4CB1-B7BF-24E74375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FA0A0-B58C-4038-BAEE-59022E06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DDDF93-96E0-47C3-AA2D-15DE0348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F49432-BEB8-4042-9B1E-667BBDB05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3A508B-07E3-4BE9-B53B-BB0AEE304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6F658D-1AC1-47D2-89A4-7F2083FA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858B3B-3604-423C-9469-332EC745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AC049A-BDEC-44AC-939B-F9C46569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8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41F5C-8688-4B56-8CE3-B6E0135B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15DCFD-2C7A-4488-88F1-684C52E7B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0A59AB-04C2-45BD-931B-938F829A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92AC4F-9974-4608-964F-90B23BC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05B94-0682-4527-A919-DDC94F2D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9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91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10" indent="0" algn="ctr">
              <a:buNone/>
              <a:defRPr sz="2000"/>
            </a:lvl2pPr>
            <a:lvl3pPr marL="913241" indent="0" algn="ctr">
              <a:buNone/>
              <a:defRPr sz="1900"/>
            </a:lvl3pPr>
            <a:lvl4pPr marL="1369857" indent="0" algn="ctr">
              <a:buNone/>
              <a:defRPr sz="1600"/>
            </a:lvl4pPr>
            <a:lvl5pPr marL="1826481" indent="0" algn="ctr">
              <a:buNone/>
              <a:defRPr sz="1600"/>
            </a:lvl5pPr>
            <a:lvl6pPr marL="2283105" indent="0" algn="ctr">
              <a:buNone/>
              <a:defRPr sz="1600"/>
            </a:lvl6pPr>
            <a:lvl7pPr marL="2739712" indent="0" algn="ctr">
              <a:buNone/>
              <a:defRPr sz="1600"/>
            </a:lvl7pPr>
            <a:lvl8pPr marL="3196320" indent="0" algn="ctr">
              <a:buNone/>
              <a:defRPr sz="1600"/>
            </a:lvl8pPr>
            <a:lvl9pPr marL="36529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52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3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34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4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94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3" y="-1"/>
            <a:ext cx="12180605" cy="4860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71"/>
            <a:ext cx="12192000" cy="3936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" y="9"/>
            <a:ext cx="7461285" cy="74612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0" y="5171551"/>
            <a:ext cx="3047867" cy="16881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84" y="6279688"/>
            <a:ext cx="1364855" cy="6812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9" y="6052106"/>
            <a:ext cx="2046229" cy="102131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62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3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71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" y="9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84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9" y="6052106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3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4860825"/>
            <a:ext cx="12192001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3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26EFD-A3C2-45E4-82C6-5D352E2D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341971-4B42-4EAA-9D4A-EB0B4DEE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092E8-B76F-4B65-949D-875E7556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288E2E-9089-45FE-95AB-5C8AC91E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D1246B-6A45-4DC8-8DB2-86C03FF2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9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10" indent="0">
              <a:buNone/>
              <a:defRPr sz="1500"/>
            </a:lvl2pPr>
            <a:lvl3pPr marL="913241" indent="0">
              <a:buNone/>
              <a:defRPr sz="1200"/>
            </a:lvl3pPr>
            <a:lvl4pPr marL="1369857" indent="0">
              <a:buNone/>
              <a:defRPr sz="1100"/>
            </a:lvl4pPr>
            <a:lvl5pPr marL="1826481" indent="0">
              <a:buNone/>
              <a:defRPr sz="1100"/>
            </a:lvl5pPr>
            <a:lvl6pPr marL="2283105" indent="0">
              <a:buNone/>
              <a:defRPr sz="1100"/>
            </a:lvl6pPr>
            <a:lvl7pPr marL="2739712" indent="0">
              <a:buNone/>
              <a:defRPr sz="1100"/>
            </a:lvl7pPr>
            <a:lvl8pPr marL="3196320" indent="0">
              <a:buNone/>
              <a:defRPr sz="1100"/>
            </a:lvl8pPr>
            <a:lvl9pPr marL="36529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11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10" indent="0">
              <a:buNone/>
              <a:defRPr sz="2800"/>
            </a:lvl2pPr>
            <a:lvl3pPr marL="913241" indent="0">
              <a:buNone/>
              <a:defRPr sz="2400"/>
            </a:lvl3pPr>
            <a:lvl4pPr marL="1369857" indent="0">
              <a:buNone/>
              <a:defRPr sz="2000"/>
            </a:lvl4pPr>
            <a:lvl5pPr marL="1826481" indent="0">
              <a:buNone/>
              <a:defRPr sz="2000"/>
            </a:lvl5pPr>
            <a:lvl6pPr marL="2283105" indent="0">
              <a:buNone/>
              <a:defRPr sz="2000"/>
            </a:lvl6pPr>
            <a:lvl7pPr marL="2739712" indent="0">
              <a:buNone/>
              <a:defRPr sz="2000"/>
            </a:lvl7pPr>
            <a:lvl8pPr marL="3196320" indent="0">
              <a:buNone/>
              <a:defRPr sz="2000"/>
            </a:lvl8pPr>
            <a:lvl9pPr marL="365293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10" indent="0">
              <a:buNone/>
              <a:defRPr sz="1500"/>
            </a:lvl2pPr>
            <a:lvl3pPr marL="913241" indent="0">
              <a:buNone/>
              <a:defRPr sz="1200"/>
            </a:lvl3pPr>
            <a:lvl4pPr marL="1369857" indent="0">
              <a:buNone/>
              <a:defRPr sz="1100"/>
            </a:lvl4pPr>
            <a:lvl5pPr marL="1826481" indent="0">
              <a:buNone/>
              <a:defRPr sz="1100"/>
            </a:lvl5pPr>
            <a:lvl6pPr marL="2283105" indent="0">
              <a:buNone/>
              <a:defRPr sz="1100"/>
            </a:lvl6pPr>
            <a:lvl7pPr marL="2739712" indent="0">
              <a:buNone/>
              <a:defRPr sz="1100"/>
            </a:lvl7pPr>
            <a:lvl8pPr marL="3196320" indent="0">
              <a:buNone/>
              <a:defRPr sz="1100"/>
            </a:lvl8pPr>
            <a:lvl9pPr marL="36529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25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99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50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25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7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2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80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43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0D72B-FBD8-4B20-ABB0-3038D033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551270-0429-45DC-8FE7-83A402C97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EB7AE6-5505-4063-BCE8-B6E462EF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DA12E6-A968-4D78-AA9F-69DA9B36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B680B0-41C2-408F-8BDC-300A392A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CAB7B-009A-452B-BE60-80E7F44E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1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16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21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62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02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66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52196" y="426859"/>
            <a:ext cx="8851391" cy="4622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38022" y="0"/>
            <a:ext cx="10709147" cy="6185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400980" y="3014928"/>
            <a:ext cx="3524335" cy="3843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3" y="14"/>
            <a:ext cx="3924316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2873427" y="197280"/>
            <a:ext cx="724153" cy="722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16287" y="1605121"/>
            <a:ext cx="724153" cy="722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9801029" y="337661"/>
            <a:ext cx="724153" cy="722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25341" y="207771"/>
            <a:ext cx="474133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2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751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52"/>
            <a:ext cx="2804160" cy="29751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0" cy="29751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00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2322" y="83490"/>
            <a:ext cx="4763347" cy="569387"/>
          </a:xfrm>
        </p:spPr>
        <p:txBody>
          <a:bodyPr lIns="0" tIns="0" rIns="0" bIns="0"/>
          <a:lstStyle>
            <a:lvl1pPr>
              <a:defRPr sz="37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7755" y="1085546"/>
            <a:ext cx="8478520" cy="492443"/>
          </a:xfrm>
        </p:spPr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751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52"/>
            <a:ext cx="2804160" cy="29751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0" cy="29751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8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2322" y="83490"/>
            <a:ext cx="4763347" cy="569387"/>
          </a:xfrm>
        </p:spPr>
        <p:txBody>
          <a:bodyPr lIns="0" tIns="0" rIns="0" bIns="0"/>
          <a:lstStyle>
            <a:lvl1pPr>
              <a:defRPr sz="37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751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52"/>
            <a:ext cx="2804160" cy="29751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0" cy="29751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83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2322" y="83490"/>
            <a:ext cx="4763347" cy="569387"/>
          </a:xfrm>
        </p:spPr>
        <p:txBody>
          <a:bodyPr lIns="0" tIns="0" rIns="0" bIns="0"/>
          <a:lstStyle>
            <a:lvl1pPr>
              <a:defRPr sz="37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751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52"/>
            <a:ext cx="2804160" cy="29751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0" cy="29751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64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69C"/>
          </a:solidFill>
        </p:spPr>
        <p:txBody>
          <a:bodyPr wrap="square" lIns="0" tIns="0" rIns="0" bIns="0" rtlCol="0"/>
          <a:lstStyle/>
          <a:p>
            <a:pPr defTabSz="1217922"/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751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52"/>
            <a:ext cx="2804160" cy="29751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0" cy="29751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D44AE-A46B-4401-819B-38DB31B1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CB490B-A323-4778-BDE1-4347CD3E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FC0FE2-4070-4DF1-8BF3-A354248C4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2264592-2722-4F04-89F8-AE66A5232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015AA7-7EF7-43B6-98B6-F414FD5B3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FDF0DF-6905-4EAB-B60E-4D72CBCD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53AF36-8B1B-4494-A60B-4A0F60E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19F869-2599-4C92-B234-744E6AB2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6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B0A5E-8859-441A-8B83-CF2B839E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239773-2373-4D50-896F-15975806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4312A3-E0D9-4D56-98AA-454856A3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0D2F57-1352-43A0-8B00-852B7988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929185-CE43-49AE-B755-DE9F9365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FEB656-3D92-423C-9DC6-92C374C8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7E4693-BEB0-4835-8F6C-BBCE2735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68912-2F31-4FE6-8523-0ABFC17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F49966-F58E-4F9C-A3DB-F9E017C5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468F8C-B722-40DC-956D-A4C57DA1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8376F5-82EF-43B1-8A3C-8EECAEF3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CD470B-A3AB-42C6-8999-18975D90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6E7D79-3C87-44AA-BC49-3A09E6F3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CBCD2-5275-4014-B123-FBD3FB3A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4323EF-2241-4D1C-9E5B-EA0C4990E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7077DE-08D6-4506-AF52-94DB13D3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AA63CA-C615-4516-AB88-7FAB4404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5DD59-B808-49A6-A2E7-C48A7E6B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EA36CC-3544-427C-A999-33A72557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ABE5B7-0C4B-47C7-8922-2FC885F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2FB84-8878-4060-A8B0-4CCF79AC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014D85-7D3E-4A5A-9EB4-73345C54E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E160-4A86-4948-BDFA-0557422F0AC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43F049-8671-4142-95F7-881D4FA5F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00E442-4A94-446A-98C2-6CE59B239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121772" tIns="60886" rIns="121772" bIns="6088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4"/>
            <a:ext cx="10515600" cy="4351339"/>
          </a:xfrm>
          <a:prstGeom prst="rect">
            <a:avLst/>
          </a:prstGeom>
        </p:spPr>
        <p:txBody>
          <a:bodyPr vert="horz" lIns="121772" tIns="60886" rIns="121772" bIns="6088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121772" tIns="60886" rIns="121772" bIns="608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1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41"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121772" tIns="60886" rIns="121772" bIns="608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121772" tIns="60886" rIns="121772" bIns="608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1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4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8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241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13" indent="-228313" algn="l" defTabSz="913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45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552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60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71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01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17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41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66" indent="-228313" algn="l" defTabSz="913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0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41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7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81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05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12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20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35" algn="l" defTabSz="913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1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2322" y="83494"/>
            <a:ext cx="476334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7755" y="1085536"/>
            <a:ext cx="8478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3"/>
            <a:ext cx="39014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22"/>
            <a:endParaRPr lang="vi-VN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22"/>
            <a:fld id="{1D8BD707-D9CF-40AE-B4C6-C98DA3205C09}" type="datetimeFigureOut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defTabSz="1217922"/>
              <a:t>2/14/2024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3"/>
            <a:ext cx="28041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22"/>
            <a:fld id="{B6F15528-21DE-4FAA-801E-634DDDAF4B2B}" type="slidenum">
              <a:rPr lang="vi-VN" sz="2400" smtClean="0">
                <a:solidFill>
                  <a:prstClr val="black">
                    <a:tint val="75000"/>
                  </a:prstClr>
                </a:solidFill>
              </a:rPr>
              <a:pPr defTabSz="1217922"/>
              <a:t>‹#›</a:t>
            </a:fld>
            <a:endParaRPr lang="vi-VN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8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958">
        <a:defRPr>
          <a:latin typeface="+mn-lt"/>
          <a:ea typeface="+mn-ea"/>
          <a:cs typeface="+mn-cs"/>
        </a:defRPr>
      </a:lvl2pPr>
      <a:lvl3pPr marL="1217922">
        <a:defRPr>
          <a:latin typeface="+mn-lt"/>
          <a:ea typeface="+mn-ea"/>
          <a:cs typeface="+mn-cs"/>
        </a:defRPr>
      </a:lvl3pPr>
      <a:lvl4pPr marL="1826887">
        <a:defRPr>
          <a:latin typeface="+mn-lt"/>
          <a:ea typeface="+mn-ea"/>
          <a:cs typeface="+mn-cs"/>
        </a:defRPr>
      </a:lvl4pPr>
      <a:lvl5pPr marL="2435842">
        <a:defRPr>
          <a:latin typeface="+mn-lt"/>
          <a:ea typeface="+mn-ea"/>
          <a:cs typeface="+mn-cs"/>
        </a:defRPr>
      </a:lvl5pPr>
      <a:lvl6pPr marL="3044807">
        <a:defRPr>
          <a:latin typeface="+mn-lt"/>
          <a:ea typeface="+mn-ea"/>
          <a:cs typeface="+mn-cs"/>
        </a:defRPr>
      </a:lvl6pPr>
      <a:lvl7pPr marL="3653761">
        <a:defRPr>
          <a:latin typeface="+mn-lt"/>
          <a:ea typeface="+mn-ea"/>
          <a:cs typeface="+mn-cs"/>
        </a:defRPr>
      </a:lvl7pPr>
      <a:lvl8pPr marL="4262725">
        <a:defRPr>
          <a:latin typeface="+mn-lt"/>
          <a:ea typeface="+mn-ea"/>
          <a:cs typeface="+mn-cs"/>
        </a:defRPr>
      </a:lvl8pPr>
      <a:lvl9pPr marL="487168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958">
        <a:defRPr>
          <a:latin typeface="+mn-lt"/>
          <a:ea typeface="+mn-ea"/>
          <a:cs typeface="+mn-cs"/>
        </a:defRPr>
      </a:lvl2pPr>
      <a:lvl3pPr marL="1217922">
        <a:defRPr>
          <a:latin typeface="+mn-lt"/>
          <a:ea typeface="+mn-ea"/>
          <a:cs typeface="+mn-cs"/>
        </a:defRPr>
      </a:lvl3pPr>
      <a:lvl4pPr marL="1826887">
        <a:defRPr>
          <a:latin typeface="+mn-lt"/>
          <a:ea typeface="+mn-ea"/>
          <a:cs typeface="+mn-cs"/>
        </a:defRPr>
      </a:lvl4pPr>
      <a:lvl5pPr marL="2435842">
        <a:defRPr>
          <a:latin typeface="+mn-lt"/>
          <a:ea typeface="+mn-ea"/>
          <a:cs typeface="+mn-cs"/>
        </a:defRPr>
      </a:lvl5pPr>
      <a:lvl6pPr marL="3044807">
        <a:defRPr>
          <a:latin typeface="+mn-lt"/>
          <a:ea typeface="+mn-ea"/>
          <a:cs typeface="+mn-cs"/>
        </a:defRPr>
      </a:lvl6pPr>
      <a:lvl7pPr marL="3653761">
        <a:defRPr>
          <a:latin typeface="+mn-lt"/>
          <a:ea typeface="+mn-ea"/>
          <a:cs typeface="+mn-cs"/>
        </a:defRPr>
      </a:lvl7pPr>
      <a:lvl8pPr marL="4262725">
        <a:defRPr>
          <a:latin typeface="+mn-lt"/>
          <a:ea typeface="+mn-ea"/>
          <a:cs typeface="+mn-cs"/>
        </a:defRPr>
      </a:lvl8pPr>
      <a:lvl9pPr marL="487168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766C4-515F-4B56-9277-A81D16C0CCE9}"/>
              </a:ext>
            </a:extLst>
          </p:cNvPr>
          <p:cNvSpPr txBox="1"/>
          <p:nvPr/>
        </p:nvSpPr>
        <p:spPr>
          <a:xfrm>
            <a:off x="616227" y="695877"/>
            <a:ext cx="473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TIẾNG VIỆT – LỚP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AC7A25-918E-43D3-BBA1-479EA2326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87" y="517296"/>
            <a:ext cx="8661376" cy="50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B22C2E-74F0-40A2-BE15-CB9F4CB37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4" y="3328917"/>
            <a:ext cx="3530624" cy="2253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D327F9-0C12-4773-ADDC-723B37365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45" y="3328917"/>
            <a:ext cx="3530624" cy="225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2A1934-B720-45CF-A673-C194A328E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25" y="210831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9AE3A52-3BC2-416C-8033-2C881C7FC974}"/>
                </a:ext>
              </a:extLst>
            </p:cNvPr>
            <p:cNvGrpSpPr/>
            <p:nvPr/>
          </p:nvGrpSpPr>
          <p:grpSpPr>
            <a:xfrm>
              <a:off x="3419061" y="1464878"/>
              <a:ext cx="5353878" cy="2667822"/>
              <a:chOff x="3434884" y="1387343"/>
              <a:chExt cx="5353878" cy="266782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434884" y="1387343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C4736F-72F5-4148-9541-A1BD7BBFE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E0EDCD-0D8B-458C-8C61-855E11F74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60A1DA-C773-4B0D-8675-0F667480A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CFE6B381-5E7E-4FC9-BD86-476F03E5E95B}"/>
              </a:ext>
            </a:extLst>
          </p:cNvPr>
          <p:cNvSpPr/>
          <p:nvPr/>
        </p:nvSpPr>
        <p:spPr>
          <a:xfrm>
            <a:off x="2974713" y="1017905"/>
            <a:ext cx="85344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xmlns="" id="{FAAF01B4-1682-40BD-A649-BB45A4E2E3DD}"/>
              </a:ext>
            </a:extLst>
          </p:cNvPr>
          <p:cNvSpPr/>
          <p:nvPr/>
        </p:nvSpPr>
        <p:spPr>
          <a:xfrm>
            <a:off x="2974713" y="3816204"/>
            <a:ext cx="8275178" cy="2387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25C881-81AF-4D4F-A534-9AAE6D7F5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" y="1080497"/>
            <a:ext cx="1948739" cy="194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997EE0-C14A-422D-BB38-A06BAF60E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28" y="4389469"/>
            <a:ext cx="1948739" cy="194873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E5C9D709-E8F4-4355-BDE7-91B1B4F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977" r="63728" b="69233"/>
          <a:stretch/>
        </p:blipFill>
        <p:spPr>
          <a:xfrm>
            <a:off x="272498" y="103504"/>
            <a:ext cx="28765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CFE6B381-5E7E-4FC9-BD86-476F03E5E95B}"/>
              </a:ext>
            </a:extLst>
          </p:cNvPr>
          <p:cNvSpPr/>
          <p:nvPr/>
        </p:nvSpPr>
        <p:spPr>
          <a:xfrm>
            <a:off x="2974713" y="1017905"/>
            <a:ext cx="89447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xmlns="" id="{FAAF01B4-1682-40BD-A649-BB45A4E2E3DD}"/>
              </a:ext>
            </a:extLst>
          </p:cNvPr>
          <p:cNvSpPr/>
          <p:nvPr/>
        </p:nvSpPr>
        <p:spPr>
          <a:xfrm>
            <a:off x="2974713" y="4395220"/>
            <a:ext cx="6675120" cy="144487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25C881-81AF-4D4F-A534-9AAE6D7F5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" y="1080497"/>
            <a:ext cx="1948739" cy="194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997EE0-C14A-422D-BB38-A06BAF60E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28" y="4389469"/>
            <a:ext cx="1948739" cy="194873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E5C9D709-E8F4-4355-BDE7-91B1B4F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977" r="63728" b="69233"/>
          <a:stretch/>
        </p:blipFill>
        <p:spPr>
          <a:xfrm>
            <a:off x="272498" y="103504"/>
            <a:ext cx="28765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CFE6B381-5E7E-4FC9-BD86-476F03E5E95B}"/>
              </a:ext>
            </a:extLst>
          </p:cNvPr>
          <p:cNvSpPr/>
          <p:nvPr/>
        </p:nvSpPr>
        <p:spPr>
          <a:xfrm>
            <a:off x="2974713" y="1017905"/>
            <a:ext cx="89447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xmlns="" id="{FAAF01B4-1682-40BD-A649-BB45A4E2E3DD}"/>
              </a:ext>
            </a:extLst>
          </p:cNvPr>
          <p:cNvSpPr/>
          <p:nvPr/>
        </p:nvSpPr>
        <p:spPr>
          <a:xfrm>
            <a:off x="2974713" y="3891358"/>
            <a:ext cx="6675120" cy="194873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25C881-81AF-4D4F-A534-9AAE6D7F5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" y="1080497"/>
            <a:ext cx="1948739" cy="194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997EE0-C14A-422D-BB38-A06BAF60E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28" y="4389469"/>
            <a:ext cx="1948739" cy="194873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E5C9D709-E8F4-4355-BDE7-91B1B4F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977" r="63728" b="69233"/>
          <a:stretch/>
        </p:blipFill>
        <p:spPr>
          <a:xfrm>
            <a:off x="272498" y="103504"/>
            <a:ext cx="28765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28C39F-5AF4-48A8-A791-1BDB356D3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170"/>
            <a:ext cx="3052459" cy="30524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279D856-17B4-48BA-AC13-4106AFA591E8}"/>
              </a:ext>
            </a:extLst>
          </p:cNvPr>
          <p:cNvSpPr/>
          <p:nvPr/>
        </p:nvSpPr>
        <p:spPr>
          <a:xfrm>
            <a:off x="2974713" y="317692"/>
            <a:ext cx="6864927" cy="2273107"/>
          </a:xfrm>
          <a:prstGeom prst="ellipse">
            <a:avLst/>
          </a:prstGeom>
          <a:solidFill>
            <a:srgbClr val="FFFFFF"/>
          </a:solidFill>
          <a:ln>
            <a:solidFill>
              <a:srgbClr val="FDFCEA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xmlns="" id="{9A5CE983-6A21-4694-ADB7-5F0AE6245E8E}"/>
              </a:ext>
            </a:extLst>
          </p:cNvPr>
          <p:cNvSpPr/>
          <p:nvPr/>
        </p:nvSpPr>
        <p:spPr>
          <a:xfrm>
            <a:off x="2882348" y="4231548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FF3B9EB1-DF6C-4F9B-AD91-17B242042EF8}"/>
              </a:ext>
            </a:extLst>
          </p:cNvPr>
          <p:cNvSpPr/>
          <p:nvPr/>
        </p:nvSpPr>
        <p:spPr>
          <a:xfrm>
            <a:off x="4288545" y="3722770"/>
            <a:ext cx="7603818" cy="20843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29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600DBD-66C4-483F-AABD-18832D495EFE}"/>
              </a:ext>
            </a:extLst>
          </p:cNvPr>
          <p:cNvSpPr txBox="1"/>
          <p:nvPr/>
        </p:nvSpPr>
        <p:spPr>
          <a:xfrm>
            <a:off x="2647175" y="2232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4175F4-9979-4788-B884-A04430DD992A}"/>
              </a:ext>
            </a:extLst>
          </p:cNvPr>
          <p:cNvSpPr/>
          <p:nvPr/>
        </p:nvSpPr>
        <p:spPr>
          <a:xfrm>
            <a:off x="384043" y="1432262"/>
            <a:ext cx="11423913" cy="4792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Bàn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tay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nhỏ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Vẫy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quạt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thật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đều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Ngấn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thiu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thiu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Đậu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trên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tường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Căn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nhà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đã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vắng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Cốc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chén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lặng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im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Đôi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mắt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lim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dim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Ngủ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ngon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bà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nhé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E0DC75C-DFD8-4A60-AB82-7BF615BC2583}"/>
              </a:ext>
            </a:extLst>
          </p:cNvPr>
          <p:cNvGrpSpPr/>
          <p:nvPr/>
        </p:nvGrpSpPr>
        <p:grpSpPr>
          <a:xfrm>
            <a:off x="2703474" y="2127348"/>
            <a:ext cx="2070434" cy="882650"/>
            <a:chOff x="2679878" y="2099984"/>
            <a:chExt cx="2070434" cy="10812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4359C2C-53AD-4F1D-9370-3A1F94965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6E3B9BC-9BFD-47E9-BF43-8AEFF461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536741C-D676-42B0-A49E-F71F80B06317}"/>
              </a:ext>
            </a:extLst>
          </p:cNvPr>
          <p:cNvGrpSpPr/>
          <p:nvPr/>
        </p:nvGrpSpPr>
        <p:grpSpPr>
          <a:xfrm>
            <a:off x="3253862" y="3870605"/>
            <a:ext cx="2070434" cy="882650"/>
            <a:chOff x="2679878" y="2099984"/>
            <a:chExt cx="2070434" cy="1081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75F8ADE-2123-42C1-9497-0CB19DD3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8D45BB5-33ED-4BD7-9513-1D32C2EB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8BF805-A1C1-43AF-8614-05D3019CD999}"/>
              </a:ext>
            </a:extLst>
          </p:cNvPr>
          <p:cNvGrpSpPr/>
          <p:nvPr/>
        </p:nvGrpSpPr>
        <p:grpSpPr>
          <a:xfrm>
            <a:off x="9335896" y="2105848"/>
            <a:ext cx="2070434" cy="882650"/>
            <a:chOff x="2679878" y="2099984"/>
            <a:chExt cx="2070434" cy="10812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0AE79F3-E15F-4B21-88AA-3AC84C949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64DF7DC-276A-46E7-8823-AECE15B2C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64D09B4-34F5-4E5B-A589-CCECCC26A520}"/>
              </a:ext>
            </a:extLst>
          </p:cNvPr>
          <p:cNvGrpSpPr/>
          <p:nvPr/>
        </p:nvGrpSpPr>
        <p:grpSpPr>
          <a:xfrm>
            <a:off x="8974235" y="3870641"/>
            <a:ext cx="2070434" cy="882650"/>
            <a:chOff x="2679878" y="2099984"/>
            <a:chExt cx="2070434" cy="10812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27D32B9-0412-4538-AB38-563A3FC00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984D394E-B5DB-4728-AA66-0CA6BD7B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80DFB6A-235C-4F23-8C23-131581CDDF9D}"/>
              </a:ext>
            </a:extLst>
          </p:cNvPr>
          <p:cNvGrpSpPr/>
          <p:nvPr/>
        </p:nvGrpSpPr>
        <p:grpSpPr>
          <a:xfrm>
            <a:off x="698465" y="4835954"/>
            <a:ext cx="5146157" cy="882650"/>
            <a:chOff x="1038375" y="5580098"/>
            <a:chExt cx="4075442" cy="108124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E9076A9-902D-4E41-8AB7-023ABA3E2481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FF01E15A-9647-492A-B273-AA1CF3123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48B48955-8D82-4F9D-BFDA-E95F5A6BC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900C7D85-C6CC-4109-8FD3-9C9D1F18E7C5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B06DAFB9-B28E-451A-A213-E27E6ED78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EFEEA094-B9C1-4A56-8A23-8E8C768DC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70AD6A6-52F1-422C-8BCA-227CB7446CAC}"/>
              </a:ext>
            </a:extLst>
          </p:cNvPr>
          <p:cNvGrpSpPr/>
          <p:nvPr/>
        </p:nvGrpSpPr>
        <p:grpSpPr>
          <a:xfrm>
            <a:off x="544296" y="2993250"/>
            <a:ext cx="4350932" cy="882650"/>
            <a:chOff x="1038375" y="5580098"/>
            <a:chExt cx="4075442" cy="10812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75D8A521-8747-41F2-B094-15BE60221835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B8352C00-2BD1-4023-8854-5D4CABEAC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CD5DB247-FDD9-402B-B709-D6093B95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1B0A445-DB33-4B71-909A-681CA1FF89BA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F662A3F9-B88A-480F-A027-509EC86A6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37BE2FC3-2F30-4AE8-B753-1D13C9C66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3527509-1E99-4CCF-BE20-1715CCBF9C0E}"/>
              </a:ext>
            </a:extLst>
          </p:cNvPr>
          <p:cNvGrpSpPr/>
          <p:nvPr/>
        </p:nvGrpSpPr>
        <p:grpSpPr>
          <a:xfrm>
            <a:off x="6247791" y="3026526"/>
            <a:ext cx="5099905" cy="882650"/>
            <a:chOff x="1038375" y="5580098"/>
            <a:chExt cx="4075442" cy="108124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CA3983BB-64B0-4AF3-B066-176E9D2919AC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A5AC8824-EB68-4705-88F8-77FE084B3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04662AE2-CE11-4E9B-B4AB-E183236B2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6EBD5707-E373-4A40-B6C4-6EAB5E78B8AB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537D8F3D-8FDB-43F6-86AF-1C2B8DCFA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3C4A6AE5-1BBE-4499-8E0C-F7805F0AD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5963DFD-0587-4ABD-83D3-FF7FD9C645A5}"/>
              </a:ext>
            </a:extLst>
          </p:cNvPr>
          <p:cNvGrpSpPr/>
          <p:nvPr/>
        </p:nvGrpSpPr>
        <p:grpSpPr>
          <a:xfrm>
            <a:off x="6247791" y="4790813"/>
            <a:ext cx="5221225" cy="882650"/>
            <a:chOff x="1038375" y="5580098"/>
            <a:chExt cx="4075442" cy="10812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C39B7B5B-3299-4276-A2E2-9BEF1A2DD810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9C78DDDE-F059-4D67-9C61-D4E8BDBDC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22F0CB03-9E58-42AC-8A1C-FD4B10B9B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908D45E7-26BB-4F2B-ABA3-66D448BAE39E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207B16B6-9303-486D-A137-6F6C9176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1BBF39E6-B1FE-40D9-A80C-25CB5437B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A4AE14F-E4E3-4A60-B3E5-C7277755E87F}"/>
              </a:ext>
            </a:extLst>
          </p:cNvPr>
          <p:cNvGrpSpPr/>
          <p:nvPr/>
        </p:nvGrpSpPr>
        <p:grpSpPr>
          <a:xfrm>
            <a:off x="544296" y="2152016"/>
            <a:ext cx="2070434" cy="882650"/>
            <a:chOff x="2679878" y="2099984"/>
            <a:chExt cx="2070434" cy="108124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34C783CC-2EC3-4006-B67F-90D62B349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A90CBB73-996B-40CC-A954-DB9E2370B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30B5E12-FA61-4D76-98A8-0D223D431EE3}"/>
              </a:ext>
            </a:extLst>
          </p:cNvPr>
          <p:cNvGrpSpPr/>
          <p:nvPr/>
        </p:nvGrpSpPr>
        <p:grpSpPr>
          <a:xfrm>
            <a:off x="518479" y="3911955"/>
            <a:ext cx="2599828" cy="882650"/>
            <a:chOff x="2679878" y="2099984"/>
            <a:chExt cx="2070434" cy="108124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C430BCC9-912D-4AA2-9E96-9A40F9D8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C05BF7FC-6D28-4859-B327-CE58F51A2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E3FC054-8E57-4DAE-947F-9E5C36E0343E}"/>
              </a:ext>
            </a:extLst>
          </p:cNvPr>
          <p:cNvGrpSpPr/>
          <p:nvPr/>
        </p:nvGrpSpPr>
        <p:grpSpPr>
          <a:xfrm>
            <a:off x="7018188" y="2105812"/>
            <a:ext cx="2070434" cy="882650"/>
            <a:chOff x="2679878" y="2099984"/>
            <a:chExt cx="2070434" cy="108124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69F299F-5E63-4BD3-B803-7927700DE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00AC557A-B260-4EED-8056-06EB2FDA7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629C81C-118B-4B4F-916C-F38754DB71EB}"/>
              </a:ext>
            </a:extLst>
          </p:cNvPr>
          <p:cNvGrpSpPr/>
          <p:nvPr/>
        </p:nvGrpSpPr>
        <p:grpSpPr>
          <a:xfrm>
            <a:off x="6937502" y="3870605"/>
            <a:ext cx="2070434" cy="882650"/>
            <a:chOff x="2679878" y="2099984"/>
            <a:chExt cx="2070434" cy="108124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E72FE844-C602-4616-B310-7DC88B4DA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3D09C3AF-EA6C-49B1-A52E-D1C3EB61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3D1A4B1-037C-4CFC-B855-8567EBCFBD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2" r="28211" b="54183"/>
          <a:stretch/>
        </p:blipFill>
        <p:spPr>
          <a:xfrm>
            <a:off x="698947" y="318125"/>
            <a:ext cx="863694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61419-0B4C-4C98-B519-4030B9781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3" b="12200"/>
          <a:stretch/>
        </p:blipFill>
        <p:spPr>
          <a:xfrm>
            <a:off x="883341" y="430960"/>
            <a:ext cx="10425318" cy="59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D841B2A-893A-4764-A26F-2BCA0DAEF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xmlns="" id="{50C7A3D9-1A37-4CC4-A26E-9CB97EF49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" t="-421" r="1418" b="84189"/>
            <a:stretch/>
          </p:blipFill>
          <p:spPr>
            <a:xfrm>
              <a:off x="0" y="0"/>
              <a:ext cx="12176057" cy="1828801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9040C9B6-EA7E-4FEB-AB84-FA7D9B318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9" t="4588" r="7652" b="82657"/>
            <a:stretch>
              <a:fillRect/>
            </a:stretch>
          </p:blipFill>
          <p:spPr bwMode="auto">
            <a:xfrm>
              <a:off x="0" y="1828801"/>
              <a:ext cx="12192000" cy="1403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004A8FE-AD7F-469B-84E1-5B6CA40C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83" b="47475"/>
            <a:stretch>
              <a:fillRect/>
            </a:stretch>
          </p:blipFill>
          <p:spPr bwMode="auto">
            <a:xfrm>
              <a:off x="0" y="2903526"/>
              <a:ext cx="12192000" cy="3954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FE81E0C-5FDD-4B10-88C2-9D21AC29C5B5}"/>
                </a:ext>
              </a:extLst>
            </p:cNvPr>
            <p:cNvSpPr/>
            <p:nvPr/>
          </p:nvSpPr>
          <p:spPr>
            <a:xfrm>
              <a:off x="1162050" y="2903526"/>
              <a:ext cx="6762750" cy="1249374"/>
            </a:xfrm>
            <a:prstGeom prst="rect">
              <a:avLst/>
            </a:prstGeom>
            <a:solidFill>
              <a:srgbClr val="FBF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541571EB-6A6A-437C-A6E7-31BCD225499E}"/>
                </a:ext>
              </a:extLst>
            </p:cNvPr>
            <p:cNvSpPr/>
            <p:nvPr/>
          </p:nvSpPr>
          <p:spPr>
            <a:xfrm>
              <a:off x="1162050" y="2903526"/>
              <a:ext cx="2552700" cy="1249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C03D344-BAAE-4230-A0E3-E6AB07913ECD}"/>
                </a:ext>
              </a:extLst>
            </p:cNvPr>
            <p:cNvSpPr/>
            <p:nvPr/>
          </p:nvSpPr>
          <p:spPr>
            <a:xfrm>
              <a:off x="3686175" y="2903526"/>
              <a:ext cx="2381250" cy="1249374"/>
            </a:xfrm>
            <a:prstGeom prst="rect">
              <a:avLst/>
            </a:prstGeom>
            <a:solidFill>
              <a:srgbClr val="F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069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41953" y="453899"/>
            <a:ext cx="1078653" cy="861060"/>
          </a:xfrm>
          <a:custGeom>
            <a:avLst/>
            <a:gdLst/>
            <a:ahLst/>
            <a:cxnLst/>
            <a:rect l="l" t="t" r="r" b="b"/>
            <a:pathLst>
              <a:path w="808990" h="645794">
                <a:moveTo>
                  <a:pt x="302767" y="0"/>
                </a:moveTo>
                <a:lnTo>
                  <a:pt x="259603" y="5786"/>
                </a:lnTo>
                <a:lnTo>
                  <a:pt x="220805" y="22116"/>
                </a:lnTo>
                <a:lnTo>
                  <a:pt x="187928" y="47450"/>
                </a:lnTo>
                <a:lnTo>
                  <a:pt x="162522" y="80245"/>
                </a:lnTo>
                <a:lnTo>
                  <a:pt x="146140" y="118959"/>
                </a:lnTo>
                <a:lnTo>
                  <a:pt x="140334" y="162051"/>
                </a:lnTo>
                <a:lnTo>
                  <a:pt x="140702" y="172452"/>
                </a:lnTo>
                <a:lnTo>
                  <a:pt x="141747" y="182673"/>
                </a:lnTo>
                <a:lnTo>
                  <a:pt x="143388" y="192680"/>
                </a:lnTo>
                <a:lnTo>
                  <a:pt x="145541" y="202437"/>
                </a:lnTo>
                <a:lnTo>
                  <a:pt x="140334" y="202437"/>
                </a:lnTo>
                <a:lnTo>
                  <a:pt x="95942" y="209583"/>
                </a:lnTo>
                <a:lnTo>
                  <a:pt x="57415" y="229487"/>
                </a:lnTo>
                <a:lnTo>
                  <a:pt x="27049" y="259853"/>
                </a:lnTo>
                <a:lnTo>
                  <a:pt x="7145" y="298380"/>
                </a:lnTo>
                <a:lnTo>
                  <a:pt x="0" y="342773"/>
                </a:lnTo>
                <a:lnTo>
                  <a:pt x="9112" y="392793"/>
                </a:lnTo>
                <a:lnTo>
                  <a:pt x="34226" y="434895"/>
                </a:lnTo>
                <a:lnTo>
                  <a:pt x="72008" y="465734"/>
                </a:lnTo>
                <a:lnTo>
                  <a:pt x="119125" y="481964"/>
                </a:lnTo>
                <a:lnTo>
                  <a:pt x="119125" y="483615"/>
                </a:lnTo>
                <a:lnTo>
                  <a:pt x="124903" y="526698"/>
                </a:lnTo>
                <a:lnTo>
                  <a:pt x="141214" y="565389"/>
                </a:lnTo>
                <a:lnTo>
                  <a:pt x="166528" y="598154"/>
                </a:lnTo>
                <a:lnTo>
                  <a:pt x="199314" y="623457"/>
                </a:lnTo>
                <a:lnTo>
                  <a:pt x="238041" y="639764"/>
                </a:lnTo>
                <a:lnTo>
                  <a:pt x="281177" y="645540"/>
                </a:lnTo>
                <a:lnTo>
                  <a:pt x="320565" y="640711"/>
                </a:lnTo>
                <a:lnTo>
                  <a:pt x="356441" y="626998"/>
                </a:lnTo>
                <a:lnTo>
                  <a:pt x="387673" y="605571"/>
                </a:lnTo>
                <a:lnTo>
                  <a:pt x="413130" y="577595"/>
                </a:lnTo>
                <a:lnTo>
                  <a:pt x="432236" y="597066"/>
                </a:lnTo>
                <a:lnTo>
                  <a:pt x="455294" y="611917"/>
                </a:lnTo>
                <a:lnTo>
                  <a:pt x="481496" y="621387"/>
                </a:lnTo>
                <a:lnTo>
                  <a:pt x="510031" y="624713"/>
                </a:lnTo>
                <a:lnTo>
                  <a:pt x="556355" y="615709"/>
                </a:lnTo>
                <a:lnTo>
                  <a:pt x="594677" y="591073"/>
                </a:lnTo>
                <a:lnTo>
                  <a:pt x="621474" y="554364"/>
                </a:lnTo>
                <a:lnTo>
                  <a:pt x="633221" y="509142"/>
                </a:lnTo>
                <a:lnTo>
                  <a:pt x="645290" y="514183"/>
                </a:lnTo>
                <a:lnTo>
                  <a:pt x="658145" y="517842"/>
                </a:lnTo>
                <a:lnTo>
                  <a:pt x="671619" y="520072"/>
                </a:lnTo>
                <a:lnTo>
                  <a:pt x="685545" y="520826"/>
                </a:lnTo>
                <a:lnTo>
                  <a:pt x="733512" y="511133"/>
                </a:lnTo>
                <a:lnTo>
                  <a:pt x="772667" y="484711"/>
                </a:lnTo>
                <a:lnTo>
                  <a:pt x="799060" y="445549"/>
                </a:lnTo>
                <a:lnTo>
                  <a:pt x="808735" y="397637"/>
                </a:lnTo>
                <a:lnTo>
                  <a:pt x="800897" y="354381"/>
                </a:lnTo>
                <a:lnTo>
                  <a:pt x="779271" y="317817"/>
                </a:lnTo>
                <a:lnTo>
                  <a:pt x="746692" y="290873"/>
                </a:lnTo>
                <a:lnTo>
                  <a:pt x="705992" y="276478"/>
                </a:lnTo>
                <a:lnTo>
                  <a:pt x="708146" y="266660"/>
                </a:lnTo>
                <a:lnTo>
                  <a:pt x="709787" y="256508"/>
                </a:lnTo>
                <a:lnTo>
                  <a:pt x="710832" y="246118"/>
                </a:lnTo>
                <a:lnTo>
                  <a:pt x="711200" y="235585"/>
                </a:lnTo>
                <a:lnTo>
                  <a:pt x="705422" y="192634"/>
                </a:lnTo>
                <a:lnTo>
                  <a:pt x="689111" y="153980"/>
                </a:lnTo>
                <a:lnTo>
                  <a:pt x="663797" y="121189"/>
                </a:lnTo>
                <a:lnTo>
                  <a:pt x="631011" y="95828"/>
                </a:lnTo>
                <a:lnTo>
                  <a:pt x="592284" y="79463"/>
                </a:lnTo>
                <a:lnTo>
                  <a:pt x="549148" y="73660"/>
                </a:lnTo>
                <a:lnTo>
                  <a:pt x="523051" y="75765"/>
                </a:lnTo>
                <a:lnTo>
                  <a:pt x="498300" y="81835"/>
                </a:lnTo>
                <a:lnTo>
                  <a:pt x="475192" y="91501"/>
                </a:lnTo>
                <a:lnTo>
                  <a:pt x="454025" y="104393"/>
                </a:lnTo>
                <a:lnTo>
                  <a:pt x="430319" y="62311"/>
                </a:lnTo>
                <a:lnTo>
                  <a:pt x="395636" y="29289"/>
                </a:lnTo>
                <a:lnTo>
                  <a:pt x="352333" y="7721"/>
                </a:lnTo>
                <a:lnTo>
                  <a:pt x="302767" y="0"/>
                </a:lnTo>
                <a:close/>
              </a:path>
            </a:pathLst>
          </a:custGeom>
          <a:solidFill>
            <a:srgbClr val="F06790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5659" y="419611"/>
            <a:ext cx="789940" cy="464820"/>
          </a:xfrm>
          <a:custGeom>
            <a:avLst/>
            <a:gdLst/>
            <a:ahLst/>
            <a:cxnLst/>
            <a:rect l="l" t="t" r="r" b="b"/>
            <a:pathLst>
              <a:path w="592455" h="348615">
                <a:moveTo>
                  <a:pt x="189979" y="0"/>
                </a:moveTo>
                <a:lnTo>
                  <a:pt x="150632" y="9568"/>
                </a:lnTo>
                <a:lnTo>
                  <a:pt x="107743" y="59154"/>
                </a:lnTo>
                <a:lnTo>
                  <a:pt x="103263" y="93472"/>
                </a:lnTo>
                <a:lnTo>
                  <a:pt x="103263" y="94615"/>
                </a:lnTo>
                <a:lnTo>
                  <a:pt x="103555" y="95504"/>
                </a:lnTo>
                <a:lnTo>
                  <a:pt x="103555" y="96393"/>
                </a:lnTo>
                <a:lnTo>
                  <a:pt x="98475" y="95377"/>
                </a:lnTo>
                <a:lnTo>
                  <a:pt x="93383" y="94869"/>
                </a:lnTo>
                <a:lnTo>
                  <a:pt x="83184" y="94996"/>
                </a:lnTo>
                <a:lnTo>
                  <a:pt x="21020" y="124904"/>
                </a:lnTo>
                <a:lnTo>
                  <a:pt x="0" y="188087"/>
                </a:lnTo>
                <a:lnTo>
                  <a:pt x="8516" y="220269"/>
                </a:lnTo>
                <a:lnTo>
                  <a:pt x="27612" y="245999"/>
                </a:lnTo>
                <a:lnTo>
                  <a:pt x="54667" y="263060"/>
                </a:lnTo>
                <a:lnTo>
                  <a:pt x="87058" y="269240"/>
                </a:lnTo>
                <a:lnTo>
                  <a:pt x="97612" y="268732"/>
                </a:lnTo>
                <a:lnTo>
                  <a:pt x="102069" y="268097"/>
                </a:lnTo>
                <a:lnTo>
                  <a:pt x="106248" y="266954"/>
                </a:lnTo>
                <a:lnTo>
                  <a:pt x="120925" y="299692"/>
                </a:lnTo>
                <a:lnTo>
                  <a:pt x="144848" y="325405"/>
                </a:lnTo>
                <a:lnTo>
                  <a:pt x="175797" y="342213"/>
                </a:lnTo>
                <a:lnTo>
                  <a:pt x="211556" y="348234"/>
                </a:lnTo>
                <a:lnTo>
                  <a:pt x="219608" y="347853"/>
                </a:lnTo>
                <a:lnTo>
                  <a:pt x="248132" y="342084"/>
                </a:lnTo>
                <a:lnTo>
                  <a:pt x="273253" y="329517"/>
                </a:lnTo>
                <a:lnTo>
                  <a:pt x="294021" y="311259"/>
                </a:lnTo>
                <a:lnTo>
                  <a:pt x="309486" y="288417"/>
                </a:lnTo>
                <a:lnTo>
                  <a:pt x="321953" y="307879"/>
                </a:lnTo>
                <a:lnTo>
                  <a:pt x="339202" y="322961"/>
                </a:lnTo>
                <a:lnTo>
                  <a:pt x="360126" y="332708"/>
                </a:lnTo>
                <a:lnTo>
                  <a:pt x="383616" y="336169"/>
                </a:lnTo>
                <a:lnTo>
                  <a:pt x="389229" y="336042"/>
                </a:lnTo>
                <a:lnTo>
                  <a:pt x="409441" y="331934"/>
                </a:lnTo>
                <a:lnTo>
                  <a:pt x="427337" y="323278"/>
                </a:lnTo>
                <a:lnTo>
                  <a:pt x="442388" y="310717"/>
                </a:lnTo>
                <a:lnTo>
                  <a:pt x="454063" y="294894"/>
                </a:lnTo>
                <a:lnTo>
                  <a:pt x="464840" y="300734"/>
                </a:lnTo>
                <a:lnTo>
                  <a:pt x="476462" y="305038"/>
                </a:lnTo>
                <a:lnTo>
                  <a:pt x="488728" y="307699"/>
                </a:lnTo>
                <a:lnTo>
                  <a:pt x="501434" y="308610"/>
                </a:lnTo>
                <a:lnTo>
                  <a:pt x="508292" y="308356"/>
                </a:lnTo>
                <a:lnTo>
                  <a:pt x="542965" y="298775"/>
                </a:lnTo>
                <a:lnTo>
                  <a:pt x="570315" y="277431"/>
                </a:lnTo>
                <a:lnTo>
                  <a:pt x="587641" y="247419"/>
                </a:lnTo>
                <a:lnTo>
                  <a:pt x="592239" y="211836"/>
                </a:lnTo>
                <a:lnTo>
                  <a:pt x="583966" y="180169"/>
                </a:lnTo>
                <a:lnTo>
                  <a:pt x="565680" y="154336"/>
                </a:lnTo>
                <a:lnTo>
                  <a:pt x="539750" y="136362"/>
                </a:lnTo>
                <a:lnTo>
                  <a:pt x="508546" y="128270"/>
                </a:lnTo>
                <a:lnTo>
                  <a:pt x="509181" y="119888"/>
                </a:lnTo>
                <a:lnTo>
                  <a:pt x="483003" y="62055"/>
                </a:lnTo>
                <a:lnTo>
                  <a:pt x="427774" y="40513"/>
                </a:lnTo>
                <a:lnTo>
                  <a:pt x="422313" y="40767"/>
                </a:lnTo>
                <a:lnTo>
                  <a:pt x="410917" y="42455"/>
                </a:lnTo>
                <a:lnTo>
                  <a:pt x="400096" y="45704"/>
                </a:lnTo>
                <a:lnTo>
                  <a:pt x="389953" y="50357"/>
                </a:lnTo>
                <a:lnTo>
                  <a:pt x="380593" y="56261"/>
                </a:lnTo>
                <a:lnTo>
                  <a:pt x="366155" y="46914"/>
                </a:lnTo>
                <a:lnTo>
                  <a:pt x="350288" y="39973"/>
                </a:lnTo>
                <a:lnTo>
                  <a:pt x="333273" y="35651"/>
                </a:lnTo>
                <a:lnTo>
                  <a:pt x="315391" y="34163"/>
                </a:lnTo>
                <a:lnTo>
                  <a:pt x="307098" y="34544"/>
                </a:lnTo>
                <a:lnTo>
                  <a:pt x="296340" y="35746"/>
                </a:lnTo>
                <a:lnTo>
                  <a:pt x="285972" y="37973"/>
                </a:lnTo>
                <a:lnTo>
                  <a:pt x="276051" y="41151"/>
                </a:lnTo>
                <a:lnTo>
                  <a:pt x="266636" y="45212"/>
                </a:lnTo>
                <a:lnTo>
                  <a:pt x="252980" y="26681"/>
                </a:lnTo>
                <a:lnTo>
                  <a:pt x="234984" y="12414"/>
                </a:lnTo>
                <a:lnTo>
                  <a:pt x="213651" y="3242"/>
                </a:lnTo>
                <a:lnTo>
                  <a:pt x="189979" y="0"/>
                </a:lnTo>
                <a:close/>
              </a:path>
            </a:pathLst>
          </a:custGeom>
          <a:solidFill>
            <a:srgbClr val="FFB756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2530" y="417747"/>
            <a:ext cx="739987" cy="556260"/>
          </a:xfrm>
          <a:custGeom>
            <a:avLst/>
            <a:gdLst/>
            <a:ahLst/>
            <a:cxnLst/>
            <a:rect l="l" t="t" r="r" b="b"/>
            <a:pathLst>
              <a:path w="554990" h="417195">
                <a:moveTo>
                  <a:pt x="554608" y="319404"/>
                </a:moveTo>
                <a:lnTo>
                  <a:pt x="127126" y="319404"/>
                </a:lnTo>
                <a:lnTo>
                  <a:pt x="144686" y="358554"/>
                </a:lnTo>
                <a:lnTo>
                  <a:pt x="173307" y="389334"/>
                </a:lnTo>
                <a:lnTo>
                  <a:pt x="210333" y="409469"/>
                </a:lnTo>
                <a:lnTo>
                  <a:pt x="253110" y="416687"/>
                </a:lnTo>
                <a:lnTo>
                  <a:pt x="256285" y="416687"/>
                </a:lnTo>
                <a:lnTo>
                  <a:pt x="296912" y="409388"/>
                </a:lnTo>
                <a:lnTo>
                  <a:pt x="351827" y="372407"/>
                </a:lnTo>
                <a:lnTo>
                  <a:pt x="370331" y="345058"/>
                </a:lnTo>
                <a:lnTo>
                  <a:pt x="554608" y="345058"/>
                </a:lnTo>
                <a:lnTo>
                  <a:pt x="554608" y="319404"/>
                </a:lnTo>
                <a:close/>
              </a:path>
              <a:path w="554990" h="417195">
                <a:moveTo>
                  <a:pt x="554608" y="345058"/>
                </a:moveTo>
                <a:lnTo>
                  <a:pt x="370331" y="345058"/>
                </a:lnTo>
                <a:lnTo>
                  <a:pt x="385256" y="368367"/>
                </a:lnTo>
                <a:lnTo>
                  <a:pt x="405907" y="386460"/>
                </a:lnTo>
                <a:lnTo>
                  <a:pt x="430964" y="398172"/>
                </a:lnTo>
                <a:lnTo>
                  <a:pt x="459104" y="402336"/>
                </a:lnTo>
                <a:lnTo>
                  <a:pt x="461263" y="402336"/>
                </a:lnTo>
                <a:lnTo>
                  <a:pt x="511444" y="386841"/>
                </a:lnTo>
                <a:lnTo>
                  <a:pt x="543432" y="352932"/>
                </a:lnTo>
                <a:lnTo>
                  <a:pt x="554608" y="352932"/>
                </a:lnTo>
                <a:lnTo>
                  <a:pt x="554608" y="345058"/>
                </a:lnTo>
                <a:close/>
              </a:path>
              <a:path w="554990" h="417195">
                <a:moveTo>
                  <a:pt x="554608" y="352932"/>
                </a:moveTo>
                <a:lnTo>
                  <a:pt x="543432" y="352932"/>
                </a:lnTo>
                <a:lnTo>
                  <a:pt x="554608" y="358953"/>
                </a:lnTo>
                <a:lnTo>
                  <a:pt x="554608" y="352932"/>
                </a:lnTo>
                <a:close/>
              </a:path>
              <a:path w="554990" h="417195">
                <a:moveTo>
                  <a:pt x="111759" y="113537"/>
                </a:moveTo>
                <a:lnTo>
                  <a:pt x="102488" y="113537"/>
                </a:lnTo>
                <a:lnTo>
                  <a:pt x="99440" y="113664"/>
                </a:lnTo>
                <a:lnTo>
                  <a:pt x="56560" y="124870"/>
                </a:lnTo>
                <a:lnTo>
                  <a:pt x="25098" y="149431"/>
                </a:lnTo>
                <a:lnTo>
                  <a:pt x="5185" y="184017"/>
                </a:lnTo>
                <a:lnTo>
                  <a:pt x="0" y="225043"/>
                </a:lnTo>
                <a:lnTo>
                  <a:pt x="10146" y="263530"/>
                </a:lnTo>
                <a:lnTo>
                  <a:pt x="32972" y="294338"/>
                </a:lnTo>
                <a:lnTo>
                  <a:pt x="65347" y="314787"/>
                </a:lnTo>
                <a:lnTo>
                  <a:pt x="104139" y="322199"/>
                </a:lnTo>
                <a:lnTo>
                  <a:pt x="106552" y="322199"/>
                </a:lnTo>
                <a:lnTo>
                  <a:pt x="111378" y="321944"/>
                </a:lnTo>
                <a:lnTo>
                  <a:pt x="116712" y="321563"/>
                </a:lnTo>
                <a:lnTo>
                  <a:pt x="122047" y="320801"/>
                </a:lnTo>
                <a:lnTo>
                  <a:pt x="127126" y="319404"/>
                </a:lnTo>
                <a:lnTo>
                  <a:pt x="554608" y="319404"/>
                </a:lnTo>
                <a:lnTo>
                  <a:pt x="554608" y="115315"/>
                </a:lnTo>
                <a:lnTo>
                  <a:pt x="123825" y="115315"/>
                </a:lnTo>
                <a:lnTo>
                  <a:pt x="117855" y="114173"/>
                </a:lnTo>
                <a:lnTo>
                  <a:pt x="111759" y="113537"/>
                </a:lnTo>
                <a:close/>
              </a:path>
              <a:path w="554990" h="417195">
                <a:moveTo>
                  <a:pt x="227329" y="0"/>
                </a:moveTo>
                <a:lnTo>
                  <a:pt x="224916" y="0"/>
                </a:lnTo>
                <a:lnTo>
                  <a:pt x="220090" y="253"/>
                </a:lnTo>
                <a:lnTo>
                  <a:pt x="180238" y="11443"/>
                </a:lnTo>
                <a:lnTo>
                  <a:pt x="148828" y="36147"/>
                </a:lnTo>
                <a:lnTo>
                  <a:pt x="128918" y="70780"/>
                </a:lnTo>
                <a:lnTo>
                  <a:pt x="123570" y="111760"/>
                </a:lnTo>
                <a:lnTo>
                  <a:pt x="123655" y="113537"/>
                </a:lnTo>
                <a:lnTo>
                  <a:pt x="123740" y="113918"/>
                </a:lnTo>
                <a:lnTo>
                  <a:pt x="123825" y="115315"/>
                </a:lnTo>
                <a:lnTo>
                  <a:pt x="554608" y="115315"/>
                </a:lnTo>
                <a:lnTo>
                  <a:pt x="554608" y="67310"/>
                </a:lnTo>
                <a:lnTo>
                  <a:pt x="455422" y="67310"/>
                </a:lnTo>
                <a:lnTo>
                  <a:pt x="438165" y="56163"/>
                </a:lnTo>
                <a:lnTo>
                  <a:pt x="433453" y="54101"/>
                </a:lnTo>
                <a:lnTo>
                  <a:pt x="319024" y="54101"/>
                </a:lnTo>
                <a:lnTo>
                  <a:pt x="302696" y="31932"/>
                </a:lnTo>
                <a:lnTo>
                  <a:pt x="281177" y="14858"/>
                </a:lnTo>
                <a:lnTo>
                  <a:pt x="255658" y="3881"/>
                </a:lnTo>
                <a:lnTo>
                  <a:pt x="227329" y="0"/>
                </a:lnTo>
                <a:close/>
              </a:path>
              <a:path w="554990" h="417195">
                <a:moveTo>
                  <a:pt x="511936" y="48513"/>
                </a:moveTo>
                <a:lnTo>
                  <a:pt x="509777" y="48513"/>
                </a:lnTo>
                <a:lnTo>
                  <a:pt x="505332" y="48767"/>
                </a:lnTo>
                <a:lnTo>
                  <a:pt x="491730" y="50790"/>
                </a:lnTo>
                <a:lnTo>
                  <a:pt x="478805" y="54657"/>
                </a:lnTo>
                <a:lnTo>
                  <a:pt x="466667" y="60215"/>
                </a:lnTo>
                <a:lnTo>
                  <a:pt x="455422" y="67310"/>
                </a:lnTo>
                <a:lnTo>
                  <a:pt x="554608" y="67310"/>
                </a:lnTo>
                <a:lnTo>
                  <a:pt x="554608" y="59591"/>
                </a:lnTo>
                <a:lnTo>
                  <a:pt x="547885" y="55366"/>
                </a:lnTo>
                <a:lnTo>
                  <a:pt x="511936" y="48513"/>
                </a:lnTo>
                <a:close/>
              </a:path>
              <a:path w="554990" h="417195">
                <a:moveTo>
                  <a:pt x="377443" y="40893"/>
                </a:moveTo>
                <a:lnTo>
                  <a:pt x="374141" y="40893"/>
                </a:lnTo>
                <a:lnTo>
                  <a:pt x="370839" y="41020"/>
                </a:lnTo>
                <a:lnTo>
                  <a:pt x="330301" y="49240"/>
                </a:lnTo>
                <a:lnTo>
                  <a:pt x="319024" y="54101"/>
                </a:lnTo>
                <a:lnTo>
                  <a:pt x="433453" y="54101"/>
                </a:lnTo>
                <a:lnTo>
                  <a:pt x="419195" y="47863"/>
                </a:lnTo>
                <a:lnTo>
                  <a:pt x="398843" y="42681"/>
                </a:lnTo>
                <a:lnTo>
                  <a:pt x="377443" y="40893"/>
                </a:lnTo>
                <a:close/>
              </a:path>
            </a:pathLst>
          </a:custGeom>
          <a:solidFill>
            <a:srgbClr val="60D7C4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23385"/>
            <a:ext cx="1239520" cy="913553"/>
          </a:xfrm>
          <a:custGeom>
            <a:avLst/>
            <a:gdLst/>
            <a:ahLst/>
            <a:cxnLst/>
            <a:rect l="l" t="t" r="r" b="b"/>
            <a:pathLst>
              <a:path w="929640" h="685165">
                <a:moveTo>
                  <a:pt x="138277" y="0"/>
                </a:moveTo>
                <a:lnTo>
                  <a:pt x="134327" y="0"/>
                </a:lnTo>
                <a:lnTo>
                  <a:pt x="130340" y="126"/>
                </a:lnTo>
                <a:lnTo>
                  <a:pt x="81415" y="9837"/>
                </a:lnTo>
                <a:lnTo>
                  <a:pt x="41892" y="30056"/>
                </a:lnTo>
                <a:lnTo>
                  <a:pt x="9264" y="59293"/>
                </a:lnTo>
                <a:lnTo>
                  <a:pt x="0" y="73247"/>
                </a:lnTo>
                <a:lnTo>
                  <a:pt x="0" y="583277"/>
                </a:lnTo>
                <a:lnTo>
                  <a:pt x="49508" y="639778"/>
                </a:lnTo>
                <a:lnTo>
                  <a:pt x="88829" y="663979"/>
                </a:lnTo>
                <a:lnTo>
                  <a:pt x="132998" y="679304"/>
                </a:lnTo>
                <a:lnTo>
                  <a:pt x="180721" y="684657"/>
                </a:lnTo>
                <a:lnTo>
                  <a:pt x="185953" y="684657"/>
                </a:lnTo>
                <a:lnTo>
                  <a:pt x="241928" y="676088"/>
                </a:lnTo>
                <a:lnTo>
                  <a:pt x="283242" y="659290"/>
                </a:lnTo>
                <a:lnTo>
                  <a:pt x="319555" y="634763"/>
                </a:lnTo>
                <a:lnTo>
                  <a:pt x="349911" y="603640"/>
                </a:lnTo>
                <a:lnTo>
                  <a:pt x="373354" y="567054"/>
                </a:lnTo>
                <a:lnTo>
                  <a:pt x="862079" y="567054"/>
                </a:lnTo>
                <a:lnTo>
                  <a:pt x="886409" y="545417"/>
                </a:lnTo>
                <a:lnTo>
                  <a:pt x="911610" y="507628"/>
                </a:lnTo>
                <a:lnTo>
                  <a:pt x="926472" y="464075"/>
                </a:lnTo>
                <a:lnTo>
                  <a:pt x="929436" y="416560"/>
                </a:lnTo>
                <a:lnTo>
                  <a:pt x="918168" y="365939"/>
                </a:lnTo>
                <a:lnTo>
                  <a:pt x="893696" y="322128"/>
                </a:lnTo>
                <a:lnTo>
                  <a:pt x="858408" y="287181"/>
                </a:lnTo>
                <a:lnTo>
                  <a:pt x="814692" y="263152"/>
                </a:lnTo>
                <a:lnTo>
                  <a:pt x="764933" y="252095"/>
                </a:lnTo>
                <a:lnTo>
                  <a:pt x="766114" y="235712"/>
                </a:lnTo>
                <a:lnTo>
                  <a:pt x="765530" y="227457"/>
                </a:lnTo>
                <a:lnTo>
                  <a:pt x="754551" y="179798"/>
                </a:lnTo>
                <a:lnTo>
                  <a:pt x="730668" y="139101"/>
                </a:lnTo>
                <a:lnTo>
                  <a:pt x="699626" y="110489"/>
                </a:lnTo>
                <a:lnTo>
                  <a:pt x="513245" y="110489"/>
                </a:lnTo>
                <a:lnTo>
                  <a:pt x="484835" y="92130"/>
                </a:lnTo>
                <a:lnTo>
                  <a:pt x="477155" y="88773"/>
                </a:lnTo>
                <a:lnTo>
                  <a:pt x="289064" y="88773"/>
                </a:lnTo>
                <a:lnTo>
                  <a:pt x="262210" y="52345"/>
                </a:lnTo>
                <a:lnTo>
                  <a:pt x="226815" y="24336"/>
                </a:lnTo>
                <a:lnTo>
                  <a:pt x="184848" y="6351"/>
                </a:lnTo>
                <a:lnTo>
                  <a:pt x="138277" y="0"/>
                </a:lnTo>
                <a:close/>
              </a:path>
              <a:path w="929640" h="685165">
                <a:moveTo>
                  <a:pt x="862079" y="567054"/>
                </a:moveTo>
                <a:lnTo>
                  <a:pt x="373354" y="567054"/>
                </a:lnTo>
                <a:lnTo>
                  <a:pt x="397882" y="605313"/>
                </a:lnTo>
                <a:lnTo>
                  <a:pt x="431815" y="635000"/>
                </a:lnTo>
                <a:lnTo>
                  <a:pt x="472974" y="654208"/>
                </a:lnTo>
                <a:lnTo>
                  <a:pt x="519176" y="661035"/>
                </a:lnTo>
                <a:lnTo>
                  <a:pt x="522833" y="661035"/>
                </a:lnTo>
                <a:lnTo>
                  <a:pt x="569998" y="652658"/>
                </a:lnTo>
                <a:lnTo>
                  <a:pt x="605220" y="635650"/>
                </a:lnTo>
                <a:lnTo>
                  <a:pt x="634843" y="610951"/>
                </a:lnTo>
                <a:lnTo>
                  <a:pt x="657821" y="579882"/>
                </a:lnTo>
                <a:lnTo>
                  <a:pt x="844044" y="579882"/>
                </a:lnTo>
                <a:lnTo>
                  <a:pt x="852427" y="575639"/>
                </a:lnTo>
                <a:lnTo>
                  <a:pt x="862079" y="567054"/>
                </a:lnTo>
                <a:close/>
              </a:path>
              <a:path w="929640" h="685165">
                <a:moveTo>
                  <a:pt x="844044" y="579882"/>
                </a:moveTo>
                <a:lnTo>
                  <a:pt x="657821" y="579882"/>
                </a:lnTo>
                <a:lnTo>
                  <a:pt x="678984" y="591302"/>
                </a:lnTo>
                <a:lnTo>
                  <a:pt x="701828" y="599709"/>
                </a:lnTo>
                <a:lnTo>
                  <a:pt x="725971" y="604902"/>
                </a:lnTo>
                <a:lnTo>
                  <a:pt x="751027" y="606678"/>
                </a:lnTo>
                <a:lnTo>
                  <a:pt x="755459" y="606678"/>
                </a:lnTo>
                <a:lnTo>
                  <a:pt x="759891" y="606551"/>
                </a:lnTo>
                <a:lnTo>
                  <a:pt x="764362" y="606171"/>
                </a:lnTo>
                <a:lnTo>
                  <a:pt x="811225" y="596491"/>
                </a:lnTo>
                <a:lnTo>
                  <a:pt x="844044" y="579882"/>
                </a:lnTo>
                <a:close/>
              </a:path>
              <a:path w="929640" h="685165">
                <a:moveTo>
                  <a:pt x="606082" y="79628"/>
                </a:moveTo>
                <a:lnTo>
                  <a:pt x="602475" y="79628"/>
                </a:lnTo>
                <a:lnTo>
                  <a:pt x="598843" y="79756"/>
                </a:lnTo>
                <a:lnTo>
                  <a:pt x="551587" y="89725"/>
                </a:lnTo>
                <a:lnTo>
                  <a:pt x="513245" y="110489"/>
                </a:lnTo>
                <a:lnTo>
                  <a:pt x="699626" y="110489"/>
                </a:lnTo>
                <a:lnTo>
                  <a:pt x="696329" y="107451"/>
                </a:lnTo>
                <a:lnTo>
                  <a:pt x="653984" y="86932"/>
                </a:lnTo>
                <a:lnTo>
                  <a:pt x="606082" y="79628"/>
                </a:lnTo>
                <a:close/>
              </a:path>
              <a:path w="929640" h="685165">
                <a:moveTo>
                  <a:pt x="384987" y="67056"/>
                </a:moveTo>
                <a:lnTo>
                  <a:pt x="379577" y="67056"/>
                </a:lnTo>
                <a:lnTo>
                  <a:pt x="374142" y="67310"/>
                </a:lnTo>
                <a:lnTo>
                  <a:pt x="327104" y="74517"/>
                </a:lnTo>
                <a:lnTo>
                  <a:pt x="289064" y="88773"/>
                </a:lnTo>
                <a:lnTo>
                  <a:pt x="477155" y="88773"/>
                </a:lnTo>
                <a:lnTo>
                  <a:pt x="453621" y="78486"/>
                </a:lnTo>
                <a:lnTo>
                  <a:pt x="420154" y="69984"/>
                </a:lnTo>
                <a:lnTo>
                  <a:pt x="384987" y="67056"/>
                </a:lnTo>
                <a:close/>
              </a:path>
            </a:pathLst>
          </a:custGeom>
          <a:solidFill>
            <a:srgbClr val="97DAEC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5896857"/>
            <a:ext cx="12192000" cy="961813"/>
            <a:chOff x="0" y="4422635"/>
            <a:chExt cx="9144000" cy="721360"/>
          </a:xfrm>
        </p:grpSpPr>
        <p:sp>
          <p:nvSpPr>
            <p:cNvPr id="7" name="object 7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4"/>
                  </a:lnTo>
                  <a:lnTo>
                    <a:pt x="9143999" y="582514"/>
                  </a:lnTo>
                  <a:lnTo>
                    <a:pt x="9143999" y="440509"/>
                  </a:lnTo>
                  <a:lnTo>
                    <a:pt x="8201472" y="370321"/>
                  </a:lnTo>
                  <a:lnTo>
                    <a:pt x="6474764" y="272614"/>
                  </a:lnTo>
                  <a:lnTo>
                    <a:pt x="1210710" y="67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4422635"/>
              <a:ext cx="9144000" cy="588010"/>
            </a:xfrm>
            <a:custGeom>
              <a:avLst/>
              <a:gdLst/>
              <a:ahLst/>
              <a:cxnLst/>
              <a:rect l="l" t="t" r="r" b="b"/>
              <a:pathLst>
                <a:path w="9144000" h="588010">
                  <a:moveTo>
                    <a:pt x="9143999" y="0"/>
                  </a:moveTo>
                  <a:lnTo>
                    <a:pt x="0" y="0"/>
                  </a:lnTo>
                  <a:lnTo>
                    <a:pt x="0" y="147403"/>
                  </a:lnTo>
                  <a:lnTo>
                    <a:pt x="1210710" y="215195"/>
                  </a:lnTo>
                  <a:lnTo>
                    <a:pt x="6474764" y="420024"/>
                  </a:lnTo>
                  <a:lnTo>
                    <a:pt x="8201472" y="517724"/>
                  </a:lnTo>
                  <a:lnTo>
                    <a:pt x="9143999" y="587925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B3AA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5"/>
                  </a:lnTo>
                  <a:lnTo>
                    <a:pt x="9143999" y="582515"/>
                  </a:lnTo>
                  <a:lnTo>
                    <a:pt x="9143999" y="440522"/>
                  </a:lnTo>
                  <a:lnTo>
                    <a:pt x="8201472" y="370321"/>
                  </a:lnTo>
                  <a:lnTo>
                    <a:pt x="6474764" y="272616"/>
                  </a:lnTo>
                  <a:lnTo>
                    <a:pt x="1210710" y="67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10781286" y="5166151"/>
            <a:ext cx="1590441" cy="183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" y="5579067"/>
            <a:ext cx="1757865" cy="127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4878C3-8B21-2CA3-CB65-9B0FE1F60029}"/>
              </a:ext>
            </a:extLst>
          </p:cNvPr>
          <p:cNvGrpSpPr/>
          <p:nvPr/>
        </p:nvGrpSpPr>
        <p:grpSpPr>
          <a:xfrm>
            <a:off x="498701" y="1316703"/>
            <a:ext cx="12086845" cy="6643711"/>
            <a:chOff x="433388" y="1156987"/>
            <a:chExt cx="12086845" cy="6643711"/>
          </a:xfrm>
          <a:noFill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73918A2-EC19-D404-6AEB-8B98B5EF725E}"/>
                </a:ext>
              </a:extLst>
            </p:cNvPr>
            <p:cNvSpPr/>
            <p:nvPr/>
          </p:nvSpPr>
          <p:spPr>
            <a:xfrm>
              <a:off x="433388" y="1156987"/>
              <a:ext cx="11325224" cy="48297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564DDD-EA5B-E548-DEE3-5CD52D231C7F}"/>
                </a:ext>
              </a:extLst>
            </p:cNvPr>
            <p:cNvSpPr/>
            <p:nvPr/>
          </p:nvSpPr>
          <p:spPr>
            <a:xfrm>
              <a:off x="904495" y="1306613"/>
              <a:ext cx="11615738" cy="6494085"/>
            </a:xfrm>
            <a:prstGeom prst="rect">
              <a:avLst/>
            </a:prstGeom>
            <a:grpFill/>
          </p:spPr>
          <p:txBody>
            <a:bodyPr wrap="square" numCol="2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chòe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đừng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ốm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nhỏ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Vẫy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im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lim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dim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ngon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cam,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vườn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cháu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389B0-6AE2-CC9B-A5D2-A2EFE51E124C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C3FF86D-FACE-E704-B8AE-7CCF55195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88873A-706D-8DDC-0469-75B44510FA28}"/>
              </a:ext>
            </a:extLst>
          </p:cNvPr>
          <p:cNvSpPr txBox="1"/>
          <p:nvPr/>
        </p:nvSpPr>
        <p:spPr>
          <a:xfrm>
            <a:off x="433388" y="1316703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B79EDE-15F4-EE41-DA50-3D5726EE4CCB}"/>
              </a:ext>
            </a:extLst>
          </p:cNvPr>
          <p:cNvSpPr txBox="1"/>
          <p:nvPr/>
        </p:nvSpPr>
        <p:spPr>
          <a:xfrm>
            <a:off x="393546" y="374372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B652CFC-4E5A-EC49-1924-54188AF7D5E4}"/>
              </a:ext>
            </a:extLst>
          </p:cNvPr>
          <p:cNvSpPr txBox="1"/>
          <p:nvPr/>
        </p:nvSpPr>
        <p:spPr>
          <a:xfrm>
            <a:off x="6017969" y="1349974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AFEA0A-BDEC-A9D8-95E6-4223E564333A}"/>
              </a:ext>
            </a:extLst>
          </p:cNvPr>
          <p:cNvSpPr txBox="1"/>
          <p:nvPr/>
        </p:nvSpPr>
        <p:spPr>
          <a:xfrm>
            <a:off x="6038732" y="374372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(4)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65D789A-6966-BB05-B3A4-9E10952A1FD7}"/>
              </a:ext>
            </a:extLst>
          </p:cNvPr>
          <p:cNvGrpSpPr/>
          <p:nvPr/>
        </p:nvGrpSpPr>
        <p:grpSpPr>
          <a:xfrm>
            <a:off x="2640052" y="256451"/>
            <a:ext cx="6527846" cy="1025661"/>
            <a:chOff x="2640052" y="256451"/>
            <a:chExt cx="6527846" cy="1025661"/>
          </a:xfrm>
          <a:noFill/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3C8460-8F77-8710-92A8-69DBAE9C8507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5E643C5-02A9-5CF5-F02D-E0EE73D407DB}"/>
                </a:ext>
              </a:extLst>
            </p:cNvPr>
            <p:cNvSpPr txBox="1"/>
            <p:nvPr/>
          </p:nvSpPr>
          <p:spPr>
            <a:xfrm>
              <a:off x="2854450" y="270356"/>
              <a:ext cx="6313448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Quạt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18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2711121" y="1015908"/>
            <a:ext cx="8341893" cy="4185668"/>
          </a:xfrm>
          <a:prstGeom prst="rect">
            <a:avLst/>
          </a:prstGeom>
          <a:noFill/>
        </p:spPr>
        <p:txBody>
          <a:bodyPr wrap="square" lIns="121769" tIns="60884" rIns="121769" bIns="60884" rtlCol="0">
            <a:spAutoFit/>
          </a:bodyPr>
          <a:lstStyle/>
          <a:p>
            <a:pPr marL="0" marR="0" lvl="0" indent="0" algn="l" defTabSz="913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Ơi chích chòe 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!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cs typeface="+mn-cs"/>
            </a:endParaRPr>
          </a:p>
          <a:p>
            <a:pPr marL="0" marR="0" lvl="0" indent="0" algn="l" defTabSz="913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Chim đừng hót nữa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,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cs typeface="+mn-cs"/>
            </a:endParaRPr>
          </a:p>
          <a:p>
            <a:pPr marL="0" marR="0" lvl="0" indent="0" algn="l" defTabSz="913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Bà em ốm rồi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,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cs typeface="+mn-cs"/>
            </a:endParaRPr>
          </a:p>
          <a:p>
            <a:pPr marL="0" marR="0" lvl="0" indent="0" algn="l" defTabSz="913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cs typeface="+mn-cs"/>
              </a:rPr>
              <a:t>Lặng cho bà ngủ.</a:t>
            </a:r>
          </a:p>
        </p:txBody>
      </p:sp>
      <p:cxnSp>
        <p:nvCxnSpPr>
          <p:cNvPr id="5" name="Đường nối Thẳng 4"/>
          <p:cNvCxnSpPr/>
          <p:nvPr/>
        </p:nvCxnSpPr>
        <p:spPr>
          <a:xfrm flipH="1">
            <a:off x="3666949" y="1359644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/>
          <p:cNvCxnSpPr/>
          <p:nvPr/>
        </p:nvCxnSpPr>
        <p:spPr>
          <a:xfrm flipH="1">
            <a:off x="8590228" y="1255880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/>
          <p:cNvCxnSpPr/>
          <p:nvPr/>
        </p:nvCxnSpPr>
        <p:spPr>
          <a:xfrm flipH="1">
            <a:off x="6637506" y="2281117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 flipH="1">
            <a:off x="5038710" y="3312685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flipH="1">
            <a:off x="7607973" y="3312685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1"/>
          <p:cNvCxnSpPr/>
          <p:nvPr/>
        </p:nvCxnSpPr>
        <p:spPr>
          <a:xfrm flipH="1">
            <a:off x="9670194" y="2281117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11">
            <a:extLst>
              <a:ext uri="{FF2B5EF4-FFF2-40B4-BE49-F238E27FC236}">
                <a16:creationId xmlns:a16="http://schemas.microsoft.com/office/drawing/2014/main" xmlns="" id="{1CA6C47E-CC44-A502-642E-78240230F80A}"/>
              </a:ext>
            </a:extLst>
          </p:cNvPr>
          <p:cNvCxnSpPr/>
          <p:nvPr/>
        </p:nvCxnSpPr>
        <p:spPr>
          <a:xfrm flipH="1">
            <a:off x="4518409" y="4248754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205537-A079-3564-D8D8-2C7263CA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206" y="4392813"/>
            <a:ext cx="146317" cy="615749"/>
          </a:xfrm>
          <a:prstGeom prst="rect">
            <a:avLst/>
          </a:prstGeom>
        </p:spPr>
      </p:pic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xmlns="" id="{154AD675-33DC-F299-5221-F3D22A341A06}"/>
              </a:ext>
            </a:extLst>
          </p:cNvPr>
          <p:cNvCxnSpPr/>
          <p:nvPr/>
        </p:nvCxnSpPr>
        <p:spPr>
          <a:xfrm flipH="1">
            <a:off x="8646505" y="4407745"/>
            <a:ext cx="112295" cy="593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0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41953" y="453899"/>
            <a:ext cx="1078653" cy="861060"/>
          </a:xfrm>
          <a:custGeom>
            <a:avLst/>
            <a:gdLst/>
            <a:ahLst/>
            <a:cxnLst/>
            <a:rect l="l" t="t" r="r" b="b"/>
            <a:pathLst>
              <a:path w="808990" h="645794">
                <a:moveTo>
                  <a:pt x="302767" y="0"/>
                </a:moveTo>
                <a:lnTo>
                  <a:pt x="259603" y="5786"/>
                </a:lnTo>
                <a:lnTo>
                  <a:pt x="220805" y="22116"/>
                </a:lnTo>
                <a:lnTo>
                  <a:pt x="187928" y="47450"/>
                </a:lnTo>
                <a:lnTo>
                  <a:pt x="162522" y="80245"/>
                </a:lnTo>
                <a:lnTo>
                  <a:pt x="146140" y="118959"/>
                </a:lnTo>
                <a:lnTo>
                  <a:pt x="140334" y="162051"/>
                </a:lnTo>
                <a:lnTo>
                  <a:pt x="140702" y="172452"/>
                </a:lnTo>
                <a:lnTo>
                  <a:pt x="141747" y="182673"/>
                </a:lnTo>
                <a:lnTo>
                  <a:pt x="143388" y="192680"/>
                </a:lnTo>
                <a:lnTo>
                  <a:pt x="145541" y="202437"/>
                </a:lnTo>
                <a:lnTo>
                  <a:pt x="140334" y="202437"/>
                </a:lnTo>
                <a:lnTo>
                  <a:pt x="95942" y="209583"/>
                </a:lnTo>
                <a:lnTo>
                  <a:pt x="57415" y="229487"/>
                </a:lnTo>
                <a:lnTo>
                  <a:pt x="27049" y="259853"/>
                </a:lnTo>
                <a:lnTo>
                  <a:pt x="7145" y="298380"/>
                </a:lnTo>
                <a:lnTo>
                  <a:pt x="0" y="342773"/>
                </a:lnTo>
                <a:lnTo>
                  <a:pt x="9112" y="392793"/>
                </a:lnTo>
                <a:lnTo>
                  <a:pt x="34226" y="434895"/>
                </a:lnTo>
                <a:lnTo>
                  <a:pt x="72008" y="465734"/>
                </a:lnTo>
                <a:lnTo>
                  <a:pt x="119125" y="481964"/>
                </a:lnTo>
                <a:lnTo>
                  <a:pt x="119125" y="483615"/>
                </a:lnTo>
                <a:lnTo>
                  <a:pt x="124903" y="526698"/>
                </a:lnTo>
                <a:lnTo>
                  <a:pt x="141214" y="565389"/>
                </a:lnTo>
                <a:lnTo>
                  <a:pt x="166528" y="598154"/>
                </a:lnTo>
                <a:lnTo>
                  <a:pt x="199314" y="623457"/>
                </a:lnTo>
                <a:lnTo>
                  <a:pt x="238041" y="639764"/>
                </a:lnTo>
                <a:lnTo>
                  <a:pt x="281177" y="645540"/>
                </a:lnTo>
                <a:lnTo>
                  <a:pt x="320565" y="640711"/>
                </a:lnTo>
                <a:lnTo>
                  <a:pt x="356441" y="626998"/>
                </a:lnTo>
                <a:lnTo>
                  <a:pt x="387673" y="605571"/>
                </a:lnTo>
                <a:lnTo>
                  <a:pt x="413130" y="577595"/>
                </a:lnTo>
                <a:lnTo>
                  <a:pt x="432236" y="597066"/>
                </a:lnTo>
                <a:lnTo>
                  <a:pt x="455294" y="611917"/>
                </a:lnTo>
                <a:lnTo>
                  <a:pt x="481496" y="621387"/>
                </a:lnTo>
                <a:lnTo>
                  <a:pt x="510031" y="624713"/>
                </a:lnTo>
                <a:lnTo>
                  <a:pt x="556355" y="615709"/>
                </a:lnTo>
                <a:lnTo>
                  <a:pt x="594677" y="591073"/>
                </a:lnTo>
                <a:lnTo>
                  <a:pt x="621474" y="554364"/>
                </a:lnTo>
                <a:lnTo>
                  <a:pt x="633221" y="509142"/>
                </a:lnTo>
                <a:lnTo>
                  <a:pt x="645290" y="514183"/>
                </a:lnTo>
                <a:lnTo>
                  <a:pt x="658145" y="517842"/>
                </a:lnTo>
                <a:lnTo>
                  <a:pt x="671619" y="520072"/>
                </a:lnTo>
                <a:lnTo>
                  <a:pt x="685545" y="520826"/>
                </a:lnTo>
                <a:lnTo>
                  <a:pt x="733512" y="511133"/>
                </a:lnTo>
                <a:lnTo>
                  <a:pt x="772667" y="484711"/>
                </a:lnTo>
                <a:lnTo>
                  <a:pt x="799060" y="445549"/>
                </a:lnTo>
                <a:lnTo>
                  <a:pt x="808735" y="397637"/>
                </a:lnTo>
                <a:lnTo>
                  <a:pt x="800897" y="354381"/>
                </a:lnTo>
                <a:lnTo>
                  <a:pt x="779271" y="317817"/>
                </a:lnTo>
                <a:lnTo>
                  <a:pt x="746692" y="290873"/>
                </a:lnTo>
                <a:lnTo>
                  <a:pt x="705992" y="276478"/>
                </a:lnTo>
                <a:lnTo>
                  <a:pt x="708146" y="266660"/>
                </a:lnTo>
                <a:lnTo>
                  <a:pt x="709787" y="256508"/>
                </a:lnTo>
                <a:lnTo>
                  <a:pt x="710832" y="246118"/>
                </a:lnTo>
                <a:lnTo>
                  <a:pt x="711200" y="235585"/>
                </a:lnTo>
                <a:lnTo>
                  <a:pt x="705422" y="192634"/>
                </a:lnTo>
                <a:lnTo>
                  <a:pt x="689111" y="153980"/>
                </a:lnTo>
                <a:lnTo>
                  <a:pt x="663797" y="121189"/>
                </a:lnTo>
                <a:lnTo>
                  <a:pt x="631011" y="95828"/>
                </a:lnTo>
                <a:lnTo>
                  <a:pt x="592284" y="79463"/>
                </a:lnTo>
                <a:lnTo>
                  <a:pt x="549148" y="73660"/>
                </a:lnTo>
                <a:lnTo>
                  <a:pt x="523051" y="75765"/>
                </a:lnTo>
                <a:lnTo>
                  <a:pt x="498300" y="81835"/>
                </a:lnTo>
                <a:lnTo>
                  <a:pt x="475192" y="91501"/>
                </a:lnTo>
                <a:lnTo>
                  <a:pt x="454025" y="104393"/>
                </a:lnTo>
                <a:lnTo>
                  <a:pt x="430319" y="62311"/>
                </a:lnTo>
                <a:lnTo>
                  <a:pt x="395636" y="29289"/>
                </a:lnTo>
                <a:lnTo>
                  <a:pt x="352333" y="7721"/>
                </a:lnTo>
                <a:lnTo>
                  <a:pt x="302767" y="0"/>
                </a:lnTo>
                <a:close/>
              </a:path>
            </a:pathLst>
          </a:custGeom>
          <a:solidFill>
            <a:srgbClr val="F06790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5659" y="419611"/>
            <a:ext cx="789940" cy="464820"/>
          </a:xfrm>
          <a:custGeom>
            <a:avLst/>
            <a:gdLst/>
            <a:ahLst/>
            <a:cxnLst/>
            <a:rect l="l" t="t" r="r" b="b"/>
            <a:pathLst>
              <a:path w="592455" h="348615">
                <a:moveTo>
                  <a:pt x="189979" y="0"/>
                </a:moveTo>
                <a:lnTo>
                  <a:pt x="150632" y="9568"/>
                </a:lnTo>
                <a:lnTo>
                  <a:pt x="107743" y="59154"/>
                </a:lnTo>
                <a:lnTo>
                  <a:pt x="103263" y="93472"/>
                </a:lnTo>
                <a:lnTo>
                  <a:pt x="103263" y="94615"/>
                </a:lnTo>
                <a:lnTo>
                  <a:pt x="103555" y="95504"/>
                </a:lnTo>
                <a:lnTo>
                  <a:pt x="103555" y="96393"/>
                </a:lnTo>
                <a:lnTo>
                  <a:pt x="98475" y="95377"/>
                </a:lnTo>
                <a:lnTo>
                  <a:pt x="93383" y="94869"/>
                </a:lnTo>
                <a:lnTo>
                  <a:pt x="83184" y="94996"/>
                </a:lnTo>
                <a:lnTo>
                  <a:pt x="21020" y="124904"/>
                </a:lnTo>
                <a:lnTo>
                  <a:pt x="0" y="188087"/>
                </a:lnTo>
                <a:lnTo>
                  <a:pt x="8516" y="220269"/>
                </a:lnTo>
                <a:lnTo>
                  <a:pt x="27612" y="245999"/>
                </a:lnTo>
                <a:lnTo>
                  <a:pt x="54667" y="263060"/>
                </a:lnTo>
                <a:lnTo>
                  <a:pt x="87058" y="269240"/>
                </a:lnTo>
                <a:lnTo>
                  <a:pt x="97612" y="268732"/>
                </a:lnTo>
                <a:lnTo>
                  <a:pt x="102069" y="268097"/>
                </a:lnTo>
                <a:lnTo>
                  <a:pt x="106248" y="266954"/>
                </a:lnTo>
                <a:lnTo>
                  <a:pt x="120925" y="299692"/>
                </a:lnTo>
                <a:lnTo>
                  <a:pt x="144848" y="325405"/>
                </a:lnTo>
                <a:lnTo>
                  <a:pt x="175797" y="342213"/>
                </a:lnTo>
                <a:lnTo>
                  <a:pt x="211556" y="348234"/>
                </a:lnTo>
                <a:lnTo>
                  <a:pt x="219608" y="347853"/>
                </a:lnTo>
                <a:lnTo>
                  <a:pt x="248132" y="342084"/>
                </a:lnTo>
                <a:lnTo>
                  <a:pt x="273253" y="329517"/>
                </a:lnTo>
                <a:lnTo>
                  <a:pt x="294021" y="311259"/>
                </a:lnTo>
                <a:lnTo>
                  <a:pt x="309486" y="288417"/>
                </a:lnTo>
                <a:lnTo>
                  <a:pt x="321953" y="307879"/>
                </a:lnTo>
                <a:lnTo>
                  <a:pt x="339202" y="322961"/>
                </a:lnTo>
                <a:lnTo>
                  <a:pt x="360126" y="332708"/>
                </a:lnTo>
                <a:lnTo>
                  <a:pt x="383616" y="336169"/>
                </a:lnTo>
                <a:lnTo>
                  <a:pt x="389229" y="336042"/>
                </a:lnTo>
                <a:lnTo>
                  <a:pt x="409441" y="331934"/>
                </a:lnTo>
                <a:lnTo>
                  <a:pt x="427337" y="323278"/>
                </a:lnTo>
                <a:lnTo>
                  <a:pt x="442388" y="310717"/>
                </a:lnTo>
                <a:lnTo>
                  <a:pt x="454063" y="294894"/>
                </a:lnTo>
                <a:lnTo>
                  <a:pt x="464840" y="300734"/>
                </a:lnTo>
                <a:lnTo>
                  <a:pt x="476462" y="305038"/>
                </a:lnTo>
                <a:lnTo>
                  <a:pt x="488728" y="307699"/>
                </a:lnTo>
                <a:lnTo>
                  <a:pt x="501434" y="308610"/>
                </a:lnTo>
                <a:lnTo>
                  <a:pt x="508292" y="308356"/>
                </a:lnTo>
                <a:lnTo>
                  <a:pt x="542965" y="298775"/>
                </a:lnTo>
                <a:lnTo>
                  <a:pt x="570315" y="277431"/>
                </a:lnTo>
                <a:lnTo>
                  <a:pt x="587641" y="247419"/>
                </a:lnTo>
                <a:lnTo>
                  <a:pt x="592239" y="211836"/>
                </a:lnTo>
                <a:lnTo>
                  <a:pt x="583966" y="180169"/>
                </a:lnTo>
                <a:lnTo>
                  <a:pt x="565680" y="154336"/>
                </a:lnTo>
                <a:lnTo>
                  <a:pt x="539750" y="136362"/>
                </a:lnTo>
                <a:lnTo>
                  <a:pt x="508546" y="128270"/>
                </a:lnTo>
                <a:lnTo>
                  <a:pt x="509181" y="119888"/>
                </a:lnTo>
                <a:lnTo>
                  <a:pt x="483003" y="62055"/>
                </a:lnTo>
                <a:lnTo>
                  <a:pt x="427774" y="40513"/>
                </a:lnTo>
                <a:lnTo>
                  <a:pt x="422313" y="40767"/>
                </a:lnTo>
                <a:lnTo>
                  <a:pt x="410917" y="42455"/>
                </a:lnTo>
                <a:lnTo>
                  <a:pt x="400096" y="45704"/>
                </a:lnTo>
                <a:lnTo>
                  <a:pt x="389953" y="50357"/>
                </a:lnTo>
                <a:lnTo>
                  <a:pt x="380593" y="56261"/>
                </a:lnTo>
                <a:lnTo>
                  <a:pt x="366155" y="46914"/>
                </a:lnTo>
                <a:lnTo>
                  <a:pt x="350288" y="39973"/>
                </a:lnTo>
                <a:lnTo>
                  <a:pt x="333273" y="35651"/>
                </a:lnTo>
                <a:lnTo>
                  <a:pt x="315391" y="34163"/>
                </a:lnTo>
                <a:lnTo>
                  <a:pt x="307098" y="34544"/>
                </a:lnTo>
                <a:lnTo>
                  <a:pt x="296340" y="35746"/>
                </a:lnTo>
                <a:lnTo>
                  <a:pt x="285972" y="37973"/>
                </a:lnTo>
                <a:lnTo>
                  <a:pt x="276051" y="41151"/>
                </a:lnTo>
                <a:lnTo>
                  <a:pt x="266636" y="45212"/>
                </a:lnTo>
                <a:lnTo>
                  <a:pt x="252980" y="26681"/>
                </a:lnTo>
                <a:lnTo>
                  <a:pt x="234984" y="12414"/>
                </a:lnTo>
                <a:lnTo>
                  <a:pt x="213651" y="3242"/>
                </a:lnTo>
                <a:lnTo>
                  <a:pt x="189979" y="0"/>
                </a:lnTo>
                <a:close/>
              </a:path>
            </a:pathLst>
          </a:custGeom>
          <a:solidFill>
            <a:srgbClr val="FFB756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2530" y="417747"/>
            <a:ext cx="739987" cy="556260"/>
          </a:xfrm>
          <a:custGeom>
            <a:avLst/>
            <a:gdLst/>
            <a:ahLst/>
            <a:cxnLst/>
            <a:rect l="l" t="t" r="r" b="b"/>
            <a:pathLst>
              <a:path w="554990" h="417195">
                <a:moveTo>
                  <a:pt x="554608" y="319404"/>
                </a:moveTo>
                <a:lnTo>
                  <a:pt x="127126" y="319404"/>
                </a:lnTo>
                <a:lnTo>
                  <a:pt x="144686" y="358554"/>
                </a:lnTo>
                <a:lnTo>
                  <a:pt x="173307" y="389334"/>
                </a:lnTo>
                <a:lnTo>
                  <a:pt x="210333" y="409469"/>
                </a:lnTo>
                <a:lnTo>
                  <a:pt x="253110" y="416687"/>
                </a:lnTo>
                <a:lnTo>
                  <a:pt x="256285" y="416687"/>
                </a:lnTo>
                <a:lnTo>
                  <a:pt x="296912" y="409388"/>
                </a:lnTo>
                <a:lnTo>
                  <a:pt x="351827" y="372407"/>
                </a:lnTo>
                <a:lnTo>
                  <a:pt x="370331" y="345058"/>
                </a:lnTo>
                <a:lnTo>
                  <a:pt x="554608" y="345058"/>
                </a:lnTo>
                <a:lnTo>
                  <a:pt x="554608" y="319404"/>
                </a:lnTo>
                <a:close/>
              </a:path>
              <a:path w="554990" h="417195">
                <a:moveTo>
                  <a:pt x="554608" y="345058"/>
                </a:moveTo>
                <a:lnTo>
                  <a:pt x="370331" y="345058"/>
                </a:lnTo>
                <a:lnTo>
                  <a:pt x="385256" y="368367"/>
                </a:lnTo>
                <a:lnTo>
                  <a:pt x="405907" y="386460"/>
                </a:lnTo>
                <a:lnTo>
                  <a:pt x="430964" y="398172"/>
                </a:lnTo>
                <a:lnTo>
                  <a:pt x="459104" y="402336"/>
                </a:lnTo>
                <a:lnTo>
                  <a:pt x="461263" y="402336"/>
                </a:lnTo>
                <a:lnTo>
                  <a:pt x="511444" y="386841"/>
                </a:lnTo>
                <a:lnTo>
                  <a:pt x="543432" y="352932"/>
                </a:lnTo>
                <a:lnTo>
                  <a:pt x="554608" y="352932"/>
                </a:lnTo>
                <a:lnTo>
                  <a:pt x="554608" y="345058"/>
                </a:lnTo>
                <a:close/>
              </a:path>
              <a:path w="554990" h="417195">
                <a:moveTo>
                  <a:pt x="554608" y="352932"/>
                </a:moveTo>
                <a:lnTo>
                  <a:pt x="543432" y="352932"/>
                </a:lnTo>
                <a:lnTo>
                  <a:pt x="554608" y="358953"/>
                </a:lnTo>
                <a:lnTo>
                  <a:pt x="554608" y="352932"/>
                </a:lnTo>
                <a:close/>
              </a:path>
              <a:path w="554990" h="417195">
                <a:moveTo>
                  <a:pt x="111759" y="113537"/>
                </a:moveTo>
                <a:lnTo>
                  <a:pt x="102488" y="113537"/>
                </a:lnTo>
                <a:lnTo>
                  <a:pt x="99440" y="113664"/>
                </a:lnTo>
                <a:lnTo>
                  <a:pt x="56560" y="124870"/>
                </a:lnTo>
                <a:lnTo>
                  <a:pt x="25098" y="149431"/>
                </a:lnTo>
                <a:lnTo>
                  <a:pt x="5185" y="184017"/>
                </a:lnTo>
                <a:lnTo>
                  <a:pt x="0" y="225043"/>
                </a:lnTo>
                <a:lnTo>
                  <a:pt x="10146" y="263530"/>
                </a:lnTo>
                <a:lnTo>
                  <a:pt x="32972" y="294338"/>
                </a:lnTo>
                <a:lnTo>
                  <a:pt x="65347" y="314787"/>
                </a:lnTo>
                <a:lnTo>
                  <a:pt x="104139" y="322199"/>
                </a:lnTo>
                <a:lnTo>
                  <a:pt x="106552" y="322199"/>
                </a:lnTo>
                <a:lnTo>
                  <a:pt x="111378" y="321944"/>
                </a:lnTo>
                <a:lnTo>
                  <a:pt x="116712" y="321563"/>
                </a:lnTo>
                <a:lnTo>
                  <a:pt x="122047" y="320801"/>
                </a:lnTo>
                <a:lnTo>
                  <a:pt x="127126" y="319404"/>
                </a:lnTo>
                <a:lnTo>
                  <a:pt x="554608" y="319404"/>
                </a:lnTo>
                <a:lnTo>
                  <a:pt x="554608" y="115315"/>
                </a:lnTo>
                <a:lnTo>
                  <a:pt x="123825" y="115315"/>
                </a:lnTo>
                <a:lnTo>
                  <a:pt x="117855" y="114173"/>
                </a:lnTo>
                <a:lnTo>
                  <a:pt x="111759" y="113537"/>
                </a:lnTo>
                <a:close/>
              </a:path>
              <a:path w="554990" h="417195">
                <a:moveTo>
                  <a:pt x="227329" y="0"/>
                </a:moveTo>
                <a:lnTo>
                  <a:pt x="224916" y="0"/>
                </a:lnTo>
                <a:lnTo>
                  <a:pt x="220090" y="253"/>
                </a:lnTo>
                <a:lnTo>
                  <a:pt x="180238" y="11443"/>
                </a:lnTo>
                <a:lnTo>
                  <a:pt x="148828" y="36147"/>
                </a:lnTo>
                <a:lnTo>
                  <a:pt x="128918" y="70780"/>
                </a:lnTo>
                <a:lnTo>
                  <a:pt x="123570" y="111760"/>
                </a:lnTo>
                <a:lnTo>
                  <a:pt x="123655" y="113537"/>
                </a:lnTo>
                <a:lnTo>
                  <a:pt x="123740" y="113918"/>
                </a:lnTo>
                <a:lnTo>
                  <a:pt x="123825" y="115315"/>
                </a:lnTo>
                <a:lnTo>
                  <a:pt x="554608" y="115315"/>
                </a:lnTo>
                <a:lnTo>
                  <a:pt x="554608" y="67310"/>
                </a:lnTo>
                <a:lnTo>
                  <a:pt x="455422" y="67310"/>
                </a:lnTo>
                <a:lnTo>
                  <a:pt x="438165" y="56163"/>
                </a:lnTo>
                <a:lnTo>
                  <a:pt x="433453" y="54101"/>
                </a:lnTo>
                <a:lnTo>
                  <a:pt x="319024" y="54101"/>
                </a:lnTo>
                <a:lnTo>
                  <a:pt x="302696" y="31932"/>
                </a:lnTo>
                <a:lnTo>
                  <a:pt x="281177" y="14858"/>
                </a:lnTo>
                <a:lnTo>
                  <a:pt x="255658" y="3881"/>
                </a:lnTo>
                <a:lnTo>
                  <a:pt x="227329" y="0"/>
                </a:lnTo>
                <a:close/>
              </a:path>
              <a:path w="554990" h="417195">
                <a:moveTo>
                  <a:pt x="511936" y="48513"/>
                </a:moveTo>
                <a:lnTo>
                  <a:pt x="509777" y="48513"/>
                </a:lnTo>
                <a:lnTo>
                  <a:pt x="505332" y="48767"/>
                </a:lnTo>
                <a:lnTo>
                  <a:pt x="491730" y="50790"/>
                </a:lnTo>
                <a:lnTo>
                  <a:pt x="478805" y="54657"/>
                </a:lnTo>
                <a:lnTo>
                  <a:pt x="466667" y="60215"/>
                </a:lnTo>
                <a:lnTo>
                  <a:pt x="455422" y="67310"/>
                </a:lnTo>
                <a:lnTo>
                  <a:pt x="554608" y="67310"/>
                </a:lnTo>
                <a:lnTo>
                  <a:pt x="554608" y="59591"/>
                </a:lnTo>
                <a:lnTo>
                  <a:pt x="547885" y="55366"/>
                </a:lnTo>
                <a:lnTo>
                  <a:pt x="511936" y="48513"/>
                </a:lnTo>
                <a:close/>
              </a:path>
              <a:path w="554990" h="417195">
                <a:moveTo>
                  <a:pt x="377443" y="40893"/>
                </a:moveTo>
                <a:lnTo>
                  <a:pt x="374141" y="40893"/>
                </a:lnTo>
                <a:lnTo>
                  <a:pt x="370839" y="41020"/>
                </a:lnTo>
                <a:lnTo>
                  <a:pt x="330301" y="49240"/>
                </a:lnTo>
                <a:lnTo>
                  <a:pt x="319024" y="54101"/>
                </a:lnTo>
                <a:lnTo>
                  <a:pt x="433453" y="54101"/>
                </a:lnTo>
                <a:lnTo>
                  <a:pt x="419195" y="47863"/>
                </a:lnTo>
                <a:lnTo>
                  <a:pt x="398843" y="42681"/>
                </a:lnTo>
                <a:lnTo>
                  <a:pt x="377443" y="40893"/>
                </a:lnTo>
                <a:close/>
              </a:path>
            </a:pathLst>
          </a:custGeom>
          <a:solidFill>
            <a:srgbClr val="60D7C4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23385"/>
            <a:ext cx="1239520" cy="913553"/>
          </a:xfrm>
          <a:custGeom>
            <a:avLst/>
            <a:gdLst/>
            <a:ahLst/>
            <a:cxnLst/>
            <a:rect l="l" t="t" r="r" b="b"/>
            <a:pathLst>
              <a:path w="929640" h="685165">
                <a:moveTo>
                  <a:pt x="138277" y="0"/>
                </a:moveTo>
                <a:lnTo>
                  <a:pt x="134327" y="0"/>
                </a:lnTo>
                <a:lnTo>
                  <a:pt x="130340" y="126"/>
                </a:lnTo>
                <a:lnTo>
                  <a:pt x="81415" y="9837"/>
                </a:lnTo>
                <a:lnTo>
                  <a:pt x="41892" y="30056"/>
                </a:lnTo>
                <a:lnTo>
                  <a:pt x="9264" y="59293"/>
                </a:lnTo>
                <a:lnTo>
                  <a:pt x="0" y="73247"/>
                </a:lnTo>
                <a:lnTo>
                  <a:pt x="0" y="583277"/>
                </a:lnTo>
                <a:lnTo>
                  <a:pt x="49508" y="639778"/>
                </a:lnTo>
                <a:lnTo>
                  <a:pt x="88829" y="663979"/>
                </a:lnTo>
                <a:lnTo>
                  <a:pt x="132998" y="679304"/>
                </a:lnTo>
                <a:lnTo>
                  <a:pt x="180721" y="684657"/>
                </a:lnTo>
                <a:lnTo>
                  <a:pt x="185953" y="684657"/>
                </a:lnTo>
                <a:lnTo>
                  <a:pt x="241928" y="676088"/>
                </a:lnTo>
                <a:lnTo>
                  <a:pt x="283242" y="659290"/>
                </a:lnTo>
                <a:lnTo>
                  <a:pt x="319555" y="634763"/>
                </a:lnTo>
                <a:lnTo>
                  <a:pt x="349911" y="603640"/>
                </a:lnTo>
                <a:lnTo>
                  <a:pt x="373354" y="567054"/>
                </a:lnTo>
                <a:lnTo>
                  <a:pt x="862079" y="567054"/>
                </a:lnTo>
                <a:lnTo>
                  <a:pt x="886409" y="545417"/>
                </a:lnTo>
                <a:lnTo>
                  <a:pt x="911610" y="507628"/>
                </a:lnTo>
                <a:lnTo>
                  <a:pt x="926472" y="464075"/>
                </a:lnTo>
                <a:lnTo>
                  <a:pt x="929436" y="416560"/>
                </a:lnTo>
                <a:lnTo>
                  <a:pt x="918168" y="365939"/>
                </a:lnTo>
                <a:lnTo>
                  <a:pt x="893696" y="322128"/>
                </a:lnTo>
                <a:lnTo>
                  <a:pt x="858408" y="287181"/>
                </a:lnTo>
                <a:lnTo>
                  <a:pt x="814692" y="263152"/>
                </a:lnTo>
                <a:lnTo>
                  <a:pt x="764933" y="252095"/>
                </a:lnTo>
                <a:lnTo>
                  <a:pt x="766114" y="235712"/>
                </a:lnTo>
                <a:lnTo>
                  <a:pt x="765530" y="227457"/>
                </a:lnTo>
                <a:lnTo>
                  <a:pt x="754551" y="179798"/>
                </a:lnTo>
                <a:lnTo>
                  <a:pt x="730668" y="139101"/>
                </a:lnTo>
                <a:lnTo>
                  <a:pt x="699626" y="110489"/>
                </a:lnTo>
                <a:lnTo>
                  <a:pt x="513245" y="110489"/>
                </a:lnTo>
                <a:lnTo>
                  <a:pt x="484835" y="92130"/>
                </a:lnTo>
                <a:lnTo>
                  <a:pt x="477155" y="88773"/>
                </a:lnTo>
                <a:lnTo>
                  <a:pt x="289064" y="88773"/>
                </a:lnTo>
                <a:lnTo>
                  <a:pt x="262210" y="52345"/>
                </a:lnTo>
                <a:lnTo>
                  <a:pt x="226815" y="24336"/>
                </a:lnTo>
                <a:lnTo>
                  <a:pt x="184848" y="6351"/>
                </a:lnTo>
                <a:lnTo>
                  <a:pt x="138277" y="0"/>
                </a:lnTo>
                <a:close/>
              </a:path>
              <a:path w="929640" h="685165">
                <a:moveTo>
                  <a:pt x="862079" y="567054"/>
                </a:moveTo>
                <a:lnTo>
                  <a:pt x="373354" y="567054"/>
                </a:lnTo>
                <a:lnTo>
                  <a:pt x="397882" y="605313"/>
                </a:lnTo>
                <a:lnTo>
                  <a:pt x="431815" y="635000"/>
                </a:lnTo>
                <a:lnTo>
                  <a:pt x="472974" y="654208"/>
                </a:lnTo>
                <a:lnTo>
                  <a:pt x="519176" y="661035"/>
                </a:lnTo>
                <a:lnTo>
                  <a:pt x="522833" y="661035"/>
                </a:lnTo>
                <a:lnTo>
                  <a:pt x="569998" y="652658"/>
                </a:lnTo>
                <a:lnTo>
                  <a:pt x="605220" y="635650"/>
                </a:lnTo>
                <a:lnTo>
                  <a:pt x="634843" y="610951"/>
                </a:lnTo>
                <a:lnTo>
                  <a:pt x="657821" y="579882"/>
                </a:lnTo>
                <a:lnTo>
                  <a:pt x="844044" y="579882"/>
                </a:lnTo>
                <a:lnTo>
                  <a:pt x="852427" y="575639"/>
                </a:lnTo>
                <a:lnTo>
                  <a:pt x="862079" y="567054"/>
                </a:lnTo>
                <a:close/>
              </a:path>
              <a:path w="929640" h="685165">
                <a:moveTo>
                  <a:pt x="844044" y="579882"/>
                </a:moveTo>
                <a:lnTo>
                  <a:pt x="657821" y="579882"/>
                </a:lnTo>
                <a:lnTo>
                  <a:pt x="678984" y="591302"/>
                </a:lnTo>
                <a:lnTo>
                  <a:pt x="701828" y="599709"/>
                </a:lnTo>
                <a:lnTo>
                  <a:pt x="725971" y="604902"/>
                </a:lnTo>
                <a:lnTo>
                  <a:pt x="751027" y="606678"/>
                </a:lnTo>
                <a:lnTo>
                  <a:pt x="755459" y="606678"/>
                </a:lnTo>
                <a:lnTo>
                  <a:pt x="759891" y="606551"/>
                </a:lnTo>
                <a:lnTo>
                  <a:pt x="764362" y="606171"/>
                </a:lnTo>
                <a:lnTo>
                  <a:pt x="811225" y="596491"/>
                </a:lnTo>
                <a:lnTo>
                  <a:pt x="844044" y="579882"/>
                </a:lnTo>
                <a:close/>
              </a:path>
              <a:path w="929640" h="685165">
                <a:moveTo>
                  <a:pt x="606082" y="79628"/>
                </a:moveTo>
                <a:lnTo>
                  <a:pt x="602475" y="79628"/>
                </a:lnTo>
                <a:lnTo>
                  <a:pt x="598843" y="79756"/>
                </a:lnTo>
                <a:lnTo>
                  <a:pt x="551587" y="89725"/>
                </a:lnTo>
                <a:lnTo>
                  <a:pt x="513245" y="110489"/>
                </a:lnTo>
                <a:lnTo>
                  <a:pt x="699626" y="110489"/>
                </a:lnTo>
                <a:lnTo>
                  <a:pt x="696329" y="107451"/>
                </a:lnTo>
                <a:lnTo>
                  <a:pt x="653984" y="86932"/>
                </a:lnTo>
                <a:lnTo>
                  <a:pt x="606082" y="79628"/>
                </a:lnTo>
                <a:close/>
              </a:path>
              <a:path w="929640" h="685165">
                <a:moveTo>
                  <a:pt x="384987" y="67056"/>
                </a:moveTo>
                <a:lnTo>
                  <a:pt x="379577" y="67056"/>
                </a:lnTo>
                <a:lnTo>
                  <a:pt x="374142" y="67310"/>
                </a:lnTo>
                <a:lnTo>
                  <a:pt x="327104" y="74517"/>
                </a:lnTo>
                <a:lnTo>
                  <a:pt x="289064" y="88773"/>
                </a:lnTo>
                <a:lnTo>
                  <a:pt x="477155" y="88773"/>
                </a:lnTo>
                <a:lnTo>
                  <a:pt x="453621" y="78486"/>
                </a:lnTo>
                <a:lnTo>
                  <a:pt x="420154" y="69984"/>
                </a:lnTo>
                <a:lnTo>
                  <a:pt x="384987" y="67056"/>
                </a:lnTo>
                <a:close/>
              </a:path>
            </a:pathLst>
          </a:custGeom>
          <a:solidFill>
            <a:srgbClr val="97DAEC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5896857"/>
            <a:ext cx="12192000" cy="961813"/>
            <a:chOff x="0" y="4422635"/>
            <a:chExt cx="9144000" cy="721360"/>
          </a:xfrm>
        </p:grpSpPr>
        <p:sp>
          <p:nvSpPr>
            <p:cNvPr id="7" name="object 7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4"/>
                  </a:lnTo>
                  <a:lnTo>
                    <a:pt x="9143999" y="582514"/>
                  </a:lnTo>
                  <a:lnTo>
                    <a:pt x="9143999" y="440509"/>
                  </a:lnTo>
                  <a:lnTo>
                    <a:pt x="8201472" y="370321"/>
                  </a:lnTo>
                  <a:lnTo>
                    <a:pt x="6474764" y="272614"/>
                  </a:lnTo>
                  <a:lnTo>
                    <a:pt x="1210710" y="67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4422635"/>
              <a:ext cx="9144000" cy="588010"/>
            </a:xfrm>
            <a:custGeom>
              <a:avLst/>
              <a:gdLst/>
              <a:ahLst/>
              <a:cxnLst/>
              <a:rect l="l" t="t" r="r" b="b"/>
              <a:pathLst>
                <a:path w="9144000" h="588010">
                  <a:moveTo>
                    <a:pt x="9143999" y="0"/>
                  </a:moveTo>
                  <a:lnTo>
                    <a:pt x="0" y="0"/>
                  </a:lnTo>
                  <a:lnTo>
                    <a:pt x="0" y="147403"/>
                  </a:lnTo>
                  <a:lnTo>
                    <a:pt x="1210710" y="215195"/>
                  </a:lnTo>
                  <a:lnTo>
                    <a:pt x="6474764" y="420024"/>
                  </a:lnTo>
                  <a:lnTo>
                    <a:pt x="8201472" y="517724"/>
                  </a:lnTo>
                  <a:lnTo>
                    <a:pt x="9143999" y="587925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B3AA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5"/>
                  </a:lnTo>
                  <a:lnTo>
                    <a:pt x="9143999" y="582515"/>
                  </a:lnTo>
                  <a:lnTo>
                    <a:pt x="9143999" y="440522"/>
                  </a:lnTo>
                  <a:lnTo>
                    <a:pt x="8201472" y="370321"/>
                  </a:lnTo>
                  <a:lnTo>
                    <a:pt x="6474764" y="272616"/>
                  </a:lnTo>
                  <a:lnTo>
                    <a:pt x="1210710" y="67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10781286" y="5166151"/>
            <a:ext cx="1590441" cy="183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" y="5579067"/>
            <a:ext cx="1757865" cy="127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3737B91-06E5-11D1-9169-7F01920568B5}"/>
              </a:ext>
            </a:extLst>
          </p:cNvPr>
          <p:cNvGrpSpPr/>
          <p:nvPr/>
        </p:nvGrpSpPr>
        <p:grpSpPr>
          <a:xfrm>
            <a:off x="498701" y="1316703"/>
            <a:ext cx="12086845" cy="6643711"/>
            <a:chOff x="433388" y="1156987"/>
            <a:chExt cx="12086845" cy="6643711"/>
          </a:xfrm>
          <a:noFill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DA99912-C946-0EDB-E229-3DEAB8871124}"/>
                </a:ext>
              </a:extLst>
            </p:cNvPr>
            <p:cNvSpPr/>
            <p:nvPr/>
          </p:nvSpPr>
          <p:spPr>
            <a:xfrm>
              <a:off x="433388" y="1156987"/>
              <a:ext cx="11325224" cy="482974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7242266-24B9-F938-BB64-EFF4C8F46225}"/>
                </a:ext>
              </a:extLst>
            </p:cNvPr>
            <p:cNvSpPr/>
            <p:nvPr/>
          </p:nvSpPr>
          <p:spPr>
            <a:xfrm>
              <a:off x="904495" y="1306613"/>
              <a:ext cx="11615738" cy="6494085"/>
            </a:xfrm>
            <a:prstGeom prst="rect">
              <a:avLst/>
            </a:prstGeom>
            <a:grpFill/>
          </p:spPr>
          <p:txBody>
            <a:bodyPr wrap="square" numCol="2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chòe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đừng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nữa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ốm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Lặng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nhỏ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Vẫy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Ngấn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tường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vắng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chén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lặng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im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Đôi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mắt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lim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dim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ngon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cam,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khế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lặng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vườn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mơ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cháu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đầy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hương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C61A4D-9A15-C137-30CF-7DD54D23D15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82E5E9-C50E-D033-A4AE-A23256932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D65E1D1-E6D5-908C-C84D-05A1AA6B7422}"/>
              </a:ext>
            </a:extLst>
          </p:cNvPr>
          <p:cNvSpPr txBox="1"/>
          <p:nvPr/>
        </p:nvSpPr>
        <p:spPr>
          <a:xfrm>
            <a:off x="433388" y="1316703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AF2355-8E2A-9538-F326-4D0B5EFDD5F1}"/>
              </a:ext>
            </a:extLst>
          </p:cNvPr>
          <p:cNvSpPr txBox="1"/>
          <p:nvPr/>
        </p:nvSpPr>
        <p:spPr>
          <a:xfrm>
            <a:off x="393546" y="374372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1D699B-E03D-1B0B-6CA9-1D30D4F89D0B}"/>
              </a:ext>
            </a:extLst>
          </p:cNvPr>
          <p:cNvSpPr txBox="1"/>
          <p:nvPr/>
        </p:nvSpPr>
        <p:spPr>
          <a:xfrm>
            <a:off x="6017969" y="1349974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B97AA00-B8D2-3ECB-73A3-66CACBB51ED8}"/>
              </a:ext>
            </a:extLst>
          </p:cNvPr>
          <p:cNvSpPr txBox="1"/>
          <p:nvPr/>
        </p:nvSpPr>
        <p:spPr>
          <a:xfrm>
            <a:off x="6038732" y="374372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(4)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0C8DC25-341A-8245-9E63-5DB8AF8D88EB}"/>
              </a:ext>
            </a:extLst>
          </p:cNvPr>
          <p:cNvGrpSpPr/>
          <p:nvPr/>
        </p:nvGrpSpPr>
        <p:grpSpPr>
          <a:xfrm>
            <a:off x="2640052" y="256451"/>
            <a:ext cx="6527846" cy="1025661"/>
            <a:chOff x="2640052" y="256451"/>
            <a:chExt cx="6527846" cy="1025661"/>
          </a:xfrm>
          <a:noFill/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899BCEA-4B01-1E7E-741B-127AAB776B22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B4B2E27-2841-EEAF-CAD2-F7542185C0F5}"/>
                </a:ext>
              </a:extLst>
            </p:cNvPr>
            <p:cNvSpPr txBox="1"/>
            <p:nvPr/>
          </p:nvSpPr>
          <p:spPr>
            <a:xfrm>
              <a:off x="2854450" y="270356"/>
              <a:ext cx="6313448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Quạt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endPara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7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41953" y="453899"/>
            <a:ext cx="1078653" cy="861060"/>
          </a:xfrm>
          <a:custGeom>
            <a:avLst/>
            <a:gdLst/>
            <a:ahLst/>
            <a:cxnLst/>
            <a:rect l="l" t="t" r="r" b="b"/>
            <a:pathLst>
              <a:path w="808990" h="645794">
                <a:moveTo>
                  <a:pt x="302767" y="0"/>
                </a:moveTo>
                <a:lnTo>
                  <a:pt x="259603" y="5786"/>
                </a:lnTo>
                <a:lnTo>
                  <a:pt x="220805" y="22116"/>
                </a:lnTo>
                <a:lnTo>
                  <a:pt x="187928" y="47450"/>
                </a:lnTo>
                <a:lnTo>
                  <a:pt x="162522" y="80245"/>
                </a:lnTo>
                <a:lnTo>
                  <a:pt x="146140" y="118959"/>
                </a:lnTo>
                <a:lnTo>
                  <a:pt x="140334" y="162051"/>
                </a:lnTo>
                <a:lnTo>
                  <a:pt x="140702" y="172452"/>
                </a:lnTo>
                <a:lnTo>
                  <a:pt x="141747" y="182673"/>
                </a:lnTo>
                <a:lnTo>
                  <a:pt x="143388" y="192680"/>
                </a:lnTo>
                <a:lnTo>
                  <a:pt x="145541" y="202437"/>
                </a:lnTo>
                <a:lnTo>
                  <a:pt x="140334" y="202437"/>
                </a:lnTo>
                <a:lnTo>
                  <a:pt x="95942" y="209583"/>
                </a:lnTo>
                <a:lnTo>
                  <a:pt x="57415" y="229487"/>
                </a:lnTo>
                <a:lnTo>
                  <a:pt x="27049" y="259853"/>
                </a:lnTo>
                <a:lnTo>
                  <a:pt x="7145" y="298380"/>
                </a:lnTo>
                <a:lnTo>
                  <a:pt x="0" y="342773"/>
                </a:lnTo>
                <a:lnTo>
                  <a:pt x="9112" y="392793"/>
                </a:lnTo>
                <a:lnTo>
                  <a:pt x="34226" y="434895"/>
                </a:lnTo>
                <a:lnTo>
                  <a:pt x="72008" y="465734"/>
                </a:lnTo>
                <a:lnTo>
                  <a:pt x="119125" y="481964"/>
                </a:lnTo>
                <a:lnTo>
                  <a:pt x="119125" y="483615"/>
                </a:lnTo>
                <a:lnTo>
                  <a:pt x="124903" y="526698"/>
                </a:lnTo>
                <a:lnTo>
                  <a:pt x="141214" y="565389"/>
                </a:lnTo>
                <a:lnTo>
                  <a:pt x="166528" y="598154"/>
                </a:lnTo>
                <a:lnTo>
                  <a:pt x="199314" y="623457"/>
                </a:lnTo>
                <a:lnTo>
                  <a:pt x="238041" y="639764"/>
                </a:lnTo>
                <a:lnTo>
                  <a:pt x="281177" y="645540"/>
                </a:lnTo>
                <a:lnTo>
                  <a:pt x="320565" y="640711"/>
                </a:lnTo>
                <a:lnTo>
                  <a:pt x="356441" y="626998"/>
                </a:lnTo>
                <a:lnTo>
                  <a:pt x="387673" y="605571"/>
                </a:lnTo>
                <a:lnTo>
                  <a:pt x="413130" y="577595"/>
                </a:lnTo>
                <a:lnTo>
                  <a:pt x="432236" y="597066"/>
                </a:lnTo>
                <a:lnTo>
                  <a:pt x="455294" y="611917"/>
                </a:lnTo>
                <a:lnTo>
                  <a:pt x="481496" y="621387"/>
                </a:lnTo>
                <a:lnTo>
                  <a:pt x="510031" y="624713"/>
                </a:lnTo>
                <a:lnTo>
                  <a:pt x="556355" y="615709"/>
                </a:lnTo>
                <a:lnTo>
                  <a:pt x="594677" y="591073"/>
                </a:lnTo>
                <a:lnTo>
                  <a:pt x="621474" y="554364"/>
                </a:lnTo>
                <a:lnTo>
                  <a:pt x="633221" y="509142"/>
                </a:lnTo>
                <a:lnTo>
                  <a:pt x="645290" y="514183"/>
                </a:lnTo>
                <a:lnTo>
                  <a:pt x="658145" y="517842"/>
                </a:lnTo>
                <a:lnTo>
                  <a:pt x="671619" y="520072"/>
                </a:lnTo>
                <a:lnTo>
                  <a:pt x="685545" y="520826"/>
                </a:lnTo>
                <a:lnTo>
                  <a:pt x="733512" y="511133"/>
                </a:lnTo>
                <a:lnTo>
                  <a:pt x="772667" y="484711"/>
                </a:lnTo>
                <a:lnTo>
                  <a:pt x="799060" y="445549"/>
                </a:lnTo>
                <a:lnTo>
                  <a:pt x="808735" y="397637"/>
                </a:lnTo>
                <a:lnTo>
                  <a:pt x="800897" y="354381"/>
                </a:lnTo>
                <a:lnTo>
                  <a:pt x="779271" y="317817"/>
                </a:lnTo>
                <a:lnTo>
                  <a:pt x="746692" y="290873"/>
                </a:lnTo>
                <a:lnTo>
                  <a:pt x="705992" y="276478"/>
                </a:lnTo>
                <a:lnTo>
                  <a:pt x="708146" y="266660"/>
                </a:lnTo>
                <a:lnTo>
                  <a:pt x="709787" y="256508"/>
                </a:lnTo>
                <a:lnTo>
                  <a:pt x="710832" y="246118"/>
                </a:lnTo>
                <a:lnTo>
                  <a:pt x="711200" y="235585"/>
                </a:lnTo>
                <a:lnTo>
                  <a:pt x="705422" y="192634"/>
                </a:lnTo>
                <a:lnTo>
                  <a:pt x="689111" y="153980"/>
                </a:lnTo>
                <a:lnTo>
                  <a:pt x="663797" y="121189"/>
                </a:lnTo>
                <a:lnTo>
                  <a:pt x="631011" y="95828"/>
                </a:lnTo>
                <a:lnTo>
                  <a:pt x="592284" y="79463"/>
                </a:lnTo>
                <a:lnTo>
                  <a:pt x="549148" y="73660"/>
                </a:lnTo>
                <a:lnTo>
                  <a:pt x="523051" y="75765"/>
                </a:lnTo>
                <a:lnTo>
                  <a:pt x="498300" y="81835"/>
                </a:lnTo>
                <a:lnTo>
                  <a:pt x="475192" y="91501"/>
                </a:lnTo>
                <a:lnTo>
                  <a:pt x="454025" y="104393"/>
                </a:lnTo>
                <a:lnTo>
                  <a:pt x="430319" y="62311"/>
                </a:lnTo>
                <a:lnTo>
                  <a:pt x="395636" y="29289"/>
                </a:lnTo>
                <a:lnTo>
                  <a:pt x="352333" y="7721"/>
                </a:lnTo>
                <a:lnTo>
                  <a:pt x="302767" y="0"/>
                </a:lnTo>
                <a:close/>
              </a:path>
            </a:pathLst>
          </a:custGeom>
          <a:solidFill>
            <a:srgbClr val="F06790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5659" y="419611"/>
            <a:ext cx="789940" cy="464820"/>
          </a:xfrm>
          <a:custGeom>
            <a:avLst/>
            <a:gdLst/>
            <a:ahLst/>
            <a:cxnLst/>
            <a:rect l="l" t="t" r="r" b="b"/>
            <a:pathLst>
              <a:path w="592455" h="348615">
                <a:moveTo>
                  <a:pt x="189979" y="0"/>
                </a:moveTo>
                <a:lnTo>
                  <a:pt x="150632" y="9568"/>
                </a:lnTo>
                <a:lnTo>
                  <a:pt x="107743" y="59154"/>
                </a:lnTo>
                <a:lnTo>
                  <a:pt x="103263" y="93472"/>
                </a:lnTo>
                <a:lnTo>
                  <a:pt x="103263" y="94615"/>
                </a:lnTo>
                <a:lnTo>
                  <a:pt x="103555" y="95504"/>
                </a:lnTo>
                <a:lnTo>
                  <a:pt x="103555" y="96393"/>
                </a:lnTo>
                <a:lnTo>
                  <a:pt x="98475" y="95377"/>
                </a:lnTo>
                <a:lnTo>
                  <a:pt x="93383" y="94869"/>
                </a:lnTo>
                <a:lnTo>
                  <a:pt x="83184" y="94996"/>
                </a:lnTo>
                <a:lnTo>
                  <a:pt x="21020" y="124904"/>
                </a:lnTo>
                <a:lnTo>
                  <a:pt x="0" y="188087"/>
                </a:lnTo>
                <a:lnTo>
                  <a:pt x="8516" y="220269"/>
                </a:lnTo>
                <a:lnTo>
                  <a:pt x="27612" y="245999"/>
                </a:lnTo>
                <a:lnTo>
                  <a:pt x="54667" y="263060"/>
                </a:lnTo>
                <a:lnTo>
                  <a:pt x="87058" y="269240"/>
                </a:lnTo>
                <a:lnTo>
                  <a:pt x="97612" y="268732"/>
                </a:lnTo>
                <a:lnTo>
                  <a:pt x="102069" y="268097"/>
                </a:lnTo>
                <a:lnTo>
                  <a:pt x="106248" y="266954"/>
                </a:lnTo>
                <a:lnTo>
                  <a:pt x="120925" y="299692"/>
                </a:lnTo>
                <a:lnTo>
                  <a:pt x="144848" y="325405"/>
                </a:lnTo>
                <a:lnTo>
                  <a:pt x="175797" y="342213"/>
                </a:lnTo>
                <a:lnTo>
                  <a:pt x="211556" y="348234"/>
                </a:lnTo>
                <a:lnTo>
                  <a:pt x="219608" y="347853"/>
                </a:lnTo>
                <a:lnTo>
                  <a:pt x="248132" y="342084"/>
                </a:lnTo>
                <a:lnTo>
                  <a:pt x="273253" y="329517"/>
                </a:lnTo>
                <a:lnTo>
                  <a:pt x="294021" y="311259"/>
                </a:lnTo>
                <a:lnTo>
                  <a:pt x="309486" y="288417"/>
                </a:lnTo>
                <a:lnTo>
                  <a:pt x="321953" y="307879"/>
                </a:lnTo>
                <a:lnTo>
                  <a:pt x="339202" y="322961"/>
                </a:lnTo>
                <a:lnTo>
                  <a:pt x="360126" y="332708"/>
                </a:lnTo>
                <a:lnTo>
                  <a:pt x="383616" y="336169"/>
                </a:lnTo>
                <a:lnTo>
                  <a:pt x="389229" y="336042"/>
                </a:lnTo>
                <a:lnTo>
                  <a:pt x="409441" y="331934"/>
                </a:lnTo>
                <a:lnTo>
                  <a:pt x="427337" y="323278"/>
                </a:lnTo>
                <a:lnTo>
                  <a:pt x="442388" y="310717"/>
                </a:lnTo>
                <a:lnTo>
                  <a:pt x="454063" y="294894"/>
                </a:lnTo>
                <a:lnTo>
                  <a:pt x="464840" y="300734"/>
                </a:lnTo>
                <a:lnTo>
                  <a:pt x="476462" y="305038"/>
                </a:lnTo>
                <a:lnTo>
                  <a:pt x="488728" y="307699"/>
                </a:lnTo>
                <a:lnTo>
                  <a:pt x="501434" y="308610"/>
                </a:lnTo>
                <a:lnTo>
                  <a:pt x="508292" y="308356"/>
                </a:lnTo>
                <a:lnTo>
                  <a:pt x="542965" y="298775"/>
                </a:lnTo>
                <a:lnTo>
                  <a:pt x="570315" y="277431"/>
                </a:lnTo>
                <a:lnTo>
                  <a:pt x="587641" y="247419"/>
                </a:lnTo>
                <a:lnTo>
                  <a:pt x="592239" y="211836"/>
                </a:lnTo>
                <a:lnTo>
                  <a:pt x="583966" y="180169"/>
                </a:lnTo>
                <a:lnTo>
                  <a:pt x="565680" y="154336"/>
                </a:lnTo>
                <a:lnTo>
                  <a:pt x="539750" y="136362"/>
                </a:lnTo>
                <a:lnTo>
                  <a:pt x="508546" y="128270"/>
                </a:lnTo>
                <a:lnTo>
                  <a:pt x="509181" y="119888"/>
                </a:lnTo>
                <a:lnTo>
                  <a:pt x="483003" y="62055"/>
                </a:lnTo>
                <a:lnTo>
                  <a:pt x="427774" y="40513"/>
                </a:lnTo>
                <a:lnTo>
                  <a:pt x="422313" y="40767"/>
                </a:lnTo>
                <a:lnTo>
                  <a:pt x="410917" y="42455"/>
                </a:lnTo>
                <a:lnTo>
                  <a:pt x="400096" y="45704"/>
                </a:lnTo>
                <a:lnTo>
                  <a:pt x="389953" y="50357"/>
                </a:lnTo>
                <a:lnTo>
                  <a:pt x="380593" y="56261"/>
                </a:lnTo>
                <a:lnTo>
                  <a:pt x="366155" y="46914"/>
                </a:lnTo>
                <a:lnTo>
                  <a:pt x="350288" y="39973"/>
                </a:lnTo>
                <a:lnTo>
                  <a:pt x="333273" y="35651"/>
                </a:lnTo>
                <a:lnTo>
                  <a:pt x="315391" y="34163"/>
                </a:lnTo>
                <a:lnTo>
                  <a:pt x="307098" y="34544"/>
                </a:lnTo>
                <a:lnTo>
                  <a:pt x="296340" y="35746"/>
                </a:lnTo>
                <a:lnTo>
                  <a:pt x="285972" y="37973"/>
                </a:lnTo>
                <a:lnTo>
                  <a:pt x="276051" y="41151"/>
                </a:lnTo>
                <a:lnTo>
                  <a:pt x="266636" y="45212"/>
                </a:lnTo>
                <a:lnTo>
                  <a:pt x="252980" y="26681"/>
                </a:lnTo>
                <a:lnTo>
                  <a:pt x="234984" y="12414"/>
                </a:lnTo>
                <a:lnTo>
                  <a:pt x="213651" y="3242"/>
                </a:lnTo>
                <a:lnTo>
                  <a:pt x="189979" y="0"/>
                </a:lnTo>
                <a:close/>
              </a:path>
            </a:pathLst>
          </a:custGeom>
          <a:solidFill>
            <a:srgbClr val="FFB756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2530" y="417747"/>
            <a:ext cx="739987" cy="556260"/>
          </a:xfrm>
          <a:custGeom>
            <a:avLst/>
            <a:gdLst/>
            <a:ahLst/>
            <a:cxnLst/>
            <a:rect l="l" t="t" r="r" b="b"/>
            <a:pathLst>
              <a:path w="554990" h="417195">
                <a:moveTo>
                  <a:pt x="554608" y="319404"/>
                </a:moveTo>
                <a:lnTo>
                  <a:pt x="127126" y="319404"/>
                </a:lnTo>
                <a:lnTo>
                  <a:pt x="144686" y="358554"/>
                </a:lnTo>
                <a:lnTo>
                  <a:pt x="173307" y="389334"/>
                </a:lnTo>
                <a:lnTo>
                  <a:pt x="210333" y="409469"/>
                </a:lnTo>
                <a:lnTo>
                  <a:pt x="253110" y="416687"/>
                </a:lnTo>
                <a:lnTo>
                  <a:pt x="256285" y="416687"/>
                </a:lnTo>
                <a:lnTo>
                  <a:pt x="296912" y="409388"/>
                </a:lnTo>
                <a:lnTo>
                  <a:pt x="351827" y="372407"/>
                </a:lnTo>
                <a:lnTo>
                  <a:pt x="370331" y="345058"/>
                </a:lnTo>
                <a:lnTo>
                  <a:pt x="554608" y="345058"/>
                </a:lnTo>
                <a:lnTo>
                  <a:pt x="554608" y="319404"/>
                </a:lnTo>
                <a:close/>
              </a:path>
              <a:path w="554990" h="417195">
                <a:moveTo>
                  <a:pt x="554608" y="345058"/>
                </a:moveTo>
                <a:lnTo>
                  <a:pt x="370331" y="345058"/>
                </a:lnTo>
                <a:lnTo>
                  <a:pt x="385256" y="368367"/>
                </a:lnTo>
                <a:lnTo>
                  <a:pt x="405907" y="386460"/>
                </a:lnTo>
                <a:lnTo>
                  <a:pt x="430964" y="398172"/>
                </a:lnTo>
                <a:lnTo>
                  <a:pt x="459104" y="402336"/>
                </a:lnTo>
                <a:lnTo>
                  <a:pt x="461263" y="402336"/>
                </a:lnTo>
                <a:lnTo>
                  <a:pt x="511444" y="386841"/>
                </a:lnTo>
                <a:lnTo>
                  <a:pt x="543432" y="352932"/>
                </a:lnTo>
                <a:lnTo>
                  <a:pt x="554608" y="352932"/>
                </a:lnTo>
                <a:lnTo>
                  <a:pt x="554608" y="345058"/>
                </a:lnTo>
                <a:close/>
              </a:path>
              <a:path w="554990" h="417195">
                <a:moveTo>
                  <a:pt x="554608" y="352932"/>
                </a:moveTo>
                <a:lnTo>
                  <a:pt x="543432" y="352932"/>
                </a:lnTo>
                <a:lnTo>
                  <a:pt x="554608" y="358953"/>
                </a:lnTo>
                <a:lnTo>
                  <a:pt x="554608" y="352932"/>
                </a:lnTo>
                <a:close/>
              </a:path>
              <a:path w="554990" h="417195">
                <a:moveTo>
                  <a:pt x="111759" y="113537"/>
                </a:moveTo>
                <a:lnTo>
                  <a:pt x="102488" y="113537"/>
                </a:lnTo>
                <a:lnTo>
                  <a:pt x="99440" y="113664"/>
                </a:lnTo>
                <a:lnTo>
                  <a:pt x="56560" y="124870"/>
                </a:lnTo>
                <a:lnTo>
                  <a:pt x="25098" y="149431"/>
                </a:lnTo>
                <a:lnTo>
                  <a:pt x="5185" y="184017"/>
                </a:lnTo>
                <a:lnTo>
                  <a:pt x="0" y="225043"/>
                </a:lnTo>
                <a:lnTo>
                  <a:pt x="10146" y="263530"/>
                </a:lnTo>
                <a:lnTo>
                  <a:pt x="32972" y="294338"/>
                </a:lnTo>
                <a:lnTo>
                  <a:pt x="65347" y="314787"/>
                </a:lnTo>
                <a:lnTo>
                  <a:pt x="104139" y="322199"/>
                </a:lnTo>
                <a:lnTo>
                  <a:pt x="106552" y="322199"/>
                </a:lnTo>
                <a:lnTo>
                  <a:pt x="111378" y="321944"/>
                </a:lnTo>
                <a:lnTo>
                  <a:pt x="116712" y="321563"/>
                </a:lnTo>
                <a:lnTo>
                  <a:pt x="122047" y="320801"/>
                </a:lnTo>
                <a:lnTo>
                  <a:pt x="127126" y="319404"/>
                </a:lnTo>
                <a:lnTo>
                  <a:pt x="554608" y="319404"/>
                </a:lnTo>
                <a:lnTo>
                  <a:pt x="554608" y="115315"/>
                </a:lnTo>
                <a:lnTo>
                  <a:pt x="123825" y="115315"/>
                </a:lnTo>
                <a:lnTo>
                  <a:pt x="117855" y="114173"/>
                </a:lnTo>
                <a:lnTo>
                  <a:pt x="111759" y="113537"/>
                </a:lnTo>
                <a:close/>
              </a:path>
              <a:path w="554990" h="417195">
                <a:moveTo>
                  <a:pt x="227329" y="0"/>
                </a:moveTo>
                <a:lnTo>
                  <a:pt x="224916" y="0"/>
                </a:lnTo>
                <a:lnTo>
                  <a:pt x="220090" y="253"/>
                </a:lnTo>
                <a:lnTo>
                  <a:pt x="180238" y="11443"/>
                </a:lnTo>
                <a:lnTo>
                  <a:pt x="148828" y="36147"/>
                </a:lnTo>
                <a:lnTo>
                  <a:pt x="128918" y="70780"/>
                </a:lnTo>
                <a:lnTo>
                  <a:pt x="123570" y="111760"/>
                </a:lnTo>
                <a:lnTo>
                  <a:pt x="123655" y="113537"/>
                </a:lnTo>
                <a:lnTo>
                  <a:pt x="123740" y="113918"/>
                </a:lnTo>
                <a:lnTo>
                  <a:pt x="123825" y="115315"/>
                </a:lnTo>
                <a:lnTo>
                  <a:pt x="554608" y="115315"/>
                </a:lnTo>
                <a:lnTo>
                  <a:pt x="554608" y="67310"/>
                </a:lnTo>
                <a:lnTo>
                  <a:pt x="455422" y="67310"/>
                </a:lnTo>
                <a:lnTo>
                  <a:pt x="438165" y="56163"/>
                </a:lnTo>
                <a:lnTo>
                  <a:pt x="433453" y="54101"/>
                </a:lnTo>
                <a:lnTo>
                  <a:pt x="319024" y="54101"/>
                </a:lnTo>
                <a:lnTo>
                  <a:pt x="302696" y="31932"/>
                </a:lnTo>
                <a:lnTo>
                  <a:pt x="281177" y="14858"/>
                </a:lnTo>
                <a:lnTo>
                  <a:pt x="255658" y="3881"/>
                </a:lnTo>
                <a:lnTo>
                  <a:pt x="227329" y="0"/>
                </a:lnTo>
                <a:close/>
              </a:path>
              <a:path w="554990" h="417195">
                <a:moveTo>
                  <a:pt x="511936" y="48513"/>
                </a:moveTo>
                <a:lnTo>
                  <a:pt x="509777" y="48513"/>
                </a:lnTo>
                <a:lnTo>
                  <a:pt x="505332" y="48767"/>
                </a:lnTo>
                <a:lnTo>
                  <a:pt x="491730" y="50790"/>
                </a:lnTo>
                <a:lnTo>
                  <a:pt x="478805" y="54657"/>
                </a:lnTo>
                <a:lnTo>
                  <a:pt x="466667" y="60215"/>
                </a:lnTo>
                <a:lnTo>
                  <a:pt x="455422" y="67310"/>
                </a:lnTo>
                <a:lnTo>
                  <a:pt x="554608" y="67310"/>
                </a:lnTo>
                <a:lnTo>
                  <a:pt x="554608" y="59591"/>
                </a:lnTo>
                <a:lnTo>
                  <a:pt x="547885" y="55366"/>
                </a:lnTo>
                <a:lnTo>
                  <a:pt x="511936" y="48513"/>
                </a:lnTo>
                <a:close/>
              </a:path>
              <a:path w="554990" h="417195">
                <a:moveTo>
                  <a:pt x="377443" y="40893"/>
                </a:moveTo>
                <a:lnTo>
                  <a:pt x="374141" y="40893"/>
                </a:lnTo>
                <a:lnTo>
                  <a:pt x="370839" y="41020"/>
                </a:lnTo>
                <a:lnTo>
                  <a:pt x="330301" y="49240"/>
                </a:lnTo>
                <a:lnTo>
                  <a:pt x="319024" y="54101"/>
                </a:lnTo>
                <a:lnTo>
                  <a:pt x="433453" y="54101"/>
                </a:lnTo>
                <a:lnTo>
                  <a:pt x="419195" y="47863"/>
                </a:lnTo>
                <a:lnTo>
                  <a:pt x="398843" y="42681"/>
                </a:lnTo>
                <a:lnTo>
                  <a:pt x="377443" y="40893"/>
                </a:lnTo>
                <a:close/>
              </a:path>
            </a:pathLst>
          </a:custGeom>
          <a:solidFill>
            <a:srgbClr val="60D7C4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23385"/>
            <a:ext cx="1239520" cy="913553"/>
          </a:xfrm>
          <a:custGeom>
            <a:avLst/>
            <a:gdLst/>
            <a:ahLst/>
            <a:cxnLst/>
            <a:rect l="l" t="t" r="r" b="b"/>
            <a:pathLst>
              <a:path w="929640" h="685165">
                <a:moveTo>
                  <a:pt x="138277" y="0"/>
                </a:moveTo>
                <a:lnTo>
                  <a:pt x="134327" y="0"/>
                </a:lnTo>
                <a:lnTo>
                  <a:pt x="130340" y="126"/>
                </a:lnTo>
                <a:lnTo>
                  <a:pt x="81415" y="9837"/>
                </a:lnTo>
                <a:lnTo>
                  <a:pt x="41892" y="30056"/>
                </a:lnTo>
                <a:lnTo>
                  <a:pt x="9264" y="59293"/>
                </a:lnTo>
                <a:lnTo>
                  <a:pt x="0" y="73247"/>
                </a:lnTo>
                <a:lnTo>
                  <a:pt x="0" y="583277"/>
                </a:lnTo>
                <a:lnTo>
                  <a:pt x="49508" y="639778"/>
                </a:lnTo>
                <a:lnTo>
                  <a:pt x="88829" y="663979"/>
                </a:lnTo>
                <a:lnTo>
                  <a:pt x="132998" y="679304"/>
                </a:lnTo>
                <a:lnTo>
                  <a:pt x="180721" y="684657"/>
                </a:lnTo>
                <a:lnTo>
                  <a:pt x="185953" y="684657"/>
                </a:lnTo>
                <a:lnTo>
                  <a:pt x="241928" y="676088"/>
                </a:lnTo>
                <a:lnTo>
                  <a:pt x="283242" y="659290"/>
                </a:lnTo>
                <a:lnTo>
                  <a:pt x="319555" y="634763"/>
                </a:lnTo>
                <a:lnTo>
                  <a:pt x="349911" y="603640"/>
                </a:lnTo>
                <a:lnTo>
                  <a:pt x="373354" y="567054"/>
                </a:lnTo>
                <a:lnTo>
                  <a:pt x="862079" y="567054"/>
                </a:lnTo>
                <a:lnTo>
                  <a:pt x="886409" y="545417"/>
                </a:lnTo>
                <a:lnTo>
                  <a:pt x="911610" y="507628"/>
                </a:lnTo>
                <a:lnTo>
                  <a:pt x="926472" y="464075"/>
                </a:lnTo>
                <a:lnTo>
                  <a:pt x="929436" y="416560"/>
                </a:lnTo>
                <a:lnTo>
                  <a:pt x="918168" y="365939"/>
                </a:lnTo>
                <a:lnTo>
                  <a:pt x="893696" y="322128"/>
                </a:lnTo>
                <a:lnTo>
                  <a:pt x="858408" y="287181"/>
                </a:lnTo>
                <a:lnTo>
                  <a:pt x="814692" y="263152"/>
                </a:lnTo>
                <a:lnTo>
                  <a:pt x="764933" y="252095"/>
                </a:lnTo>
                <a:lnTo>
                  <a:pt x="766114" y="235712"/>
                </a:lnTo>
                <a:lnTo>
                  <a:pt x="765530" y="227457"/>
                </a:lnTo>
                <a:lnTo>
                  <a:pt x="754551" y="179798"/>
                </a:lnTo>
                <a:lnTo>
                  <a:pt x="730668" y="139101"/>
                </a:lnTo>
                <a:lnTo>
                  <a:pt x="699626" y="110489"/>
                </a:lnTo>
                <a:lnTo>
                  <a:pt x="513245" y="110489"/>
                </a:lnTo>
                <a:lnTo>
                  <a:pt x="484835" y="92130"/>
                </a:lnTo>
                <a:lnTo>
                  <a:pt x="477155" y="88773"/>
                </a:lnTo>
                <a:lnTo>
                  <a:pt x="289064" y="88773"/>
                </a:lnTo>
                <a:lnTo>
                  <a:pt x="262210" y="52345"/>
                </a:lnTo>
                <a:lnTo>
                  <a:pt x="226815" y="24336"/>
                </a:lnTo>
                <a:lnTo>
                  <a:pt x="184848" y="6351"/>
                </a:lnTo>
                <a:lnTo>
                  <a:pt x="138277" y="0"/>
                </a:lnTo>
                <a:close/>
              </a:path>
              <a:path w="929640" h="685165">
                <a:moveTo>
                  <a:pt x="862079" y="567054"/>
                </a:moveTo>
                <a:lnTo>
                  <a:pt x="373354" y="567054"/>
                </a:lnTo>
                <a:lnTo>
                  <a:pt x="397882" y="605313"/>
                </a:lnTo>
                <a:lnTo>
                  <a:pt x="431815" y="635000"/>
                </a:lnTo>
                <a:lnTo>
                  <a:pt x="472974" y="654208"/>
                </a:lnTo>
                <a:lnTo>
                  <a:pt x="519176" y="661035"/>
                </a:lnTo>
                <a:lnTo>
                  <a:pt x="522833" y="661035"/>
                </a:lnTo>
                <a:lnTo>
                  <a:pt x="569998" y="652658"/>
                </a:lnTo>
                <a:lnTo>
                  <a:pt x="605220" y="635650"/>
                </a:lnTo>
                <a:lnTo>
                  <a:pt x="634843" y="610951"/>
                </a:lnTo>
                <a:lnTo>
                  <a:pt x="657821" y="579882"/>
                </a:lnTo>
                <a:lnTo>
                  <a:pt x="844044" y="579882"/>
                </a:lnTo>
                <a:lnTo>
                  <a:pt x="852427" y="575639"/>
                </a:lnTo>
                <a:lnTo>
                  <a:pt x="862079" y="567054"/>
                </a:lnTo>
                <a:close/>
              </a:path>
              <a:path w="929640" h="685165">
                <a:moveTo>
                  <a:pt x="844044" y="579882"/>
                </a:moveTo>
                <a:lnTo>
                  <a:pt x="657821" y="579882"/>
                </a:lnTo>
                <a:lnTo>
                  <a:pt x="678984" y="591302"/>
                </a:lnTo>
                <a:lnTo>
                  <a:pt x="701828" y="599709"/>
                </a:lnTo>
                <a:lnTo>
                  <a:pt x="725971" y="604902"/>
                </a:lnTo>
                <a:lnTo>
                  <a:pt x="751027" y="606678"/>
                </a:lnTo>
                <a:lnTo>
                  <a:pt x="755459" y="606678"/>
                </a:lnTo>
                <a:lnTo>
                  <a:pt x="759891" y="606551"/>
                </a:lnTo>
                <a:lnTo>
                  <a:pt x="764362" y="606171"/>
                </a:lnTo>
                <a:lnTo>
                  <a:pt x="811225" y="596491"/>
                </a:lnTo>
                <a:lnTo>
                  <a:pt x="844044" y="579882"/>
                </a:lnTo>
                <a:close/>
              </a:path>
              <a:path w="929640" h="685165">
                <a:moveTo>
                  <a:pt x="606082" y="79628"/>
                </a:moveTo>
                <a:lnTo>
                  <a:pt x="602475" y="79628"/>
                </a:lnTo>
                <a:lnTo>
                  <a:pt x="598843" y="79756"/>
                </a:lnTo>
                <a:lnTo>
                  <a:pt x="551587" y="89725"/>
                </a:lnTo>
                <a:lnTo>
                  <a:pt x="513245" y="110489"/>
                </a:lnTo>
                <a:lnTo>
                  <a:pt x="699626" y="110489"/>
                </a:lnTo>
                <a:lnTo>
                  <a:pt x="696329" y="107451"/>
                </a:lnTo>
                <a:lnTo>
                  <a:pt x="653984" y="86932"/>
                </a:lnTo>
                <a:lnTo>
                  <a:pt x="606082" y="79628"/>
                </a:lnTo>
                <a:close/>
              </a:path>
              <a:path w="929640" h="685165">
                <a:moveTo>
                  <a:pt x="384987" y="67056"/>
                </a:moveTo>
                <a:lnTo>
                  <a:pt x="379577" y="67056"/>
                </a:lnTo>
                <a:lnTo>
                  <a:pt x="374142" y="67310"/>
                </a:lnTo>
                <a:lnTo>
                  <a:pt x="327104" y="74517"/>
                </a:lnTo>
                <a:lnTo>
                  <a:pt x="289064" y="88773"/>
                </a:lnTo>
                <a:lnTo>
                  <a:pt x="477155" y="88773"/>
                </a:lnTo>
                <a:lnTo>
                  <a:pt x="453621" y="78486"/>
                </a:lnTo>
                <a:lnTo>
                  <a:pt x="420154" y="69984"/>
                </a:lnTo>
                <a:lnTo>
                  <a:pt x="384987" y="67056"/>
                </a:lnTo>
                <a:close/>
              </a:path>
            </a:pathLst>
          </a:custGeom>
          <a:solidFill>
            <a:srgbClr val="97DAEC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5896857"/>
            <a:ext cx="12192000" cy="961813"/>
            <a:chOff x="0" y="4422635"/>
            <a:chExt cx="9144000" cy="721360"/>
          </a:xfrm>
        </p:grpSpPr>
        <p:sp>
          <p:nvSpPr>
            <p:cNvPr id="7" name="object 7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4"/>
                  </a:lnTo>
                  <a:lnTo>
                    <a:pt x="9143999" y="582514"/>
                  </a:lnTo>
                  <a:lnTo>
                    <a:pt x="9143999" y="440509"/>
                  </a:lnTo>
                  <a:lnTo>
                    <a:pt x="8201472" y="370321"/>
                  </a:lnTo>
                  <a:lnTo>
                    <a:pt x="6474764" y="272614"/>
                  </a:lnTo>
                  <a:lnTo>
                    <a:pt x="1210710" y="67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4422635"/>
              <a:ext cx="9144000" cy="588010"/>
            </a:xfrm>
            <a:custGeom>
              <a:avLst/>
              <a:gdLst/>
              <a:ahLst/>
              <a:cxnLst/>
              <a:rect l="l" t="t" r="r" b="b"/>
              <a:pathLst>
                <a:path w="9144000" h="588010">
                  <a:moveTo>
                    <a:pt x="9143999" y="0"/>
                  </a:moveTo>
                  <a:lnTo>
                    <a:pt x="0" y="0"/>
                  </a:lnTo>
                  <a:lnTo>
                    <a:pt x="0" y="147403"/>
                  </a:lnTo>
                  <a:lnTo>
                    <a:pt x="1210710" y="215195"/>
                  </a:lnTo>
                  <a:lnTo>
                    <a:pt x="6474764" y="420024"/>
                  </a:lnTo>
                  <a:lnTo>
                    <a:pt x="8201472" y="517724"/>
                  </a:lnTo>
                  <a:lnTo>
                    <a:pt x="9143999" y="587925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B3AA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5"/>
                  </a:lnTo>
                  <a:lnTo>
                    <a:pt x="9143999" y="582515"/>
                  </a:lnTo>
                  <a:lnTo>
                    <a:pt x="9143999" y="440522"/>
                  </a:lnTo>
                  <a:lnTo>
                    <a:pt x="8201472" y="370321"/>
                  </a:lnTo>
                  <a:lnTo>
                    <a:pt x="6474764" y="272616"/>
                  </a:lnTo>
                  <a:lnTo>
                    <a:pt x="1210710" y="67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10781286" y="5166151"/>
            <a:ext cx="1590441" cy="183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" y="5579067"/>
            <a:ext cx="1757865" cy="127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2F9CB1-8942-E31C-D90B-202A9E9BFA47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BB5CD1-CEA4-34BE-8B7B-6D458620E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69225" y="97047"/>
            <a:ext cx="1871663" cy="685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3726341-309B-8B60-38AF-39196E34E993}"/>
              </a:ext>
            </a:extLst>
          </p:cNvPr>
          <p:cNvGrpSpPr/>
          <p:nvPr/>
        </p:nvGrpSpPr>
        <p:grpSpPr>
          <a:xfrm>
            <a:off x="606440" y="1433134"/>
            <a:ext cx="12319155" cy="6494085"/>
            <a:chOff x="571934" y="1001813"/>
            <a:chExt cx="12319155" cy="64940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169DF4E-565B-05AF-CC70-031DF18A5869}"/>
                </a:ext>
              </a:extLst>
            </p:cNvPr>
            <p:cNvSpPr/>
            <p:nvPr/>
          </p:nvSpPr>
          <p:spPr>
            <a:xfrm>
              <a:off x="571934" y="1189018"/>
              <a:ext cx="11325224" cy="482974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E091D16-487B-F03A-F24F-2EE5B7AF7F93}"/>
                </a:ext>
              </a:extLst>
            </p:cNvPr>
            <p:cNvSpPr/>
            <p:nvPr/>
          </p:nvSpPr>
          <p:spPr>
            <a:xfrm>
              <a:off x="1275351" y="1001813"/>
              <a:ext cx="11615738" cy="649408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chích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chòe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!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Chim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đừng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hót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nữa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ốm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rồi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Lặng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ngủ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nhỏ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Vẫy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quạt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đều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Ngấn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thiu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thiu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Đậu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tường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Căn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vắng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Cốc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chén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lặng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im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Đôi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mắt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lim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dim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Ngủ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ngon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Hoa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cam,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hoa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khế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lặng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vườn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mơ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cháu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Quạt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đầy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hương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thơm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/>
              </a:r>
              <a:b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057CBC5-8CB1-E7CE-2921-DCDECE8F694D}"/>
              </a:ext>
            </a:extLst>
          </p:cNvPr>
          <p:cNvGrpSpPr/>
          <p:nvPr/>
        </p:nvGrpSpPr>
        <p:grpSpPr>
          <a:xfrm>
            <a:off x="2640052" y="241187"/>
            <a:ext cx="7109737" cy="1040925"/>
            <a:chOff x="2640052" y="241187"/>
            <a:chExt cx="7109737" cy="1040925"/>
          </a:xfrm>
          <a:noFill/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3FFB953-FB81-F61F-3EAC-81596D6F0A4C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960BA84-0679-F542-5FC1-41C7BFE9A025}"/>
                </a:ext>
              </a:extLst>
            </p:cNvPr>
            <p:cNvSpPr txBox="1"/>
            <p:nvPr/>
          </p:nvSpPr>
          <p:spPr>
            <a:xfrm>
              <a:off x="3436341" y="241187"/>
              <a:ext cx="6313448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Quạt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cho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ngủ</a:t>
              </a:r>
              <a:endPara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96FC96-2673-F904-3CA0-08F0B0102320}"/>
              </a:ext>
            </a:extLst>
          </p:cNvPr>
          <p:cNvSpPr txBox="1"/>
          <p:nvPr/>
        </p:nvSpPr>
        <p:spPr>
          <a:xfrm>
            <a:off x="1309857" y="4853946"/>
            <a:ext cx="2583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Ngấn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nắng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E03610-45F4-98DB-D5E9-13652B3F6D89}"/>
              </a:ext>
            </a:extLst>
          </p:cNvPr>
          <p:cNvSpPr txBox="1"/>
          <p:nvPr/>
        </p:nvSpPr>
        <p:spPr>
          <a:xfrm>
            <a:off x="3067079" y="4862927"/>
            <a:ext cx="2583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thiu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thiu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4A82D4-0F6F-0EDB-806D-61E287A47773}"/>
              </a:ext>
            </a:extLst>
          </p:cNvPr>
          <p:cNvSpPr txBox="1"/>
          <p:nvPr/>
        </p:nvSpPr>
        <p:spPr>
          <a:xfrm>
            <a:off x="8341773" y="2415927"/>
            <a:ext cx="1991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lim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dim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E59979-7A0F-7167-3D34-405C2CEF6AA7}"/>
              </a:ext>
            </a:extLst>
          </p:cNvPr>
          <p:cNvSpPr txBox="1"/>
          <p:nvPr/>
        </p:nvSpPr>
        <p:spPr>
          <a:xfrm>
            <a:off x="765897" y="1506538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02B7F-FDB3-E04E-6974-987B8BDF3A88}"/>
              </a:ext>
            </a:extLst>
          </p:cNvPr>
          <p:cNvSpPr txBox="1"/>
          <p:nvPr/>
        </p:nvSpPr>
        <p:spPr>
          <a:xfrm>
            <a:off x="726055" y="3933564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7EEDF0B-D56A-74B1-E31E-3D2E248B3075}"/>
              </a:ext>
            </a:extLst>
          </p:cNvPr>
          <p:cNvSpPr txBox="1"/>
          <p:nvPr/>
        </p:nvSpPr>
        <p:spPr>
          <a:xfrm>
            <a:off x="6350478" y="153980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939A422-26E6-C6A1-9DE6-2801A5324B39}"/>
              </a:ext>
            </a:extLst>
          </p:cNvPr>
          <p:cNvSpPr txBox="1"/>
          <p:nvPr/>
        </p:nvSpPr>
        <p:spPr>
          <a:xfrm>
            <a:off x="6371241" y="3933564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6778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7D327D0-DC84-D98D-8E92-3B0C7CEA17EB}"/>
              </a:ext>
            </a:extLst>
          </p:cNvPr>
          <p:cNvSpPr/>
          <p:nvPr/>
        </p:nvSpPr>
        <p:spPr>
          <a:xfrm>
            <a:off x="837883" y="1396593"/>
            <a:ext cx="2946400" cy="9690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marL="0" marR="0" lvl="0" indent="0" algn="ctr" defTabSz="60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48000" y="409762"/>
            <a:ext cx="6273800" cy="6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478" rtl="0" eaLnBrk="1" fontAlgn="auto" latinLnBrk="0" hangingPunct="1">
              <a:lnSpc>
                <a:spcPts val="52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1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0953850" y="4705016"/>
            <a:ext cx="1169011" cy="20680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53850" y="180276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962500" y="1469466"/>
            <a:ext cx="2906175" cy="729226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marL="0" marR="0" lvl="0" indent="0" algn="ctr" defTabSz="609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ngấn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nắng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EFE6209-D3ED-7F7F-2CBE-0A7C9B9839BF}"/>
              </a:ext>
            </a:extLst>
          </p:cNvPr>
          <p:cNvSpPr/>
          <p:nvPr/>
        </p:nvSpPr>
        <p:spPr>
          <a:xfrm>
            <a:off x="733997" y="2765828"/>
            <a:ext cx="3398403" cy="9690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marL="0" marR="0" lvl="0" indent="0" algn="ctr" defTabSz="60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0239451-9F20-7951-1DFA-46D209F2D96F}"/>
              </a:ext>
            </a:extLst>
          </p:cNvPr>
          <p:cNvSpPr txBox="1"/>
          <p:nvPr/>
        </p:nvSpPr>
        <p:spPr>
          <a:xfrm>
            <a:off x="791592" y="2830666"/>
            <a:ext cx="3397078" cy="729226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marL="0" marR="0" lvl="0" indent="0" algn="ctr" defTabSz="609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879" y="1267527"/>
            <a:ext cx="613587" cy="613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68" y="2604386"/>
            <a:ext cx="613717" cy="613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5052646" y="1157842"/>
            <a:ext cx="6198990" cy="1446538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marL="0" marR="0" lvl="0" indent="0" algn="l" defTabSz="609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Vệt nắng in dấu thành đường nét trên tường.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4F8318-3EB1-770A-BFED-85D777B1B904}"/>
              </a:ext>
            </a:extLst>
          </p:cNvPr>
          <p:cNvSpPr txBox="1"/>
          <p:nvPr/>
        </p:nvSpPr>
        <p:spPr>
          <a:xfrm>
            <a:off x="5186439" y="2608021"/>
            <a:ext cx="6198990" cy="668441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marL="0" marR="0" lvl="0" indent="0" algn="l" defTabSz="609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 mới ngủ, chưa ngủ say.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22CC6C-F6FC-ABD1-4A43-45CFE2851A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3812860" y="1396593"/>
            <a:ext cx="1397025" cy="9690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4007281" y="2846772"/>
            <a:ext cx="1397025" cy="969042"/>
          </a:xfrm>
          <a:prstGeom prst="rect">
            <a:avLst/>
          </a:prstGeom>
        </p:spPr>
      </p:pic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xmlns="" id="{1EFE6209-D3ED-7F7F-2CBE-0A7C9B9839BF}"/>
              </a:ext>
            </a:extLst>
          </p:cNvPr>
          <p:cNvSpPr/>
          <p:nvPr/>
        </p:nvSpPr>
        <p:spPr>
          <a:xfrm>
            <a:off x="721672" y="4245880"/>
            <a:ext cx="3398403" cy="9690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marL="0" marR="0" lvl="0" indent="0" algn="ctr" defTabSz="60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239451-9F20-7951-1DFA-46D209F2D96F}"/>
              </a:ext>
            </a:extLst>
          </p:cNvPr>
          <p:cNvSpPr txBox="1"/>
          <p:nvPr/>
        </p:nvSpPr>
        <p:spPr>
          <a:xfrm>
            <a:off x="733997" y="4293368"/>
            <a:ext cx="3397078" cy="729226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marL="0" marR="0" lvl="0" indent="0" algn="ctr" defTabSz="609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dim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4007281" y="4245880"/>
            <a:ext cx="1397025" cy="9690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D4F8318-3EB1-770A-BFED-85D777B1B904}"/>
              </a:ext>
            </a:extLst>
          </p:cNvPr>
          <p:cNvSpPr txBox="1"/>
          <p:nvPr/>
        </p:nvSpPr>
        <p:spPr>
          <a:xfrm>
            <a:off x="5186439" y="4206965"/>
            <a:ext cx="6198990" cy="1446538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marL="0" marR="0" lvl="0" indent="0" algn="l" defTabSz="609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(mắt) nhắm chưa khít, còn hơi hé mở.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2B3968-4B07-D707-4D7C-614BD0397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278" y="4116684"/>
            <a:ext cx="613717" cy="6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18" grpId="0" animBg="1"/>
      <p:bldP spid="19" grpId="0"/>
      <p:bldP spid="5" grpId="0"/>
      <p:bldP spid="20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66377"/>
            <a:ext cx="12192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9">
            <a:extLst>
              <a:ext uri="{FF2B5EF4-FFF2-40B4-BE49-F238E27FC236}">
                <a16:creationId xmlns:a16="http://schemas.microsoft.com/office/drawing/2014/main" xmlns="" id="{AA7B2EEE-41E3-46FE-9407-034A8FE7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187" y="5645292"/>
            <a:ext cx="4844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3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 cam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39F46678-1324-4E5C-83AF-99B1C62D3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861" y="5644624"/>
            <a:ext cx="4844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3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 khế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20F0C4-AE8C-41E7-8719-2FF691CFC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32" y="1983683"/>
            <a:ext cx="5338872" cy="3660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A164EA-38F1-46EF-92D3-802259A5C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50" y="1983683"/>
            <a:ext cx="5215863" cy="36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648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41953" y="453899"/>
            <a:ext cx="1078653" cy="861060"/>
          </a:xfrm>
          <a:custGeom>
            <a:avLst/>
            <a:gdLst/>
            <a:ahLst/>
            <a:cxnLst/>
            <a:rect l="l" t="t" r="r" b="b"/>
            <a:pathLst>
              <a:path w="808990" h="645794">
                <a:moveTo>
                  <a:pt x="302767" y="0"/>
                </a:moveTo>
                <a:lnTo>
                  <a:pt x="259603" y="5786"/>
                </a:lnTo>
                <a:lnTo>
                  <a:pt x="220805" y="22116"/>
                </a:lnTo>
                <a:lnTo>
                  <a:pt x="187928" y="47450"/>
                </a:lnTo>
                <a:lnTo>
                  <a:pt x="162522" y="80245"/>
                </a:lnTo>
                <a:lnTo>
                  <a:pt x="146140" y="118959"/>
                </a:lnTo>
                <a:lnTo>
                  <a:pt x="140334" y="162051"/>
                </a:lnTo>
                <a:lnTo>
                  <a:pt x="140702" y="172452"/>
                </a:lnTo>
                <a:lnTo>
                  <a:pt x="141747" y="182673"/>
                </a:lnTo>
                <a:lnTo>
                  <a:pt x="143388" y="192680"/>
                </a:lnTo>
                <a:lnTo>
                  <a:pt x="145541" y="202437"/>
                </a:lnTo>
                <a:lnTo>
                  <a:pt x="140334" y="202437"/>
                </a:lnTo>
                <a:lnTo>
                  <a:pt x="95942" y="209583"/>
                </a:lnTo>
                <a:lnTo>
                  <a:pt x="57415" y="229487"/>
                </a:lnTo>
                <a:lnTo>
                  <a:pt x="27049" y="259853"/>
                </a:lnTo>
                <a:lnTo>
                  <a:pt x="7145" y="298380"/>
                </a:lnTo>
                <a:lnTo>
                  <a:pt x="0" y="342773"/>
                </a:lnTo>
                <a:lnTo>
                  <a:pt x="9112" y="392793"/>
                </a:lnTo>
                <a:lnTo>
                  <a:pt x="34226" y="434895"/>
                </a:lnTo>
                <a:lnTo>
                  <a:pt x="72008" y="465734"/>
                </a:lnTo>
                <a:lnTo>
                  <a:pt x="119125" y="481964"/>
                </a:lnTo>
                <a:lnTo>
                  <a:pt x="119125" y="483615"/>
                </a:lnTo>
                <a:lnTo>
                  <a:pt x="124903" y="526698"/>
                </a:lnTo>
                <a:lnTo>
                  <a:pt x="141214" y="565389"/>
                </a:lnTo>
                <a:lnTo>
                  <a:pt x="166528" y="598154"/>
                </a:lnTo>
                <a:lnTo>
                  <a:pt x="199314" y="623457"/>
                </a:lnTo>
                <a:lnTo>
                  <a:pt x="238041" y="639764"/>
                </a:lnTo>
                <a:lnTo>
                  <a:pt x="281177" y="645540"/>
                </a:lnTo>
                <a:lnTo>
                  <a:pt x="320565" y="640711"/>
                </a:lnTo>
                <a:lnTo>
                  <a:pt x="356441" y="626998"/>
                </a:lnTo>
                <a:lnTo>
                  <a:pt x="387673" y="605571"/>
                </a:lnTo>
                <a:lnTo>
                  <a:pt x="413130" y="577595"/>
                </a:lnTo>
                <a:lnTo>
                  <a:pt x="432236" y="597066"/>
                </a:lnTo>
                <a:lnTo>
                  <a:pt x="455294" y="611917"/>
                </a:lnTo>
                <a:lnTo>
                  <a:pt x="481496" y="621387"/>
                </a:lnTo>
                <a:lnTo>
                  <a:pt x="510031" y="624713"/>
                </a:lnTo>
                <a:lnTo>
                  <a:pt x="556355" y="615709"/>
                </a:lnTo>
                <a:lnTo>
                  <a:pt x="594677" y="591073"/>
                </a:lnTo>
                <a:lnTo>
                  <a:pt x="621474" y="554364"/>
                </a:lnTo>
                <a:lnTo>
                  <a:pt x="633221" y="509142"/>
                </a:lnTo>
                <a:lnTo>
                  <a:pt x="645290" y="514183"/>
                </a:lnTo>
                <a:lnTo>
                  <a:pt x="658145" y="517842"/>
                </a:lnTo>
                <a:lnTo>
                  <a:pt x="671619" y="520072"/>
                </a:lnTo>
                <a:lnTo>
                  <a:pt x="685545" y="520826"/>
                </a:lnTo>
                <a:lnTo>
                  <a:pt x="733512" y="511133"/>
                </a:lnTo>
                <a:lnTo>
                  <a:pt x="772667" y="484711"/>
                </a:lnTo>
                <a:lnTo>
                  <a:pt x="799060" y="445549"/>
                </a:lnTo>
                <a:lnTo>
                  <a:pt x="808735" y="397637"/>
                </a:lnTo>
                <a:lnTo>
                  <a:pt x="800897" y="354381"/>
                </a:lnTo>
                <a:lnTo>
                  <a:pt x="779271" y="317817"/>
                </a:lnTo>
                <a:lnTo>
                  <a:pt x="746692" y="290873"/>
                </a:lnTo>
                <a:lnTo>
                  <a:pt x="705992" y="276478"/>
                </a:lnTo>
                <a:lnTo>
                  <a:pt x="708146" y="266660"/>
                </a:lnTo>
                <a:lnTo>
                  <a:pt x="709787" y="256508"/>
                </a:lnTo>
                <a:lnTo>
                  <a:pt x="710832" y="246118"/>
                </a:lnTo>
                <a:lnTo>
                  <a:pt x="711200" y="235585"/>
                </a:lnTo>
                <a:lnTo>
                  <a:pt x="705422" y="192634"/>
                </a:lnTo>
                <a:lnTo>
                  <a:pt x="689111" y="153980"/>
                </a:lnTo>
                <a:lnTo>
                  <a:pt x="663797" y="121189"/>
                </a:lnTo>
                <a:lnTo>
                  <a:pt x="631011" y="95828"/>
                </a:lnTo>
                <a:lnTo>
                  <a:pt x="592284" y="79463"/>
                </a:lnTo>
                <a:lnTo>
                  <a:pt x="549148" y="73660"/>
                </a:lnTo>
                <a:lnTo>
                  <a:pt x="523051" y="75765"/>
                </a:lnTo>
                <a:lnTo>
                  <a:pt x="498300" y="81835"/>
                </a:lnTo>
                <a:lnTo>
                  <a:pt x="475192" y="91501"/>
                </a:lnTo>
                <a:lnTo>
                  <a:pt x="454025" y="104393"/>
                </a:lnTo>
                <a:lnTo>
                  <a:pt x="430319" y="62311"/>
                </a:lnTo>
                <a:lnTo>
                  <a:pt x="395636" y="29289"/>
                </a:lnTo>
                <a:lnTo>
                  <a:pt x="352333" y="7721"/>
                </a:lnTo>
                <a:lnTo>
                  <a:pt x="302767" y="0"/>
                </a:lnTo>
                <a:close/>
              </a:path>
            </a:pathLst>
          </a:custGeom>
          <a:solidFill>
            <a:srgbClr val="F06790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5659" y="419611"/>
            <a:ext cx="789940" cy="464820"/>
          </a:xfrm>
          <a:custGeom>
            <a:avLst/>
            <a:gdLst/>
            <a:ahLst/>
            <a:cxnLst/>
            <a:rect l="l" t="t" r="r" b="b"/>
            <a:pathLst>
              <a:path w="592455" h="348615">
                <a:moveTo>
                  <a:pt x="189979" y="0"/>
                </a:moveTo>
                <a:lnTo>
                  <a:pt x="150632" y="9568"/>
                </a:lnTo>
                <a:lnTo>
                  <a:pt x="107743" y="59154"/>
                </a:lnTo>
                <a:lnTo>
                  <a:pt x="103263" y="93472"/>
                </a:lnTo>
                <a:lnTo>
                  <a:pt x="103263" y="94615"/>
                </a:lnTo>
                <a:lnTo>
                  <a:pt x="103555" y="95504"/>
                </a:lnTo>
                <a:lnTo>
                  <a:pt x="103555" y="96393"/>
                </a:lnTo>
                <a:lnTo>
                  <a:pt x="98475" y="95377"/>
                </a:lnTo>
                <a:lnTo>
                  <a:pt x="93383" y="94869"/>
                </a:lnTo>
                <a:lnTo>
                  <a:pt x="83184" y="94996"/>
                </a:lnTo>
                <a:lnTo>
                  <a:pt x="21020" y="124904"/>
                </a:lnTo>
                <a:lnTo>
                  <a:pt x="0" y="188087"/>
                </a:lnTo>
                <a:lnTo>
                  <a:pt x="8516" y="220269"/>
                </a:lnTo>
                <a:lnTo>
                  <a:pt x="27612" y="245999"/>
                </a:lnTo>
                <a:lnTo>
                  <a:pt x="54667" y="263060"/>
                </a:lnTo>
                <a:lnTo>
                  <a:pt x="87058" y="269240"/>
                </a:lnTo>
                <a:lnTo>
                  <a:pt x="97612" y="268732"/>
                </a:lnTo>
                <a:lnTo>
                  <a:pt x="102069" y="268097"/>
                </a:lnTo>
                <a:lnTo>
                  <a:pt x="106248" y="266954"/>
                </a:lnTo>
                <a:lnTo>
                  <a:pt x="120925" y="299692"/>
                </a:lnTo>
                <a:lnTo>
                  <a:pt x="144848" y="325405"/>
                </a:lnTo>
                <a:lnTo>
                  <a:pt x="175797" y="342213"/>
                </a:lnTo>
                <a:lnTo>
                  <a:pt x="211556" y="348234"/>
                </a:lnTo>
                <a:lnTo>
                  <a:pt x="219608" y="347853"/>
                </a:lnTo>
                <a:lnTo>
                  <a:pt x="248132" y="342084"/>
                </a:lnTo>
                <a:lnTo>
                  <a:pt x="273253" y="329517"/>
                </a:lnTo>
                <a:lnTo>
                  <a:pt x="294021" y="311259"/>
                </a:lnTo>
                <a:lnTo>
                  <a:pt x="309486" y="288417"/>
                </a:lnTo>
                <a:lnTo>
                  <a:pt x="321953" y="307879"/>
                </a:lnTo>
                <a:lnTo>
                  <a:pt x="339202" y="322961"/>
                </a:lnTo>
                <a:lnTo>
                  <a:pt x="360126" y="332708"/>
                </a:lnTo>
                <a:lnTo>
                  <a:pt x="383616" y="336169"/>
                </a:lnTo>
                <a:lnTo>
                  <a:pt x="389229" y="336042"/>
                </a:lnTo>
                <a:lnTo>
                  <a:pt x="409441" y="331934"/>
                </a:lnTo>
                <a:lnTo>
                  <a:pt x="427337" y="323278"/>
                </a:lnTo>
                <a:lnTo>
                  <a:pt x="442388" y="310717"/>
                </a:lnTo>
                <a:lnTo>
                  <a:pt x="454063" y="294894"/>
                </a:lnTo>
                <a:lnTo>
                  <a:pt x="464840" y="300734"/>
                </a:lnTo>
                <a:lnTo>
                  <a:pt x="476462" y="305038"/>
                </a:lnTo>
                <a:lnTo>
                  <a:pt x="488728" y="307699"/>
                </a:lnTo>
                <a:lnTo>
                  <a:pt x="501434" y="308610"/>
                </a:lnTo>
                <a:lnTo>
                  <a:pt x="508292" y="308356"/>
                </a:lnTo>
                <a:lnTo>
                  <a:pt x="542965" y="298775"/>
                </a:lnTo>
                <a:lnTo>
                  <a:pt x="570315" y="277431"/>
                </a:lnTo>
                <a:lnTo>
                  <a:pt x="587641" y="247419"/>
                </a:lnTo>
                <a:lnTo>
                  <a:pt x="592239" y="211836"/>
                </a:lnTo>
                <a:lnTo>
                  <a:pt x="583966" y="180169"/>
                </a:lnTo>
                <a:lnTo>
                  <a:pt x="565680" y="154336"/>
                </a:lnTo>
                <a:lnTo>
                  <a:pt x="539750" y="136362"/>
                </a:lnTo>
                <a:lnTo>
                  <a:pt x="508546" y="128270"/>
                </a:lnTo>
                <a:lnTo>
                  <a:pt x="509181" y="119888"/>
                </a:lnTo>
                <a:lnTo>
                  <a:pt x="483003" y="62055"/>
                </a:lnTo>
                <a:lnTo>
                  <a:pt x="427774" y="40513"/>
                </a:lnTo>
                <a:lnTo>
                  <a:pt x="422313" y="40767"/>
                </a:lnTo>
                <a:lnTo>
                  <a:pt x="410917" y="42455"/>
                </a:lnTo>
                <a:lnTo>
                  <a:pt x="400096" y="45704"/>
                </a:lnTo>
                <a:lnTo>
                  <a:pt x="389953" y="50357"/>
                </a:lnTo>
                <a:lnTo>
                  <a:pt x="380593" y="56261"/>
                </a:lnTo>
                <a:lnTo>
                  <a:pt x="366155" y="46914"/>
                </a:lnTo>
                <a:lnTo>
                  <a:pt x="350288" y="39973"/>
                </a:lnTo>
                <a:lnTo>
                  <a:pt x="333273" y="35651"/>
                </a:lnTo>
                <a:lnTo>
                  <a:pt x="315391" y="34163"/>
                </a:lnTo>
                <a:lnTo>
                  <a:pt x="307098" y="34544"/>
                </a:lnTo>
                <a:lnTo>
                  <a:pt x="296340" y="35746"/>
                </a:lnTo>
                <a:lnTo>
                  <a:pt x="285972" y="37973"/>
                </a:lnTo>
                <a:lnTo>
                  <a:pt x="276051" y="41151"/>
                </a:lnTo>
                <a:lnTo>
                  <a:pt x="266636" y="45212"/>
                </a:lnTo>
                <a:lnTo>
                  <a:pt x="252980" y="26681"/>
                </a:lnTo>
                <a:lnTo>
                  <a:pt x="234984" y="12414"/>
                </a:lnTo>
                <a:lnTo>
                  <a:pt x="213651" y="3242"/>
                </a:lnTo>
                <a:lnTo>
                  <a:pt x="189979" y="0"/>
                </a:lnTo>
                <a:close/>
              </a:path>
            </a:pathLst>
          </a:custGeom>
          <a:solidFill>
            <a:srgbClr val="FFB756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2530" y="417747"/>
            <a:ext cx="739987" cy="556260"/>
          </a:xfrm>
          <a:custGeom>
            <a:avLst/>
            <a:gdLst/>
            <a:ahLst/>
            <a:cxnLst/>
            <a:rect l="l" t="t" r="r" b="b"/>
            <a:pathLst>
              <a:path w="554990" h="417195">
                <a:moveTo>
                  <a:pt x="554608" y="319404"/>
                </a:moveTo>
                <a:lnTo>
                  <a:pt x="127126" y="319404"/>
                </a:lnTo>
                <a:lnTo>
                  <a:pt x="144686" y="358554"/>
                </a:lnTo>
                <a:lnTo>
                  <a:pt x="173307" y="389334"/>
                </a:lnTo>
                <a:lnTo>
                  <a:pt x="210333" y="409469"/>
                </a:lnTo>
                <a:lnTo>
                  <a:pt x="253110" y="416687"/>
                </a:lnTo>
                <a:lnTo>
                  <a:pt x="256285" y="416687"/>
                </a:lnTo>
                <a:lnTo>
                  <a:pt x="296912" y="409388"/>
                </a:lnTo>
                <a:lnTo>
                  <a:pt x="351827" y="372407"/>
                </a:lnTo>
                <a:lnTo>
                  <a:pt x="370331" y="345058"/>
                </a:lnTo>
                <a:lnTo>
                  <a:pt x="554608" y="345058"/>
                </a:lnTo>
                <a:lnTo>
                  <a:pt x="554608" y="319404"/>
                </a:lnTo>
                <a:close/>
              </a:path>
              <a:path w="554990" h="417195">
                <a:moveTo>
                  <a:pt x="554608" y="345058"/>
                </a:moveTo>
                <a:lnTo>
                  <a:pt x="370331" y="345058"/>
                </a:lnTo>
                <a:lnTo>
                  <a:pt x="385256" y="368367"/>
                </a:lnTo>
                <a:lnTo>
                  <a:pt x="405907" y="386460"/>
                </a:lnTo>
                <a:lnTo>
                  <a:pt x="430964" y="398172"/>
                </a:lnTo>
                <a:lnTo>
                  <a:pt x="459104" y="402336"/>
                </a:lnTo>
                <a:lnTo>
                  <a:pt x="461263" y="402336"/>
                </a:lnTo>
                <a:lnTo>
                  <a:pt x="511444" y="386841"/>
                </a:lnTo>
                <a:lnTo>
                  <a:pt x="543432" y="352932"/>
                </a:lnTo>
                <a:lnTo>
                  <a:pt x="554608" y="352932"/>
                </a:lnTo>
                <a:lnTo>
                  <a:pt x="554608" y="345058"/>
                </a:lnTo>
                <a:close/>
              </a:path>
              <a:path w="554990" h="417195">
                <a:moveTo>
                  <a:pt x="554608" y="352932"/>
                </a:moveTo>
                <a:lnTo>
                  <a:pt x="543432" y="352932"/>
                </a:lnTo>
                <a:lnTo>
                  <a:pt x="554608" y="358953"/>
                </a:lnTo>
                <a:lnTo>
                  <a:pt x="554608" y="352932"/>
                </a:lnTo>
                <a:close/>
              </a:path>
              <a:path w="554990" h="417195">
                <a:moveTo>
                  <a:pt x="111759" y="113537"/>
                </a:moveTo>
                <a:lnTo>
                  <a:pt x="102488" y="113537"/>
                </a:lnTo>
                <a:lnTo>
                  <a:pt x="99440" y="113664"/>
                </a:lnTo>
                <a:lnTo>
                  <a:pt x="56560" y="124870"/>
                </a:lnTo>
                <a:lnTo>
                  <a:pt x="25098" y="149431"/>
                </a:lnTo>
                <a:lnTo>
                  <a:pt x="5185" y="184017"/>
                </a:lnTo>
                <a:lnTo>
                  <a:pt x="0" y="225043"/>
                </a:lnTo>
                <a:lnTo>
                  <a:pt x="10146" y="263530"/>
                </a:lnTo>
                <a:lnTo>
                  <a:pt x="32972" y="294338"/>
                </a:lnTo>
                <a:lnTo>
                  <a:pt x="65347" y="314787"/>
                </a:lnTo>
                <a:lnTo>
                  <a:pt x="104139" y="322199"/>
                </a:lnTo>
                <a:lnTo>
                  <a:pt x="106552" y="322199"/>
                </a:lnTo>
                <a:lnTo>
                  <a:pt x="111378" y="321944"/>
                </a:lnTo>
                <a:lnTo>
                  <a:pt x="116712" y="321563"/>
                </a:lnTo>
                <a:lnTo>
                  <a:pt x="122047" y="320801"/>
                </a:lnTo>
                <a:lnTo>
                  <a:pt x="127126" y="319404"/>
                </a:lnTo>
                <a:lnTo>
                  <a:pt x="554608" y="319404"/>
                </a:lnTo>
                <a:lnTo>
                  <a:pt x="554608" y="115315"/>
                </a:lnTo>
                <a:lnTo>
                  <a:pt x="123825" y="115315"/>
                </a:lnTo>
                <a:lnTo>
                  <a:pt x="117855" y="114173"/>
                </a:lnTo>
                <a:lnTo>
                  <a:pt x="111759" y="113537"/>
                </a:lnTo>
                <a:close/>
              </a:path>
              <a:path w="554990" h="417195">
                <a:moveTo>
                  <a:pt x="227329" y="0"/>
                </a:moveTo>
                <a:lnTo>
                  <a:pt x="224916" y="0"/>
                </a:lnTo>
                <a:lnTo>
                  <a:pt x="220090" y="253"/>
                </a:lnTo>
                <a:lnTo>
                  <a:pt x="180238" y="11443"/>
                </a:lnTo>
                <a:lnTo>
                  <a:pt x="148828" y="36147"/>
                </a:lnTo>
                <a:lnTo>
                  <a:pt x="128918" y="70780"/>
                </a:lnTo>
                <a:lnTo>
                  <a:pt x="123570" y="111760"/>
                </a:lnTo>
                <a:lnTo>
                  <a:pt x="123655" y="113537"/>
                </a:lnTo>
                <a:lnTo>
                  <a:pt x="123740" y="113918"/>
                </a:lnTo>
                <a:lnTo>
                  <a:pt x="123825" y="115315"/>
                </a:lnTo>
                <a:lnTo>
                  <a:pt x="554608" y="115315"/>
                </a:lnTo>
                <a:lnTo>
                  <a:pt x="554608" y="67310"/>
                </a:lnTo>
                <a:lnTo>
                  <a:pt x="455422" y="67310"/>
                </a:lnTo>
                <a:lnTo>
                  <a:pt x="438165" y="56163"/>
                </a:lnTo>
                <a:lnTo>
                  <a:pt x="433453" y="54101"/>
                </a:lnTo>
                <a:lnTo>
                  <a:pt x="319024" y="54101"/>
                </a:lnTo>
                <a:lnTo>
                  <a:pt x="302696" y="31932"/>
                </a:lnTo>
                <a:lnTo>
                  <a:pt x="281177" y="14858"/>
                </a:lnTo>
                <a:lnTo>
                  <a:pt x="255658" y="3881"/>
                </a:lnTo>
                <a:lnTo>
                  <a:pt x="227329" y="0"/>
                </a:lnTo>
                <a:close/>
              </a:path>
              <a:path w="554990" h="417195">
                <a:moveTo>
                  <a:pt x="511936" y="48513"/>
                </a:moveTo>
                <a:lnTo>
                  <a:pt x="509777" y="48513"/>
                </a:lnTo>
                <a:lnTo>
                  <a:pt x="505332" y="48767"/>
                </a:lnTo>
                <a:lnTo>
                  <a:pt x="491730" y="50790"/>
                </a:lnTo>
                <a:lnTo>
                  <a:pt x="478805" y="54657"/>
                </a:lnTo>
                <a:lnTo>
                  <a:pt x="466667" y="60215"/>
                </a:lnTo>
                <a:lnTo>
                  <a:pt x="455422" y="67310"/>
                </a:lnTo>
                <a:lnTo>
                  <a:pt x="554608" y="67310"/>
                </a:lnTo>
                <a:lnTo>
                  <a:pt x="554608" y="59591"/>
                </a:lnTo>
                <a:lnTo>
                  <a:pt x="547885" y="55366"/>
                </a:lnTo>
                <a:lnTo>
                  <a:pt x="511936" y="48513"/>
                </a:lnTo>
                <a:close/>
              </a:path>
              <a:path w="554990" h="417195">
                <a:moveTo>
                  <a:pt x="377443" y="40893"/>
                </a:moveTo>
                <a:lnTo>
                  <a:pt x="374141" y="40893"/>
                </a:lnTo>
                <a:lnTo>
                  <a:pt x="370839" y="41020"/>
                </a:lnTo>
                <a:lnTo>
                  <a:pt x="330301" y="49240"/>
                </a:lnTo>
                <a:lnTo>
                  <a:pt x="319024" y="54101"/>
                </a:lnTo>
                <a:lnTo>
                  <a:pt x="433453" y="54101"/>
                </a:lnTo>
                <a:lnTo>
                  <a:pt x="419195" y="47863"/>
                </a:lnTo>
                <a:lnTo>
                  <a:pt x="398843" y="42681"/>
                </a:lnTo>
                <a:lnTo>
                  <a:pt x="377443" y="40893"/>
                </a:lnTo>
                <a:close/>
              </a:path>
            </a:pathLst>
          </a:custGeom>
          <a:solidFill>
            <a:srgbClr val="60D7C4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23385"/>
            <a:ext cx="1239520" cy="913553"/>
          </a:xfrm>
          <a:custGeom>
            <a:avLst/>
            <a:gdLst/>
            <a:ahLst/>
            <a:cxnLst/>
            <a:rect l="l" t="t" r="r" b="b"/>
            <a:pathLst>
              <a:path w="929640" h="685165">
                <a:moveTo>
                  <a:pt x="138277" y="0"/>
                </a:moveTo>
                <a:lnTo>
                  <a:pt x="134327" y="0"/>
                </a:lnTo>
                <a:lnTo>
                  <a:pt x="130340" y="126"/>
                </a:lnTo>
                <a:lnTo>
                  <a:pt x="81415" y="9837"/>
                </a:lnTo>
                <a:lnTo>
                  <a:pt x="41892" y="30056"/>
                </a:lnTo>
                <a:lnTo>
                  <a:pt x="9264" y="59293"/>
                </a:lnTo>
                <a:lnTo>
                  <a:pt x="0" y="73247"/>
                </a:lnTo>
                <a:lnTo>
                  <a:pt x="0" y="583277"/>
                </a:lnTo>
                <a:lnTo>
                  <a:pt x="49508" y="639778"/>
                </a:lnTo>
                <a:lnTo>
                  <a:pt x="88829" y="663979"/>
                </a:lnTo>
                <a:lnTo>
                  <a:pt x="132998" y="679304"/>
                </a:lnTo>
                <a:lnTo>
                  <a:pt x="180721" y="684657"/>
                </a:lnTo>
                <a:lnTo>
                  <a:pt x="185953" y="684657"/>
                </a:lnTo>
                <a:lnTo>
                  <a:pt x="241928" y="676088"/>
                </a:lnTo>
                <a:lnTo>
                  <a:pt x="283242" y="659290"/>
                </a:lnTo>
                <a:lnTo>
                  <a:pt x="319555" y="634763"/>
                </a:lnTo>
                <a:lnTo>
                  <a:pt x="349911" y="603640"/>
                </a:lnTo>
                <a:lnTo>
                  <a:pt x="373354" y="567054"/>
                </a:lnTo>
                <a:lnTo>
                  <a:pt x="862079" y="567054"/>
                </a:lnTo>
                <a:lnTo>
                  <a:pt x="886409" y="545417"/>
                </a:lnTo>
                <a:lnTo>
                  <a:pt x="911610" y="507628"/>
                </a:lnTo>
                <a:lnTo>
                  <a:pt x="926472" y="464075"/>
                </a:lnTo>
                <a:lnTo>
                  <a:pt x="929436" y="416560"/>
                </a:lnTo>
                <a:lnTo>
                  <a:pt x="918168" y="365939"/>
                </a:lnTo>
                <a:lnTo>
                  <a:pt x="893696" y="322128"/>
                </a:lnTo>
                <a:lnTo>
                  <a:pt x="858408" y="287181"/>
                </a:lnTo>
                <a:lnTo>
                  <a:pt x="814692" y="263152"/>
                </a:lnTo>
                <a:lnTo>
                  <a:pt x="764933" y="252095"/>
                </a:lnTo>
                <a:lnTo>
                  <a:pt x="766114" y="235712"/>
                </a:lnTo>
                <a:lnTo>
                  <a:pt x="765530" y="227457"/>
                </a:lnTo>
                <a:lnTo>
                  <a:pt x="754551" y="179798"/>
                </a:lnTo>
                <a:lnTo>
                  <a:pt x="730668" y="139101"/>
                </a:lnTo>
                <a:lnTo>
                  <a:pt x="699626" y="110489"/>
                </a:lnTo>
                <a:lnTo>
                  <a:pt x="513245" y="110489"/>
                </a:lnTo>
                <a:lnTo>
                  <a:pt x="484835" y="92130"/>
                </a:lnTo>
                <a:lnTo>
                  <a:pt x="477155" y="88773"/>
                </a:lnTo>
                <a:lnTo>
                  <a:pt x="289064" y="88773"/>
                </a:lnTo>
                <a:lnTo>
                  <a:pt x="262210" y="52345"/>
                </a:lnTo>
                <a:lnTo>
                  <a:pt x="226815" y="24336"/>
                </a:lnTo>
                <a:lnTo>
                  <a:pt x="184848" y="6351"/>
                </a:lnTo>
                <a:lnTo>
                  <a:pt x="138277" y="0"/>
                </a:lnTo>
                <a:close/>
              </a:path>
              <a:path w="929640" h="685165">
                <a:moveTo>
                  <a:pt x="862079" y="567054"/>
                </a:moveTo>
                <a:lnTo>
                  <a:pt x="373354" y="567054"/>
                </a:lnTo>
                <a:lnTo>
                  <a:pt x="397882" y="605313"/>
                </a:lnTo>
                <a:lnTo>
                  <a:pt x="431815" y="635000"/>
                </a:lnTo>
                <a:lnTo>
                  <a:pt x="472974" y="654208"/>
                </a:lnTo>
                <a:lnTo>
                  <a:pt x="519176" y="661035"/>
                </a:lnTo>
                <a:lnTo>
                  <a:pt x="522833" y="661035"/>
                </a:lnTo>
                <a:lnTo>
                  <a:pt x="569998" y="652658"/>
                </a:lnTo>
                <a:lnTo>
                  <a:pt x="605220" y="635650"/>
                </a:lnTo>
                <a:lnTo>
                  <a:pt x="634843" y="610951"/>
                </a:lnTo>
                <a:lnTo>
                  <a:pt x="657821" y="579882"/>
                </a:lnTo>
                <a:lnTo>
                  <a:pt x="844044" y="579882"/>
                </a:lnTo>
                <a:lnTo>
                  <a:pt x="852427" y="575639"/>
                </a:lnTo>
                <a:lnTo>
                  <a:pt x="862079" y="567054"/>
                </a:lnTo>
                <a:close/>
              </a:path>
              <a:path w="929640" h="685165">
                <a:moveTo>
                  <a:pt x="844044" y="579882"/>
                </a:moveTo>
                <a:lnTo>
                  <a:pt x="657821" y="579882"/>
                </a:lnTo>
                <a:lnTo>
                  <a:pt x="678984" y="591302"/>
                </a:lnTo>
                <a:lnTo>
                  <a:pt x="701828" y="599709"/>
                </a:lnTo>
                <a:lnTo>
                  <a:pt x="725971" y="604902"/>
                </a:lnTo>
                <a:lnTo>
                  <a:pt x="751027" y="606678"/>
                </a:lnTo>
                <a:lnTo>
                  <a:pt x="755459" y="606678"/>
                </a:lnTo>
                <a:lnTo>
                  <a:pt x="759891" y="606551"/>
                </a:lnTo>
                <a:lnTo>
                  <a:pt x="764362" y="606171"/>
                </a:lnTo>
                <a:lnTo>
                  <a:pt x="811225" y="596491"/>
                </a:lnTo>
                <a:lnTo>
                  <a:pt x="844044" y="579882"/>
                </a:lnTo>
                <a:close/>
              </a:path>
              <a:path w="929640" h="685165">
                <a:moveTo>
                  <a:pt x="606082" y="79628"/>
                </a:moveTo>
                <a:lnTo>
                  <a:pt x="602475" y="79628"/>
                </a:lnTo>
                <a:lnTo>
                  <a:pt x="598843" y="79756"/>
                </a:lnTo>
                <a:lnTo>
                  <a:pt x="551587" y="89725"/>
                </a:lnTo>
                <a:lnTo>
                  <a:pt x="513245" y="110489"/>
                </a:lnTo>
                <a:lnTo>
                  <a:pt x="699626" y="110489"/>
                </a:lnTo>
                <a:lnTo>
                  <a:pt x="696329" y="107451"/>
                </a:lnTo>
                <a:lnTo>
                  <a:pt x="653984" y="86932"/>
                </a:lnTo>
                <a:lnTo>
                  <a:pt x="606082" y="79628"/>
                </a:lnTo>
                <a:close/>
              </a:path>
              <a:path w="929640" h="685165">
                <a:moveTo>
                  <a:pt x="384987" y="67056"/>
                </a:moveTo>
                <a:lnTo>
                  <a:pt x="379577" y="67056"/>
                </a:lnTo>
                <a:lnTo>
                  <a:pt x="374142" y="67310"/>
                </a:lnTo>
                <a:lnTo>
                  <a:pt x="327104" y="74517"/>
                </a:lnTo>
                <a:lnTo>
                  <a:pt x="289064" y="88773"/>
                </a:lnTo>
                <a:lnTo>
                  <a:pt x="477155" y="88773"/>
                </a:lnTo>
                <a:lnTo>
                  <a:pt x="453621" y="78486"/>
                </a:lnTo>
                <a:lnTo>
                  <a:pt x="420154" y="69984"/>
                </a:lnTo>
                <a:lnTo>
                  <a:pt x="384987" y="67056"/>
                </a:lnTo>
                <a:close/>
              </a:path>
            </a:pathLst>
          </a:custGeom>
          <a:solidFill>
            <a:srgbClr val="97DAEC"/>
          </a:solid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5896857"/>
            <a:ext cx="12192000" cy="961813"/>
            <a:chOff x="0" y="4422635"/>
            <a:chExt cx="9144000" cy="721360"/>
          </a:xfrm>
        </p:grpSpPr>
        <p:sp>
          <p:nvSpPr>
            <p:cNvPr id="7" name="object 7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4"/>
                  </a:lnTo>
                  <a:lnTo>
                    <a:pt x="9143999" y="582514"/>
                  </a:lnTo>
                  <a:lnTo>
                    <a:pt x="9143999" y="440509"/>
                  </a:lnTo>
                  <a:lnTo>
                    <a:pt x="8201472" y="370321"/>
                  </a:lnTo>
                  <a:lnTo>
                    <a:pt x="6474764" y="272614"/>
                  </a:lnTo>
                  <a:lnTo>
                    <a:pt x="1210710" y="67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4422635"/>
              <a:ext cx="9144000" cy="588010"/>
            </a:xfrm>
            <a:custGeom>
              <a:avLst/>
              <a:gdLst/>
              <a:ahLst/>
              <a:cxnLst/>
              <a:rect l="l" t="t" r="r" b="b"/>
              <a:pathLst>
                <a:path w="9144000" h="588010">
                  <a:moveTo>
                    <a:pt x="9143999" y="0"/>
                  </a:moveTo>
                  <a:lnTo>
                    <a:pt x="0" y="0"/>
                  </a:lnTo>
                  <a:lnTo>
                    <a:pt x="0" y="147403"/>
                  </a:lnTo>
                  <a:lnTo>
                    <a:pt x="1210710" y="215195"/>
                  </a:lnTo>
                  <a:lnTo>
                    <a:pt x="6474764" y="420024"/>
                  </a:lnTo>
                  <a:lnTo>
                    <a:pt x="8201472" y="517724"/>
                  </a:lnTo>
                  <a:lnTo>
                    <a:pt x="9143999" y="587925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B3AA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4560983"/>
              <a:ext cx="9144000" cy="582930"/>
            </a:xfrm>
            <a:custGeom>
              <a:avLst/>
              <a:gdLst/>
              <a:ahLst/>
              <a:cxnLst/>
              <a:rect l="l" t="t" r="r" b="b"/>
              <a:pathLst>
                <a:path w="9144000" h="582929">
                  <a:moveTo>
                    <a:pt x="0" y="0"/>
                  </a:moveTo>
                  <a:lnTo>
                    <a:pt x="0" y="582515"/>
                  </a:lnTo>
                  <a:lnTo>
                    <a:pt x="9143999" y="582515"/>
                  </a:lnTo>
                  <a:lnTo>
                    <a:pt x="9143999" y="440522"/>
                  </a:lnTo>
                  <a:lnTo>
                    <a:pt x="8201472" y="370321"/>
                  </a:lnTo>
                  <a:lnTo>
                    <a:pt x="6474764" y="272616"/>
                  </a:lnTo>
                  <a:lnTo>
                    <a:pt x="1210710" y="67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B8DB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10781286" y="5166151"/>
            <a:ext cx="1590441" cy="183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" y="5579067"/>
            <a:ext cx="1757865" cy="127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7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1B2B285-F98B-EE8D-1248-4A02E62D1F1D}"/>
              </a:ext>
            </a:extLst>
          </p:cNvPr>
          <p:cNvGrpSpPr/>
          <p:nvPr/>
        </p:nvGrpSpPr>
        <p:grpSpPr>
          <a:xfrm>
            <a:off x="630917" y="1175114"/>
            <a:ext cx="10662421" cy="1847276"/>
            <a:chOff x="2081971" y="1192852"/>
            <a:chExt cx="7037399" cy="1847276"/>
          </a:xfrm>
        </p:grpSpPr>
        <p:sp>
          <p:nvSpPr>
            <p:cNvPr id="12" name="Star: 12 Points 11">
              <a:extLst>
                <a:ext uri="{FF2B5EF4-FFF2-40B4-BE49-F238E27FC236}">
                  <a16:creationId xmlns:a16="http://schemas.microsoft.com/office/drawing/2014/main" xmlns="" id="{27D2BD1C-99FD-DABB-9C71-B3B68E05C163}"/>
                </a:ext>
              </a:extLst>
            </p:cNvPr>
            <p:cNvSpPr/>
            <p:nvPr/>
          </p:nvSpPr>
          <p:spPr>
            <a:xfrm>
              <a:off x="2081971" y="1233540"/>
              <a:ext cx="2769704" cy="1806588"/>
            </a:xfrm>
            <a:prstGeom prst="star12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trắng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Star: 12 Points 14">
              <a:extLst>
                <a:ext uri="{FF2B5EF4-FFF2-40B4-BE49-F238E27FC236}">
                  <a16:creationId xmlns:a16="http://schemas.microsoft.com/office/drawing/2014/main" xmlns="" id="{D3BD1079-B15E-8FEA-9EBA-78AD4343FF64}"/>
                </a:ext>
              </a:extLst>
            </p:cNvPr>
            <p:cNvSpPr/>
            <p:nvPr/>
          </p:nvSpPr>
          <p:spPr>
            <a:xfrm>
              <a:off x="6349666" y="1192852"/>
              <a:ext cx="2769704" cy="1806588"/>
            </a:xfrm>
            <a:prstGeom prst="star12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nắng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lowchart: Punched Tape 15">
              <a:extLst>
                <a:ext uri="{FF2B5EF4-FFF2-40B4-BE49-F238E27FC236}">
                  <a16:creationId xmlns:a16="http://schemas.microsoft.com/office/drawing/2014/main" xmlns="" id="{DBD56595-D1AA-E456-308B-9692D010D78E}"/>
                </a:ext>
              </a:extLst>
            </p:cNvPr>
            <p:cNvSpPr/>
            <p:nvPr/>
          </p:nvSpPr>
          <p:spPr>
            <a:xfrm flipH="1">
              <a:off x="4959567" y="1818537"/>
              <a:ext cx="1282207" cy="277609"/>
            </a:xfrm>
            <a:prstGeom prst="flowChartPunchedTap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E4125B0-CD66-723D-0A37-B7492B7F0AC5}"/>
              </a:ext>
            </a:extLst>
          </p:cNvPr>
          <p:cNvGrpSpPr/>
          <p:nvPr/>
        </p:nvGrpSpPr>
        <p:grpSpPr>
          <a:xfrm>
            <a:off x="1007165" y="2952811"/>
            <a:ext cx="8984974" cy="1847276"/>
            <a:chOff x="1007165" y="1192852"/>
            <a:chExt cx="8112205" cy="1847276"/>
          </a:xfrm>
        </p:grpSpPr>
        <p:sp>
          <p:nvSpPr>
            <p:cNvPr id="18" name="Star: 12 Points 17">
              <a:extLst>
                <a:ext uri="{FF2B5EF4-FFF2-40B4-BE49-F238E27FC236}">
                  <a16:creationId xmlns:a16="http://schemas.microsoft.com/office/drawing/2014/main" xmlns="" id="{D66CABFD-9620-09B7-6023-AA29A3422C01}"/>
                </a:ext>
              </a:extLst>
            </p:cNvPr>
            <p:cNvSpPr/>
            <p:nvPr/>
          </p:nvSpPr>
          <p:spPr>
            <a:xfrm>
              <a:off x="1007165" y="1233540"/>
              <a:ext cx="3844510" cy="1806588"/>
            </a:xfrm>
            <a:prstGeom prst="star12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vườn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Star: 12 Points 18">
              <a:extLst>
                <a:ext uri="{FF2B5EF4-FFF2-40B4-BE49-F238E27FC236}">
                  <a16:creationId xmlns:a16="http://schemas.microsoft.com/office/drawing/2014/main" xmlns="" id="{DEE6CA88-99A0-64B1-113F-8DBE0484F619}"/>
                </a:ext>
              </a:extLst>
            </p:cNvPr>
            <p:cNvSpPr/>
            <p:nvPr/>
          </p:nvSpPr>
          <p:spPr>
            <a:xfrm>
              <a:off x="6349666" y="1192852"/>
              <a:ext cx="2769704" cy="1806588"/>
            </a:xfrm>
            <a:prstGeom prst="star12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0" name="Flowchart: Punched Tape 19">
              <a:extLst>
                <a:ext uri="{FF2B5EF4-FFF2-40B4-BE49-F238E27FC236}">
                  <a16:creationId xmlns:a16="http://schemas.microsoft.com/office/drawing/2014/main" xmlns="" id="{9E49F72E-C38D-DD07-5C41-F153900F03ED}"/>
                </a:ext>
              </a:extLst>
            </p:cNvPr>
            <p:cNvSpPr/>
            <p:nvPr/>
          </p:nvSpPr>
          <p:spPr>
            <a:xfrm flipH="1">
              <a:off x="4959567" y="1818537"/>
              <a:ext cx="1282207" cy="277609"/>
            </a:xfrm>
            <a:prstGeom prst="flowChartPunchedTap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BE2C826-E9E0-7143-8AD6-ABB15BEBD790}"/>
              </a:ext>
            </a:extLst>
          </p:cNvPr>
          <p:cNvGrpSpPr/>
          <p:nvPr/>
        </p:nvGrpSpPr>
        <p:grpSpPr>
          <a:xfrm>
            <a:off x="1007165" y="4871566"/>
            <a:ext cx="8984974" cy="1847276"/>
            <a:chOff x="1007165" y="1192852"/>
            <a:chExt cx="8112205" cy="1847276"/>
          </a:xfrm>
        </p:grpSpPr>
        <p:sp>
          <p:nvSpPr>
            <p:cNvPr id="22" name="Star: 12 Points 21">
              <a:extLst>
                <a:ext uri="{FF2B5EF4-FFF2-40B4-BE49-F238E27FC236}">
                  <a16:creationId xmlns:a16="http://schemas.microsoft.com/office/drawing/2014/main" xmlns="" id="{AFAC1AFE-1287-71BA-251D-0D1CE154C049}"/>
                </a:ext>
              </a:extLst>
            </p:cNvPr>
            <p:cNvSpPr/>
            <p:nvPr/>
          </p:nvSpPr>
          <p:spPr>
            <a:xfrm>
              <a:off x="1007165" y="1233540"/>
              <a:ext cx="3844510" cy="1806588"/>
            </a:xfrm>
            <a:prstGeom prst="star12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thơm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Star: 12 Points 22">
              <a:extLst>
                <a:ext uri="{FF2B5EF4-FFF2-40B4-BE49-F238E27FC236}">
                  <a16:creationId xmlns:a16="http://schemas.microsoft.com/office/drawing/2014/main" xmlns="" id="{A72F7D14-13D6-BC4B-B18D-7F44113538E7}"/>
                </a:ext>
              </a:extLst>
            </p:cNvPr>
            <p:cNvSpPr/>
            <p:nvPr/>
          </p:nvSpPr>
          <p:spPr>
            <a:xfrm>
              <a:off x="6349666" y="1192852"/>
              <a:ext cx="2769704" cy="1806588"/>
            </a:xfrm>
            <a:prstGeom prst="star12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4" name="Flowchart: Punched Tape 23">
              <a:extLst>
                <a:ext uri="{FF2B5EF4-FFF2-40B4-BE49-F238E27FC236}">
                  <a16:creationId xmlns:a16="http://schemas.microsoft.com/office/drawing/2014/main" xmlns="" id="{3E23225B-23DB-F64D-B3B7-A1DEC5DC546C}"/>
                </a:ext>
              </a:extLst>
            </p:cNvPr>
            <p:cNvSpPr/>
            <p:nvPr/>
          </p:nvSpPr>
          <p:spPr>
            <a:xfrm flipH="1">
              <a:off x="4959567" y="1818537"/>
              <a:ext cx="1282207" cy="277609"/>
            </a:xfrm>
            <a:prstGeom prst="flowChartPunchedTap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0BC48B-714E-18D7-17E3-F82B15C48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1404" r="15396" b="82897"/>
          <a:stretch/>
        </p:blipFill>
        <p:spPr>
          <a:xfrm>
            <a:off x="-180882" y="-13535"/>
            <a:ext cx="10422835" cy="109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369</Words>
  <Application>Microsoft Office PowerPoint</Application>
  <PresentationFormat>Custom</PresentationFormat>
  <Paragraphs>120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Office Theme</vt:lpstr>
      <vt:lpstr>1_Office Theme</vt:lpstr>
      <vt:lpstr>Office 主题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TRAMY2001</cp:lastModifiedBy>
  <cp:revision>13</cp:revision>
  <dcterms:created xsi:type="dcterms:W3CDTF">2021-12-02T15:13:45Z</dcterms:created>
  <dcterms:modified xsi:type="dcterms:W3CDTF">2024-02-14T14:53:07Z</dcterms:modified>
</cp:coreProperties>
</file>