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  <p:sldMasterId id="2147483758" r:id="rId2"/>
    <p:sldMasterId id="2147483770" r:id="rId3"/>
  </p:sldMasterIdLst>
  <p:notesMasterIdLst>
    <p:notesMasterId r:id="rId19"/>
  </p:notesMasterIdLst>
  <p:sldIdLst>
    <p:sldId id="257" r:id="rId4"/>
    <p:sldId id="259" r:id="rId5"/>
    <p:sldId id="289" r:id="rId6"/>
    <p:sldId id="301" r:id="rId7"/>
    <p:sldId id="297" r:id="rId8"/>
    <p:sldId id="306" r:id="rId9"/>
    <p:sldId id="268" r:id="rId10"/>
    <p:sldId id="272" r:id="rId11"/>
    <p:sldId id="281" r:id="rId12"/>
    <p:sldId id="282" r:id="rId13"/>
    <p:sldId id="284" r:id="rId14"/>
    <p:sldId id="305" r:id="rId15"/>
    <p:sldId id="285" r:id="rId16"/>
    <p:sldId id="30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8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5710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949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8054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6472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7987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8757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675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72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963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998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933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4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5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1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9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71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1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5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693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73" t="24953" r="1927" b="40565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41" r="50000" b="5977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541" b="5977"/>
          <a:stretch/>
        </p:blipFill>
        <p:spPr>
          <a:xfrm>
            <a:off x="3429000" y="152401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2164" y="327017"/>
            <a:ext cx="99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58" b="5977"/>
          <a:stretch/>
        </p:blipFill>
        <p:spPr>
          <a:xfrm>
            <a:off x="3535084" y="1481958"/>
            <a:ext cx="5216431" cy="5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u="sng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 </a:t>
            </a:r>
            <a:b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Không nên tham lam và lười biếng.</a:t>
            </a: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905000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5" y="2068732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038600"/>
          <a:ext cx="1152144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69376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5211" y="295635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7096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5531" y="2209801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27230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301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2303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9067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549464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cúp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044815" y="422122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rãnh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467178" y="4221220"/>
            <a:ext cx="193042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0454791" y="4221220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546249" y="5144924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121017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904815" y="51449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423608" y="514492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73446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523284" y="5113500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39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40" b="17471"/>
          <a:stretch/>
        </p:blipFill>
        <p:spPr>
          <a:xfrm>
            <a:off x="457200" y="67129"/>
            <a:ext cx="10966410" cy="67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62105" y="201630"/>
            <a:ext cx="3831382" cy="90327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bình minh</a:t>
            </a:r>
          </a:p>
        </p:txBody>
      </p:sp>
      <p:pic>
        <p:nvPicPr>
          <p:cNvPr id="1026" name="Picture 2" descr="Bãi biển Bình Minh địa điểm du lịch ở Hội An - Vntri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3" y="1524000"/>
            <a:ext cx="7396985" cy="48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0550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Hà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ò ó o.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mãi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Hà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Hà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061962" y="2732239"/>
            <a:ext cx="129038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83314" y="685800"/>
            <a:ext cx="520456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590550" y="1694957"/>
            <a:ext cx="572268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201400" y="1021437"/>
            <a:ext cx="106643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173568" y="3535318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45171" y="2537841"/>
            <a:ext cx="430129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283392" y="4304020"/>
            <a:ext cx="171750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271089" y="3256948"/>
            <a:ext cx="473142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772400" y="5029256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407787" y="4147609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702" y="194182"/>
            <a:ext cx="11506200" cy="52922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0" y="1164026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cho Hà con gì?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 sáng, Hà dậy sớm làm gì?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2562" y="1970695"/>
            <a:ext cx="1059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58400" y="114038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con gà của Hà chẳng gáy?</a:t>
            </a:r>
          </a:p>
        </p:txBody>
      </p:sp>
    </p:spTree>
    <p:extLst>
      <p:ext uri="{BB962C8B-B14F-4D97-AF65-F5344CB8AC3E}">
        <p14:creationId xmlns:p14="http://schemas.microsoft.com/office/powerpoint/2010/main" val="2635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26077" r="31175" b="31035"/>
          <a:stretch/>
        </p:blipFill>
        <p:spPr bwMode="auto">
          <a:xfrm>
            <a:off x="1788248" y="1311008"/>
            <a:ext cx="8498752" cy="525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209801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kể chuyện lớp 1 quạ và đàn bồ câu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910" y="642838"/>
            <a:ext cx="8317575" cy="46787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887" y="327017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6" r="50000" b="40502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229</Words>
  <Application>Microsoft Office PowerPoint</Application>
  <PresentationFormat>Widescreen</PresentationFormat>
  <Paragraphs>46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Calibri Light</vt:lpstr>
      <vt:lpstr>6_Office Theme</vt:lpstr>
      <vt:lpstr>7_Office Theme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 Không nên tham lam và lười biếng.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My Nguyen Tra</cp:lastModifiedBy>
  <cp:revision>69</cp:revision>
  <dcterms:created xsi:type="dcterms:W3CDTF">2020-08-22T08:32:00Z</dcterms:created>
  <dcterms:modified xsi:type="dcterms:W3CDTF">2024-12-06T01:39:14Z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