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4" r:id="rId2"/>
  </p:sldMasterIdLst>
  <p:notesMasterIdLst>
    <p:notesMasterId r:id="rId26"/>
  </p:notesMasterIdLst>
  <p:sldIdLst>
    <p:sldId id="257" r:id="rId3"/>
    <p:sldId id="258" r:id="rId4"/>
    <p:sldId id="259" r:id="rId5"/>
    <p:sldId id="260" r:id="rId6"/>
    <p:sldId id="375" r:id="rId7"/>
    <p:sldId id="336" r:id="rId8"/>
    <p:sldId id="262" r:id="rId9"/>
    <p:sldId id="263" r:id="rId10"/>
    <p:sldId id="282" r:id="rId11"/>
    <p:sldId id="283" r:id="rId12"/>
    <p:sldId id="284" r:id="rId13"/>
    <p:sldId id="264" r:id="rId14"/>
    <p:sldId id="372" r:id="rId15"/>
    <p:sldId id="314" r:id="rId16"/>
    <p:sldId id="272" r:id="rId17"/>
    <p:sldId id="390" r:id="rId18"/>
    <p:sldId id="338" r:id="rId19"/>
    <p:sldId id="326" r:id="rId20"/>
    <p:sldId id="274" r:id="rId21"/>
    <p:sldId id="275" r:id="rId22"/>
    <p:sldId id="395" r:id="rId23"/>
    <p:sldId id="256" r:id="rId24"/>
    <p:sldId id="277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99FF"/>
    <a:srgbClr val="FF66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74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439F5-C1F7-4FC3-9573-B1A530019A5D}" type="datetimeFigureOut">
              <a:rPr lang="vi-VN" smtClean="0"/>
              <a:t>06/12/2024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1A42F-0A50-4BF1-9744-4AC062AB5F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693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Chênh</a:t>
            </a:r>
            <a:r>
              <a:rPr lang="en-US" baseline="0"/>
              <a:t> lệch về độ tuổi và cao thấp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57321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23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76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88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56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37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05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52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68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2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73628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4976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1095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82419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27420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44824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69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83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01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transition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8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32.png"/><Relationship Id="rId7" Type="http://schemas.openxmlformats.org/officeDocument/2006/relationships/image" Target="../media/image25.png"/><Relationship Id="rId12" Type="http://schemas.microsoft.com/office/2007/relationships/hdphoto" Target="../media/hdphoto4.wdp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10" Type="http://schemas.microsoft.com/office/2007/relationships/hdphoto" Target="../media/hdphoto3.wdp"/><Relationship Id="rId19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microsoft.com/office/2007/relationships/hdphoto" Target="../media/hdphoto5.wdp"/><Relationship Id="rId22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35.png"/><Relationship Id="rId12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8.xml"/><Relationship Id="rId15" Type="http://schemas.microsoft.com/office/2007/relationships/hdphoto" Target="../media/hdphoto13.wdp"/><Relationship Id="rId10" Type="http://schemas.microsoft.com/office/2007/relationships/hdphoto" Target="../media/hdphoto11.wdp"/><Relationship Id="rId4" Type="http://schemas.openxmlformats.org/officeDocument/2006/relationships/audio" Target="../media/media3.mp3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5081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44465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9443" y="1254920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94" y="4205198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2623004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15081" y="6807201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61680" y="5439506"/>
            <a:ext cx="65924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măng tre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11317" y="5434173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4" name="AutoShape 2" descr="CÂY GIỐNG MĂNG TRE BÁT ĐỘ, CAM KẾT GIỐNG CHUẨN F1 | Lazada.vn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4" descr="CÂY GIỐNG MĂNG TRE BÁT ĐỘ, CAM KẾT GIỐNG CHUẨN F1 | Lazada.vn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8" name="Picture 6" descr="Vietkings công bố Top 50 món ăn đặc sản nổi tiếng Việt Nam lần 3 (P31): Măng  Nứa khô Măng Đen (KonTum) - Bếp Và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8360"/>
            <a:ext cx="36576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6141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tầng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57368" y="5555082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  <p:sp>
        <p:nvSpPr>
          <p:cNvPr id="2" name="AutoShape 2" descr="biện pháp thi công nhà cao tầng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biện pháp thi công nhà cao tầng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6" name="Picture 6" descr="biện pháp thi công nhà cao tầ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781" y="316750"/>
            <a:ext cx="6743677" cy="467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2766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măng tre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81000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vàng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152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tầng</a:t>
            </a:r>
          </a:p>
        </p:txBody>
      </p:sp>
      <p:pic>
        <p:nvPicPr>
          <p:cNvPr id="2050" name="Picture 2" descr="CÁ VÀNG BƠI - Bé Mon - Liên Khúc Nhạc Thiếu Nhi Vui Nhộn Sôi Động Hay Nhất  Cho Bé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48" y="2037342"/>
            <a:ext cx="3608352" cy="202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iện pháp thi công nhà cao tầ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2053384"/>
            <a:ext cx="2938459" cy="203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ây Măng tre bát độ, cây giống to khỏe cho măng to, cực ngọt thơm, giá trị  kinh tế cao | Lazada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46" y="2018055"/>
            <a:ext cx="2780108" cy="208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276600" y="58205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măng tre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81000" y="58205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vàng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15200" y="58205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tầng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066" y="0"/>
            <a:ext cx="7290692" cy="605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5" t="25219" r="30955" b="27851"/>
          <a:stretch/>
        </p:blipFill>
        <p:spPr bwMode="auto">
          <a:xfrm>
            <a:off x="1447801" y="685800"/>
            <a:ext cx="848597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204" y="-152400"/>
            <a:ext cx="8534400" cy="6089193"/>
            <a:chOff x="3739702" y="150041"/>
            <a:chExt cx="4639234" cy="31463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9" r="66123" b="52062"/>
            <a:stretch/>
          </p:blipFill>
          <p:spPr>
            <a:xfrm>
              <a:off x="3739702" y="150041"/>
              <a:ext cx="1586278" cy="312927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4935" r="1030" b="52062"/>
            <a:stretch/>
          </p:blipFill>
          <p:spPr>
            <a:xfrm>
              <a:off x="3744674" y="2404600"/>
              <a:ext cx="4634262" cy="89177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849566" y="2016945"/>
            <a:ext cx="9647234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5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mẩu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bánh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(Phan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11887200" y="1964926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622633" y="2547529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134600" y="3181005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1966831" y="3743807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3230565" y="1981200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Oval 38"/>
          <p:cNvSpPr/>
          <p:nvPr/>
        </p:nvSpPr>
        <p:spPr>
          <a:xfrm>
            <a:off x="2422492" y="2654765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Oval 39"/>
          <p:cNvSpPr/>
          <p:nvPr/>
        </p:nvSpPr>
        <p:spPr>
          <a:xfrm>
            <a:off x="3230565" y="3181005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2362200" y="3807563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295400" y="2394716"/>
            <a:ext cx="105156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Mèo con đi học</a:t>
            </a:r>
          </a:p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nay trời nắng chang chang</a:t>
            </a:r>
          </a:p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 con đi học chẳng mang thứ gì</a:t>
            </a:r>
          </a:p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Chỉ mang một cái bút chì</a:t>
            </a:r>
          </a:p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mang một mẩu bánh mì con con.</a:t>
            </a:r>
          </a:p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(Phan Thị Vàng Anh)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423294" y="2879558"/>
            <a:ext cx="1135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740828" y="2943726"/>
            <a:ext cx="31370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051458" y="3511366"/>
            <a:ext cx="1507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740828" y="3511366"/>
            <a:ext cx="13363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142678" y="4800600"/>
            <a:ext cx="14387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172327" y="4114800"/>
            <a:ext cx="12755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01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71601" y="1423737"/>
            <a:ext cx="423949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62200" y="5029200"/>
            <a:ext cx="76962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r>
              <a:rPr lang="en-US" sz="9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endParaRPr lang="en-US" sz="96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53201" y="1423737"/>
            <a:ext cx="423949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47655" y="3144534"/>
            <a:ext cx="423949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514600" y="4343400"/>
            <a:ext cx="105156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Mèo con đi học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nay trời nắng chang chang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 con đi học chẳng mang thứ gì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Chỉ mang một cái bút chì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mang một mẩu bánh mì con con.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(Phan Thị Vàng Anh)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605" y="-76200"/>
            <a:ext cx="8188315" cy="436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819401" y="943706"/>
            <a:ext cx="62975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 trăng và mặt trời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t="58246" b="1478"/>
          <a:stretch/>
        </p:blipFill>
        <p:spPr>
          <a:xfrm>
            <a:off x="2057400" y="1836821"/>
            <a:ext cx="808943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45284" y="3330052"/>
            <a:ext cx="3363809" cy="119028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sạch</a:t>
            </a:r>
          </a:p>
          <a:p>
            <a:pPr algn="ctr"/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lệch</a:t>
            </a:r>
          </a:p>
          <a:p>
            <a:pPr algn="ctr"/>
            <a:r>
              <a:rPr lang="en-US" sz="8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kịch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487684" y="3330052"/>
            <a:ext cx="3363809" cy="119028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 cốm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71289" y="3477632"/>
            <a:ext cx="347914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chênh lệch</a:t>
            </a:r>
            <a:endParaRPr lang="en-US" sz="88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11856" y="278016"/>
            <a:ext cx="3021944" cy="94118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13"/>
          <a:stretch/>
        </p:blipFill>
        <p:spPr>
          <a:xfrm>
            <a:off x="5067286" y="2501727"/>
            <a:ext cx="2204602" cy="3071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01" y="2162010"/>
            <a:ext cx="3095760" cy="3781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0"/>
          <a:stretch/>
        </p:blipFill>
        <p:spPr>
          <a:xfrm>
            <a:off x="8272587" y="2241464"/>
            <a:ext cx="3653942" cy="359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1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22682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88024" y="3675003"/>
            <a:ext cx="965377" cy="127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452" y="4841467"/>
            <a:ext cx="1556348" cy="206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2215" y="3522165"/>
            <a:ext cx="1697185" cy="224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4314881"/>
            <a:ext cx="838200" cy="111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ONG VỀ TỔ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86998"/>
            <a:ext cx="990600" cy="131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11" y="3210465"/>
            <a:ext cx="781165" cy="103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334" y="2649271"/>
            <a:ext cx="767443" cy="101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3105">
            <a:off x="2586144" y="3210446"/>
            <a:ext cx="1065166" cy="141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0201" y="3026756"/>
            <a:ext cx="965377" cy="127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984370" y="9144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676400" y="-573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6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1"/>
          <a:stretch/>
        </p:blipFill>
        <p:spPr bwMode="auto">
          <a:xfrm>
            <a:off x="0" y="-76200"/>
            <a:ext cx="12192000" cy="6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-457200"/>
            <a:ext cx="2776977" cy="2948138"/>
            <a:chOff x="-661647" y="-636801"/>
            <a:chExt cx="2983174" cy="318318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4140">
              <a:off x="-661647" y="-636801"/>
              <a:ext cx="2983174" cy="3183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557914" y="320376"/>
              <a:ext cx="1325462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ang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39200" y="-381000"/>
            <a:ext cx="2771850" cy="3047081"/>
            <a:chOff x="6715410" y="-456280"/>
            <a:chExt cx="3081813" cy="3288437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40838" flipH="1">
              <a:off x="6715410" y="-456280"/>
              <a:ext cx="3081813" cy="3288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Rounded Rectangle 36"/>
            <p:cNvSpPr/>
            <p:nvPr/>
          </p:nvSpPr>
          <p:spPr>
            <a:xfrm>
              <a:off x="7209854" y="352028"/>
              <a:ext cx="1435509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âng</a:t>
              </a:r>
              <a:endPara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7200" y="5486400"/>
            <a:ext cx="1797789" cy="1301326"/>
            <a:chOff x="-4572000" y="1005253"/>
            <a:chExt cx="6968064" cy="523763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6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419600" y="3124200"/>
            <a:ext cx="609600" cy="609600"/>
          </a:xfrm>
          <a:prstGeom prst="rect">
            <a:avLst/>
          </a:prstGeom>
        </p:spPr>
      </p:pic>
      <p:pic>
        <p:nvPicPr>
          <p:cNvPr id="41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585049" y="4580888"/>
            <a:ext cx="609600" cy="609600"/>
          </a:xfrm>
          <a:prstGeom prst="rect">
            <a:avLst/>
          </a:prstGeom>
        </p:spPr>
      </p:pic>
      <p:pic>
        <p:nvPicPr>
          <p:cNvPr id="42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009181" y="-257572"/>
            <a:ext cx="609600" cy="609600"/>
          </a:xfrm>
          <a:prstGeom prst="rect">
            <a:avLst/>
          </a:prstGeom>
        </p:spPr>
      </p:pic>
      <p:pic>
        <p:nvPicPr>
          <p:cNvPr id="43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889849" y="700854"/>
            <a:ext cx="609600" cy="609600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609600" y="3962400"/>
            <a:ext cx="1797789" cy="1301326"/>
            <a:chOff x="-4572000" y="1005253"/>
            <a:chExt cx="6968064" cy="5237632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Rounded Rectangle 55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vâng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 flipH="1">
            <a:off x="9677400" y="4953000"/>
            <a:ext cx="1681571" cy="1441659"/>
            <a:chOff x="-4572000" y="1005253"/>
            <a:chExt cx="6968064" cy="5237632"/>
          </a:xfrm>
        </p:grpSpPr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Rounded Rectangle 58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làng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6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399581" y="2847334"/>
            <a:ext cx="609600" cy="609600"/>
          </a:xfrm>
          <a:prstGeom prst="rect">
            <a:avLst/>
          </a:prstGeom>
        </p:spPr>
      </p:pic>
      <p:pic>
        <p:nvPicPr>
          <p:cNvPr id="67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25388" y="1418738"/>
            <a:ext cx="609600" cy="609600"/>
          </a:xfrm>
          <a:prstGeom prst="rect">
            <a:avLst/>
          </a:prstGeom>
        </p:spPr>
      </p:pic>
      <p:pic>
        <p:nvPicPr>
          <p:cNvPr id="6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6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563725" y="1"/>
            <a:ext cx="609600" cy="609600"/>
          </a:xfrm>
          <a:prstGeom prst="rect">
            <a:avLst/>
          </a:prstGeom>
        </p:spPr>
      </p:pic>
      <p:pic>
        <p:nvPicPr>
          <p:cNvPr id="7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230600" y="-1600567"/>
            <a:ext cx="609600" cy="609600"/>
          </a:xfrm>
          <a:prstGeom prst="rect">
            <a:avLst/>
          </a:prstGeom>
        </p:spPr>
      </p:pic>
      <p:pic>
        <p:nvPicPr>
          <p:cNvPr id="71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068800" y="2215805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9FF48E1-398D-8E4B-069D-E4387EE2D7AA}"/>
              </a:ext>
            </a:extLst>
          </p:cNvPr>
          <p:cNvGrpSpPr/>
          <p:nvPr/>
        </p:nvGrpSpPr>
        <p:grpSpPr>
          <a:xfrm>
            <a:off x="3810000" y="-457200"/>
            <a:ext cx="2776977" cy="2948138"/>
            <a:chOff x="-661647" y="-636801"/>
            <a:chExt cx="2983174" cy="3183183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D2B006FD-4A4C-AA54-D4A8-63D8BA5F82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4140">
              <a:off x="-661647" y="-636801"/>
              <a:ext cx="2983174" cy="3183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7F944626-37AE-D14B-3F5C-528332DCDC53}"/>
                </a:ext>
              </a:extLst>
            </p:cNvPr>
            <p:cNvSpPr/>
            <p:nvPr/>
          </p:nvSpPr>
          <p:spPr>
            <a:xfrm>
              <a:off x="557914" y="320376"/>
              <a:ext cx="1325462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ăng</a:t>
              </a:r>
              <a:endPara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368323-0F0C-230E-B928-33C16A42B8DF}"/>
              </a:ext>
            </a:extLst>
          </p:cNvPr>
          <p:cNvGrpSpPr/>
          <p:nvPr/>
        </p:nvGrpSpPr>
        <p:grpSpPr>
          <a:xfrm flipH="1">
            <a:off x="6477000" y="4267200"/>
            <a:ext cx="1681571" cy="1441659"/>
            <a:chOff x="-4572000" y="1005253"/>
            <a:chExt cx="6968064" cy="5237632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1C240E6E-8F71-9B91-3A49-8C0AC9B6FE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ounded Rectangle 52">
              <a:extLst>
                <a:ext uri="{FF2B5EF4-FFF2-40B4-BE49-F238E27FC236}">
                  <a16:creationId xmlns:a16="http://schemas.microsoft.com/office/drawing/2014/main" id="{F0BE4F99-F9BE-A484-7341-03746A6A8E1F}"/>
                </a:ext>
              </a:extLst>
            </p:cNvPr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tầng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7F3C18-DCEC-CC23-BF76-4CA82BAEBE05}"/>
              </a:ext>
            </a:extLst>
          </p:cNvPr>
          <p:cNvGrpSpPr/>
          <p:nvPr/>
        </p:nvGrpSpPr>
        <p:grpSpPr>
          <a:xfrm>
            <a:off x="4800600" y="5410200"/>
            <a:ext cx="1797789" cy="1301326"/>
            <a:chOff x="-4572000" y="1005253"/>
            <a:chExt cx="6968064" cy="5237632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A25FDA10-5F6A-2F30-E8CA-192878329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ounded Rectangle 1">
              <a:extLst>
                <a:ext uri="{FF2B5EF4-FFF2-40B4-BE49-F238E27FC236}">
                  <a16:creationId xmlns:a16="http://schemas.microsoft.com/office/drawing/2014/main" id="{092F7F4B-94A2-02CB-CD29-C7E6AF64E103}"/>
                </a:ext>
              </a:extLst>
            </p:cNvPr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rặng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C4C8EF-2357-FF7F-AA2E-1811F4396A57}"/>
              </a:ext>
            </a:extLst>
          </p:cNvPr>
          <p:cNvGrpSpPr/>
          <p:nvPr/>
        </p:nvGrpSpPr>
        <p:grpSpPr>
          <a:xfrm flipH="1">
            <a:off x="3429000" y="4114800"/>
            <a:ext cx="1681571" cy="1441659"/>
            <a:chOff x="-4572000" y="1005253"/>
            <a:chExt cx="6968064" cy="5237632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E7933364-F0E9-3230-D6DB-4EAC038E0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ounded Rectangle 52">
              <a:extLst>
                <a:ext uri="{FF2B5EF4-FFF2-40B4-BE49-F238E27FC236}">
                  <a16:creationId xmlns:a16="http://schemas.microsoft.com/office/drawing/2014/main" id="{28280C66-46A8-DAF6-46EC-89205FEFB011}"/>
                </a:ext>
              </a:extLst>
            </p:cNvPr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trăng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41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C 0.00013 -0.00232 0.00026 -0.00139 0.00026 -0.00787 C 0.00026 -0.06366 0.00026 -0.11898 0.00039 -0.17454 C 0.00039 -0.1882 0.00039 -0.20926 0.00078 -0.22084 C 0.00078 -0.22963 0.00104 -0.24121 0.00117 -0.24954 C 0.0013 -0.26343 0.00143 -0.27709 0.00169 -0.28959 C 0.00182 -0.30023 0.00182 -0.30556 0.00208 -0.31412 C 0.00221 -0.3257 0.00221 -0.33658 0.00247 -0.34699 C 0.0026 -0.36435 0.00273 -0.39422 0.00312 -0.40834 C 0.00325 -0.42431 0.00338 -0.44051 0.00351 -0.45625 C 0.00351 -0.46945 0.00351 -0.4838 0.00377 -0.49653 C 0.00377 -0.49885 0.0039 -0.55926 0.00338 -0.57269 " pathEditMode="relative" rAng="0" ptsTypes="AAAAAAAA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2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9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4.81481E-6 C -0.0069 -0.00834 -0.00196 -0.00788 0.00312 -0.01621 C 0.00729 -0.02292 0.00989 -0.02269 0.01536 -0.02778 C 0.01862 -0.03102 0.02213 -0.03426 0.02474 -0.03797 C 0.02669 -0.03982 0.02773 -0.04213 0.02969 -0.04422 C 0.0332 -0.04792 0.03802 -0.05047 0.04179 -0.05394 C 0.04635 -0.0632 0.04088 -0.05487 0.05117 -0.06366 C 0.05924 -0.07084 0.06393 -0.07709 0.07265 -0.08311 C 0.07734 -0.0926 0.07148 -0.0838 0.08255 -0.09121 C 0.09284 -0.09815 0.09922 -0.10695 0.11133 -0.11227 C 0.11588 -0.11713 0.12357 -0.12084 0.12812 -0.12547 C 0.13932 -0.13681 0.13281 -0.13311 0.14479 -0.1382 C 0.15247 -0.1463 0.16159 -0.15047 0.17135 -0.15649 C 0.18385 -0.16413 0.19297 -0.17292 0.20482 -0.18102 C 0.21237 -0.18658 0.22278 -0.19075 0.23099 -0.19538 C 0.24232 -0.20232 0.25182 -0.20996 0.26237 -0.2169 C 0.27252 -0.22362 0.28424 -0.22917 0.2957 -0.2345 C 0.30156 -0.23727 0.30469 -0.2419 0.31028 -0.24445 C 0.33489 -0.2551 0.35807 -0.26737 0.38242 -0.27848 C 0.38919 -0.28588 0.40299 -0.28797 0.41341 -0.29445 C 0.42135 -0.29977 0.43346 -0.30672 0.44479 -0.30926 C 0.46159 -0.31713 0.47656 -0.3257 0.49492 -0.33218 C 0.49739 -0.3338 0.49909 -0.33588 0.50195 -0.33727 C 0.50403 -0.3382 0.50742 -0.3375 0.5095 -0.33866 C 0.54023 -0.35463 0.51015 -0.34399 0.53346 -0.35139 C 0.54336 -0.35857 0.55234 -0.36783 0.56679 -0.3713 C 0.57474 -0.37917 0.56914 -0.375 0.58594 -0.38241 C 0.59857 -0.3882 0.59778 -0.39237 0.61224 -0.39538 C 0.61966 -0.40325 0.63281 -0.41042 0.64609 -0.41343 C 0.65495 -0.41945 0.64883 -0.41598 0.6651 -0.42315 C 0.6737 -0.42686 0.67083 -0.43033 0.6819 -0.43288 C 0.68698 -0.43612 0.68984 -0.43913 0.69622 -0.44098 C 0.70104 -0.44213 0.71068 -0.44422 0.71068 -0.44399 C 0.71849 -0.44954 0.71276 -0.44676 0.725 -0.44931 C 0.7276 -0.44977 0.73255 -0.45047 0.73255 -0.45024 " pathEditMode="relative" rAng="0" ptsTypes="AAAAAAAAAAAAAAAAAAAAAAAAAAAAAAAAAAA">
                                      <p:cBhvr>
                                        <p:cTn id="1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80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23 C -0.00182 -0.05555 0.00703 -0.10902 -0.01589 -0.15879 C -0.01849 -0.17083 -0.022 -0.18101 -0.02865 -0.19143 C -0.03477 -0.21157 -0.04661 -0.22847 -0.05859 -0.2449 C -0.07383 -0.26574 -0.08477 -0.29074 -0.10573 -0.30578 C -0.11419 -0.31875 -0.12852 -0.32893 -0.1401 -0.33842 C -0.1474 -0.34444 -0.15339 -0.35185 -0.16159 -0.35671 C -0.19479 -0.37708 -0.15312 -0.34814 -0.18086 -0.36643 C -0.18151 -0.36666 -0.20404 -0.38449 -0.20651 -0.38495 C -0.20964 -0.38564 -0.21966 -0.38726 -0.2237 -0.38958 C -0.23789 -0.39814 -0.25325 -0.4074 -0.26862 -0.41296 C -0.26992 -0.41458 -0.27109 -0.41666 -0.27318 -0.41759 C -0.27708 -0.41944 -0.28581 -0.42222 -0.28581 -0.42199 C -0.29805 -0.43541 -0.29102 -0.42893 -0.30716 -0.44074 C -0.31719 -0.44837 -0.3194 -0.45787 -0.33073 -0.4618 C -0.3362 -0.46736 -0.33854 -0.47106 -0.34596 -0.47361 C -0.36575 -0.49537 -0.34036 -0.4699 -0.35859 -0.48287 C -0.375 -0.49467 -0.35599 -0.48657 -0.37148 -0.49212 C -0.3776 -0.49884 -0.38685 -0.50324 -0.39518 -0.50601 C -0.40221 -0.51111 -0.40872 -0.51527 -0.41667 -0.51805 C -0.42357 -0.52291 -0.43021 -0.5243 -0.43789 -0.52685 C -0.44505 -0.53194 -0.45156 -0.53333 -0.4595 -0.53634 C -0.46979 -0.54398 -0.48372 -0.54606 -0.4957 -0.55046 C -0.52591 -0.56134 -0.55443 -0.56898 -0.58581 -0.57361 C -0.60104 -0.57569 -0.61575 -0.5787 -0.63073 -0.58055 C -0.63932 -0.58148 -0.65638 -0.58287 -0.65638 -0.58263 " pathEditMode="relative" rAng="0" ptsTypes="AAAAAAAAAAAAAAAAAAAAAAAAAA">
                                      <p:cBhvr>
                                        <p:cTn id="2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60" y="-291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197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C 0.00742 -0.01041 0.0069 -0.01875 0.01211 -0.03009 C 0.01445 -0.03495 0.01927 -0.04375 0.01927 -0.04351 C 0.02135 -0.05231 0.0224 -0.05925 0.02617 -0.06689 C 0.03242 -0.09189 0.02253 -0.05462 0.03164 -0.08078 C 0.0405 -0.10648 0.03034 -0.08518 0.03854 -0.10115 C 0.0405 -0.11087 0.04362 -0.12175 0.04909 -0.1287 C 0.05143 -0.13796 0.0543 -0.14259 0.05951 -0.14953 C 0.06185 -0.15833 0.06602 -0.1625 0.07018 -0.17013 C 0.07591 -0.18055 0.08177 -0.19143 0.09115 -0.19537 C 0.09648 -0.20509 0.10352 -0.21458 0.11211 -0.21851 C 0.11667 -0.2243 0.12135 -0.22476 0.12617 -0.23009 C 0.13216 -0.23634 0.1332 -0.24282 0.14023 -0.24629 C 0.14427 -0.25416 0.1474 -0.25694 0.1543 -0.25995 C 0.15885 -0.26898 0.16563 -0.27106 0.17188 -0.27824 C 0.17878 -0.28634 0.18294 -0.29513 0.18945 -0.30347 C 0.19362 -0.32037 0.1875 -0.30092 0.19635 -0.31504 C 0.19883 -0.31875 0.19961 -0.3243 0.20169 -0.3287 C 0.20404 -0.3375 0.20729 -0.34745 0.21211 -0.35416 C 0.22122 -0.38796 0.21107 -0.34768 0.21758 -0.38171 C 0.2194 -0.39166 0.22253 -0.40138 0.22448 -0.41157 C 0.22552 -0.42939 0.22773 -0.44444 0.22448 -0.46203 C 0.22031 -0.48402 0.18086 -0.48287 0.17018 -0.48287 " pathEditMode="relative" rAng="0" ptsTypes="AAAAAAA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-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58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C -0.0043 -0.00278 -0.00677 -0.00186 -0.00677 -0.00903 C -0.00755 -0.07107 -0.00755 -0.13287 -0.00925 -0.19514 C -0.00925 -0.21019 -0.01159 -0.2338 -0.0181 -0.24676 C -0.02057 -0.25672 -0.02461 -0.26968 -0.02865 -0.27871 C -0.03112 -0.29445 -0.03438 -0.30973 -0.03998 -0.32361 C -0.04167 -0.33542 -0.04245 -0.34144 -0.04831 -0.35093 C -0.05078 -0.36389 -0.05326 -0.37616 -0.05807 -0.38774 C -0.06133 -0.40695 -0.0638 -0.44051 -0.07266 -0.45625 C -0.07513 -0.47385 -0.07761 -0.4919 -0.08073 -0.50973 C -0.08242 -0.52431 -0.08242 -0.54028 -0.08568 -0.55463 C -0.08568 -0.55718 -0.08906 -0.62454 -0.07761 -0.63936 " pathEditMode="relative" rAng="0" ptsTypes="AAAAAAAAAA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3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58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C 0.00742 -0.01041 0.0069 -0.01898 0.01211 -0.03055 C 0.01445 -0.03541 0.01927 -0.04444 0.01927 -0.04421 C 0.02135 -0.05301 0.0224 -0.06018 0.02617 -0.06782 C 0.03242 -0.09328 0.02253 -0.05532 0.03164 -0.08194 C 0.0405 -0.1081 0.03034 -0.08657 0.03854 -0.10278 C 0.0405 -0.11273 0.04362 -0.12361 0.04909 -0.13078 C 0.05143 -0.14004 0.0543 -0.1449 0.05951 -0.15185 C 0.06185 -0.16088 0.06602 -0.16504 0.07018 -0.17291 C 0.07591 -0.18356 0.08177 -0.19444 0.09115 -0.19861 C 0.09648 -0.20833 0.10352 -0.21805 0.11211 -0.22199 C 0.11667 -0.22801 0.12135 -0.22847 0.12617 -0.23379 C 0.13216 -0.24028 0.1332 -0.24676 0.14023 -0.25023 C 0.14427 -0.25833 0.1474 -0.26111 0.1543 -0.26412 C 0.15885 -0.27338 0.16563 -0.27546 0.17188 -0.28287 C 0.17878 -0.29097 0.18294 -0.3 0.18945 -0.30833 C 0.19362 -0.32569 0.1875 -0.30578 0.19635 -0.32014 C 0.19883 -0.32407 0.19961 -0.32963 0.20169 -0.33403 C 0.20404 -0.34305 0.20729 -0.35324 0.21211 -0.35995 C 0.22122 -0.39444 0.21107 -0.35347 0.21758 -0.38796 C 0.2194 -0.39815 0.22253 -0.4081 0.22448 -0.41828 C 0.22552 -0.43657 0.22773 -0.45185 0.22448 -0.46967 C 0.22031 -0.49213 0.18086 -0.49074 0.17018 -0.49074 " pathEditMode="relative" rAng="0" ptsTypes="AAAAAAAAAAAAAAAAAAAAAAA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-2456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9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314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58"/>
          <a:stretch/>
        </p:blipFill>
        <p:spPr>
          <a:xfrm>
            <a:off x="478016" y="-76200"/>
            <a:ext cx="11077554" cy="50179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2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FFC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59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  ăng  âng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9904" y="1937274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72183" y="5012576"/>
            <a:ext cx="11700907" cy="1606079"/>
            <a:chOff x="311589" y="5364738"/>
            <a:chExt cx="10717370" cy="1606079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311589" y="5469729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20000"/>
                </a:lnSpc>
              </a:pP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âng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ăng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s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ang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lấp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ló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sau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ăng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3993280" y="5466620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1188794" y="5364738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284135" y="4405087"/>
            <a:ext cx="4295089" cy="1432470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1981201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925593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40612" y="475072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22586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1" y="351296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8358" y="3505200"/>
            <a:ext cx="2807970" cy="18636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0161" y="3512966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5768" y="3496924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7907" y="3520078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34590" y="350520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0213" y="351296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15826" y="351296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03207" y="352286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20428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/>
      <p:bldP spid="10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06354" y="15478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21654" y="156939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13086" y="15656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76785" y="1371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27073" y="13931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460716" y="13893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844454" y="299344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bằng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59754" y="3014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rặng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951186" y="30112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vẳng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563524" y="28171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377456" y="2838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491082" y="283492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828801" y="42910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hẫng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744101" y="431259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tầng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935533" y="43088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vâng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34653" y="410422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329330" y="414688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476758" y="412026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7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54994" y="2408238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806354" y="4038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làng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721654" y="406010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rạng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913086" y="4056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844454" y="492233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bằng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759754" y="494384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rặng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951186" y="49400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vẳng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828801" y="58674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hẫng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744101" y="588890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tầng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7935533" y="58851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vâng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98" y="-209321"/>
            <a:ext cx="7381219" cy="460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130078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vàng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810330" y="5127724"/>
            <a:ext cx="23597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" descr="CÁ VÀNG BƠI - Bé Mon - Liên Khúc Nhạc Thiếu Nhi Vui Nhộn Sôi Động Hay Nhất  Cho Bé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47" y="457200"/>
            <a:ext cx="7315201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303</Words>
  <Application>Microsoft Office PowerPoint</Application>
  <PresentationFormat>Widescreen</PresentationFormat>
  <Paragraphs>133</Paragraphs>
  <Slides>23</Slides>
  <Notes>12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Times New Roman</vt:lpstr>
      <vt:lpstr>1_Office 主题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 Nguyen Tra</cp:lastModifiedBy>
  <cp:revision>51</cp:revision>
  <dcterms:created xsi:type="dcterms:W3CDTF">2020-11-09T02:44:20Z</dcterms:created>
  <dcterms:modified xsi:type="dcterms:W3CDTF">2024-12-06T01:36:48Z</dcterms:modified>
</cp:coreProperties>
</file>