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9"/>
  </p:notesMasterIdLst>
  <p:sldIdLst>
    <p:sldId id="280" r:id="rId3"/>
    <p:sldId id="263" r:id="rId4"/>
    <p:sldId id="262" r:id="rId5"/>
    <p:sldId id="276" r:id="rId6"/>
    <p:sldId id="264" r:id="rId7"/>
    <p:sldId id="258" r:id="rId8"/>
    <p:sldId id="275" r:id="rId9"/>
    <p:sldId id="274" r:id="rId10"/>
    <p:sldId id="285" r:id="rId11"/>
    <p:sldId id="290" r:id="rId12"/>
    <p:sldId id="284" r:id="rId13"/>
    <p:sldId id="266" r:id="rId14"/>
    <p:sldId id="267" r:id="rId15"/>
    <p:sldId id="269" r:id="rId16"/>
    <p:sldId id="272" r:id="rId17"/>
    <p:sldId id="261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Quicksand Medium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D56"/>
    <a:srgbClr val="FEFDF9"/>
    <a:srgbClr val="FEFBF6"/>
    <a:srgbClr val="FEFBF5"/>
    <a:srgbClr val="74B43C"/>
    <a:srgbClr val="72CEEE"/>
    <a:srgbClr val="0099DA"/>
    <a:srgbClr val="D00000"/>
    <a:srgbClr val="D8EF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14" d="100"/>
          <a:sy n="114" d="100"/>
        </p:scale>
        <p:origin x="55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ua</a:t>
            </a:r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GB" sz="66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706F-973A-6ACE-724E-0D028954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C0BC0-25A9-0120-3CDB-1E296E762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FCC01-1F92-CF56-B9EF-905CA37E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F52B2-1FFF-1DB3-05F5-46CFFDBC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" y="1155362"/>
            <a:ext cx="3847382" cy="1985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88DCD-8E18-9020-2E81-57C44951E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5" y="1161426"/>
            <a:ext cx="3847382" cy="1979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E7C17-8024-CED5-EF76-5AE4467A1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" y="3373743"/>
            <a:ext cx="3142775" cy="527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2FC7A4-78B1-4504-23E0-986EA05AB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8" y="3373743"/>
            <a:ext cx="3349636" cy="484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A60AA8-533D-9BB6-2D79-F778F945A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9" y="192483"/>
            <a:ext cx="1191996" cy="84656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48F77-3AA1-A0B7-9329-D779D6E50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38" y="138053"/>
            <a:ext cx="1191996" cy="90705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9937BA-F462-67F0-8BDB-1EEFCE754A27}"/>
              </a:ext>
            </a:extLst>
          </p:cNvPr>
          <p:cNvCxnSpPr/>
          <p:nvPr/>
        </p:nvCxnSpPr>
        <p:spPr>
          <a:xfrm>
            <a:off x="1151068" y="3836628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4C24A3-5EA8-0D2E-6D07-65CDBA6EC12F}"/>
              </a:ext>
            </a:extLst>
          </p:cNvPr>
          <p:cNvCxnSpPr/>
          <p:nvPr/>
        </p:nvCxnSpPr>
        <p:spPr>
          <a:xfrm>
            <a:off x="2430123" y="3836628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A9FB4D-3F4D-08BC-0861-F120E3386B30}"/>
              </a:ext>
            </a:extLst>
          </p:cNvPr>
          <p:cNvCxnSpPr/>
          <p:nvPr/>
        </p:nvCxnSpPr>
        <p:spPr>
          <a:xfrm>
            <a:off x="3554825" y="3813062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47E3B2-9658-D736-84F4-062852A296AC}"/>
              </a:ext>
            </a:extLst>
          </p:cNvPr>
          <p:cNvCxnSpPr/>
          <p:nvPr/>
        </p:nvCxnSpPr>
        <p:spPr>
          <a:xfrm>
            <a:off x="5197737" y="3802305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B4F4CC-775B-8D66-C0C6-F631653A8409}"/>
              </a:ext>
            </a:extLst>
          </p:cNvPr>
          <p:cNvCxnSpPr/>
          <p:nvPr/>
        </p:nvCxnSpPr>
        <p:spPr>
          <a:xfrm>
            <a:off x="6433760" y="3802305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C104CE-B8E6-A867-CC1C-7F0DDA8EC3D0}"/>
              </a:ext>
            </a:extLst>
          </p:cNvPr>
          <p:cNvCxnSpPr/>
          <p:nvPr/>
        </p:nvCxnSpPr>
        <p:spPr>
          <a:xfrm>
            <a:off x="7805892" y="3789497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2BE061A-4331-0253-B231-5BC880A3A0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7"/>
          <a:stretch/>
        </p:blipFill>
        <p:spPr>
          <a:xfrm>
            <a:off x="168972" y="4164550"/>
            <a:ext cx="1966944" cy="572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8969B3-314A-BA2B-AE73-E740B6193F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9"/>
          <a:stretch/>
        </p:blipFill>
        <p:spPr>
          <a:xfrm>
            <a:off x="2135917" y="4209817"/>
            <a:ext cx="2234710" cy="527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A0647B-63B7-0650-07C7-FD30D9E50E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0"/>
          <a:stretch/>
        </p:blipFill>
        <p:spPr>
          <a:xfrm>
            <a:off x="4615031" y="4209816"/>
            <a:ext cx="2203086" cy="527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051212-ED71-F04D-4B56-06CF8ED113B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1"/>
          <a:stretch/>
        </p:blipFill>
        <p:spPr>
          <a:xfrm>
            <a:off x="6828533" y="4164550"/>
            <a:ext cx="1885161" cy="5727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056D78-5FE5-A69F-C9DB-A2548A7557A8}"/>
              </a:ext>
            </a:extLst>
          </p:cNvPr>
          <p:cNvCxnSpPr>
            <a:cxnSpLocks/>
          </p:cNvCxnSpPr>
          <p:nvPr/>
        </p:nvCxnSpPr>
        <p:spPr>
          <a:xfrm>
            <a:off x="892886" y="4675725"/>
            <a:ext cx="946677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56C9B1-F223-1E07-47F9-8B7E22587B0E}"/>
              </a:ext>
            </a:extLst>
          </p:cNvPr>
          <p:cNvCxnSpPr>
            <a:cxnSpLocks/>
          </p:cNvCxnSpPr>
          <p:nvPr/>
        </p:nvCxnSpPr>
        <p:spPr>
          <a:xfrm flipV="1">
            <a:off x="2646382" y="4675725"/>
            <a:ext cx="870265" cy="17417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AB793A-8338-5B9F-C353-0A4E3879677D}"/>
              </a:ext>
            </a:extLst>
          </p:cNvPr>
          <p:cNvCxnSpPr>
            <a:cxnSpLocks/>
          </p:cNvCxnSpPr>
          <p:nvPr/>
        </p:nvCxnSpPr>
        <p:spPr>
          <a:xfrm>
            <a:off x="5099126" y="4705950"/>
            <a:ext cx="754832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368020-4C5E-009A-E437-59EFA52DC993}"/>
              </a:ext>
            </a:extLst>
          </p:cNvPr>
          <p:cNvCxnSpPr>
            <a:cxnSpLocks/>
          </p:cNvCxnSpPr>
          <p:nvPr/>
        </p:nvCxnSpPr>
        <p:spPr>
          <a:xfrm flipV="1">
            <a:off x="7218382" y="4693142"/>
            <a:ext cx="759633" cy="12808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1745" b="4053"/>
          <a:stretch/>
        </p:blipFill>
        <p:spPr>
          <a:xfrm>
            <a:off x="1925619" y="570159"/>
            <a:ext cx="5684212" cy="3463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1" y="4072705"/>
            <a:ext cx="8811209" cy="9257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C4B716-5B0B-CEF1-25AF-3B6CAA6E38D8}"/>
              </a:ext>
            </a:extLst>
          </p:cNvPr>
          <p:cNvCxnSpPr>
            <a:cxnSpLocks/>
          </p:cNvCxnSpPr>
          <p:nvPr/>
        </p:nvCxnSpPr>
        <p:spPr>
          <a:xfrm>
            <a:off x="2550744" y="4533306"/>
            <a:ext cx="727715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86053D-4B27-B988-BE0F-268C3F11F155}"/>
              </a:ext>
            </a:extLst>
          </p:cNvPr>
          <p:cNvCxnSpPr>
            <a:cxnSpLocks/>
          </p:cNvCxnSpPr>
          <p:nvPr/>
        </p:nvCxnSpPr>
        <p:spPr>
          <a:xfrm>
            <a:off x="3897460" y="4523496"/>
            <a:ext cx="752599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D1DC3E-F3E7-BB71-8B4E-332E73749635}"/>
              </a:ext>
            </a:extLst>
          </p:cNvPr>
          <p:cNvCxnSpPr>
            <a:cxnSpLocks/>
          </p:cNvCxnSpPr>
          <p:nvPr/>
        </p:nvCxnSpPr>
        <p:spPr>
          <a:xfrm>
            <a:off x="6165969" y="4523496"/>
            <a:ext cx="754832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9A88E6-7F9B-1CFC-FA9C-DE7B969064FD}"/>
              </a:ext>
            </a:extLst>
          </p:cNvPr>
          <p:cNvCxnSpPr>
            <a:cxnSpLocks/>
          </p:cNvCxnSpPr>
          <p:nvPr/>
        </p:nvCxnSpPr>
        <p:spPr>
          <a:xfrm flipV="1">
            <a:off x="8192426" y="4526902"/>
            <a:ext cx="759633" cy="12808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96500-65A0-5671-B9B4-4DEB44675E60}"/>
              </a:ext>
            </a:extLst>
          </p:cNvPr>
          <p:cNvCxnSpPr>
            <a:cxnSpLocks/>
          </p:cNvCxnSpPr>
          <p:nvPr/>
        </p:nvCxnSpPr>
        <p:spPr>
          <a:xfrm flipV="1">
            <a:off x="389664" y="4985652"/>
            <a:ext cx="759633" cy="12808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DCAC2-8586-4D2F-D591-B5FF1449951C}"/>
              </a:ext>
            </a:extLst>
          </p:cNvPr>
          <p:cNvCxnSpPr>
            <a:cxnSpLocks/>
          </p:cNvCxnSpPr>
          <p:nvPr/>
        </p:nvCxnSpPr>
        <p:spPr>
          <a:xfrm flipV="1">
            <a:off x="4738395" y="4539710"/>
            <a:ext cx="625342" cy="3535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9" y="603055"/>
            <a:ext cx="836880" cy="37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4" y="790386"/>
            <a:ext cx="5951752" cy="397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06" y="642345"/>
            <a:ext cx="1361362" cy="4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94282" y="3397292"/>
            <a:ext cx="2940849" cy="531186"/>
            <a:chOff x="2638976" y="4269075"/>
            <a:chExt cx="2940849" cy="531186"/>
          </a:xfrm>
        </p:grpSpPr>
        <p:sp>
          <p:nvSpPr>
            <p:cNvPr id="5" name="TextBox 4"/>
            <p:cNvSpPr txBox="1"/>
            <p:nvPr/>
          </p:nvSpPr>
          <p:spPr>
            <a:xfrm>
              <a:off x="2638976" y="426907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2987462" y="4277041"/>
              <a:ext cx="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3718" y="4273437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8745" y="4274636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37" y="1018020"/>
            <a:ext cx="6758309" cy="3385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0524" y="4403141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Mẹ đưa Hà đến lớp học múa.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60524" y="4408702"/>
            <a:ext cx="407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Mẹ đ</a:t>
            </a:r>
            <a:r>
              <a:rPr lang="en-US" sz="2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en-US" sz="2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lớp học m</a:t>
            </a:r>
            <a:r>
              <a:rPr lang="en-US" sz="2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úa.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23" y="1262483"/>
            <a:ext cx="3346723" cy="237685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72" y="1142708"/>
            <a:ext cx="3348959" cy="254841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496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" y="1402789"/>
            <a:ext cx="3847382" cy="198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5" y="1408853"/>
            <a:ext cx="3847382" cy="197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" y="3621170"/>
            <a:ext cx="3142775" cy="52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8" y="3621170"/>
            <a:ext cx="3349636" cy="484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124BE-B769-A107-C927-2604AFE37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9" y="439910"/>
            <a:ext cx="1191996" cy="84656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B986E-B617-6F2F-1969-0C92789320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38" y="385480"/>
            <a:ext cx="1191996" cy="90705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3661F-641B-4844-2D51-B55360A76139}"/>
              </a:ext>
            </a:extLst>
          </p:cNvPr>
          <p:cNvCxnSpPr/>
          <p:nvPr/>
        </p:nvCxnSpPr>
        <p:spPr>
          <a:xfrm>
            <a:off x="1151068" y="4084055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9D299D-7D6B-3E90-F3A9-3A9E57317ED4}"/>
              </a:ext>
            </a:extLst>
          </p:cNvPr>
          <p:cNvCxnSpPr/>
          <p:nvPr/>
        </p:nvCxnSpPr>
        <p:spPr>
          <a:xfrm>
            <a:off x="2430123" y="4084055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F20088-6CBD-05D9-8C1E-92F139F7B8D3}"/>
              </a:ext>
            </a:extLst>
          </p:cNvPr>
          <p:cNvCxnSpPr/>
          <p:nvPr/>
        </p:nvCxnSpPr>
        <p:spPr>
          <a:xfrm>
            <a:off x="3554825" y="4060489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F8097B-3F15-8973-645C-E5B199834472}"/>
              </a:ext>
            </a:extLst>
          </p:cNvPr>
          <p:cNvCxnSpPr/>
          <p:nvPr/>
        </p:nvCxnSpPr>
        <p:spPr>
          <a:xfrm>
            <a:off x="5197737" y="4049732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2DB7DD-DCF0-FD90-F3F6-45DC2FEBDBC2}"/>
              </a:ext>
            </a:extLst>
          </p:cNvPr>
          <p:cNvCxnSpPr/>
          <p:nvPr/>
        </p:nvCxnSpPr>
        <p:spPr>
          <a:xfrm>
            <a:off x="6433760" y="4049732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AF07F0-913B-2FD1-F6F4-9E4C99C38FA8}"/>
              </a:ext>
            </a:extLst>
          </p:cNvPr>
          <p:cNvCxnSpPr/>
          <p:nvPr/>
        </p:nvCxnSpPr>
        <p:spPr>
          <a:xfrm>
            <a:off x="7805892" y="4036924"/>
            <a:ext cx="505610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1752034"/>
            <a:ext cx="1966944" cy="1898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01" y="877776"/>
            <a:ext cx="2234710" cy="2772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15" y="1140311"/>
            <a:ext cx="2203086" cy="251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17" y="1223892"/>
            <a:ext cx="1885161" cy="24268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04C819-EBF9-B3F3-3952-D6F8CFEFC275}"/>
              </a:ext>
            </a:extLst>
          </p:cNvPr>
          <p:cNvCxnSpPr>
            <a:cxnSpLocks/>
          </p:cNvCxnSpPr>
          <p:nvPr/>
        </p:nvCxnSpPr>
        <p:spPr>
          <a:xfrm>
            <a:off x="860612" y="3589200"/>
            <a:ext cx="946677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620536-0E60-A55D-5D54-D3044E7E32EE}"/>
              </a:ext>
            </a:extLst>
          </p:cNvPr>
          <p:cNvCxnSpPr>
            <a:cxnSpLocks/>
          </p:cNvCxnSpPr>
          <p:nvPr/>
        </p:nvCxnSpPr>
        <p:spPr>
          <a:xfrm flipV="1">
            <a:off x="2614108" y="3589200"/>
            <a:ext cx="870265" cy="17417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ECC4F2-AEB0-BD50-0202-866C0D12A9F5}"/>
              </a:ext>
            </a:extLst>
          </p:cNvPr>
          <p:cNvCxnSpPr>
            <a:cxnSpLocks/>
          </p:cNvCxnSpPr>
          <p:nvPr/>
        </p:nvCxnSpPr>
        <p:spPr>
          <a:xfrm>
            <a:off x="5066852" y="3619425"/>
            <a:ext cx="754832" cy="0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B7A9DA-1029-5615-9175-39499C93FD66}"/>
              </a:ext>
            </a:extLst>
          </p:cNvPr>
          <p:cNvCxnSpPr>
            <a:cxnSpLocks/>
          </p:cNvCxnSpPr>
          <p:nvPr/>
        </p:nvCxnSpPr>
        <p:spPr>
          <a:xfrm flipV="1">
            <a:off x="7186108" y="3606617"/>
            <a:ext cx="759633" cy="12808"/>
          </a:xfrm>
          <a:prstGeom prst="line">
            <a:avLst/>
          </a:prstGeom>
          <a:ln>
            <a:solidFill>
              <a:srgbClr val="E52D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114</Words>
  <Application>Microsoft Office PowerPoint</Application>
  <PresentationFormat>On-screen Show (16:9)</PresentationFormat>
  <Paragraphs>14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 Light</vt:lpstr>
      <vt:lpstr>Quicksand Medium</vt:lpstr>
      <vt:lpstr>Arial</vt:lpstr>
      <vt:lpstr>Lato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My Nguyen Tra</cp:lastModifiedBy>
  <cp:revision>140</cp:revision>
  <dcterms:modified xsi:type="dcterms:W3CDTF">2024-10-18T10:40:12Z</dcterms:modified>
</cp:coreProperties>
</file>