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7" r:id="rId3"/>
    <p:sldId id="279" r:id="rId4"/>
    <p:sldId id="262" r:id="rId5"/>
    <p:sldId id="263" r:id="rId6"/>
    <p:sldId id="264" r:id="rId7"/>
    <p:sldId id="284" r:id="rId8"/>
    <p:sldId id="265" r:id="rId9"/>
    <p:sldId id="271" r:id="rId10"/>
    <p:sldId id="272" r:id="rId11"/>
    <p:sldId id="273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354"/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03158" y="976246"/>
            <a:ext cx="17388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3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F1BFBF-AB96-4DA2-A08A-7B6762762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97" y="1530244"/>
            <a:ext cx="3939538" cy="5327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79BC47-3D50-4DD0-883E-421ECE071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67" y="1530244"/>
            <a:ext cx="5114043" cy="53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97" y="1196860"/>
            <a:ext cx="7874405" cy="446427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27766" y="5875058"/>
            <a:ext cx="549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7766" y="5875058"/>
            <a:ext cx="5490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700871" y="990031"/>
            <a:ext cx="6007524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9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21: </a:t>
            </a:r>
            <a:br>
              <a:rPr lang="en-GB" sz="10666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10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 </a:t>
            </a:r>
            <a:r>
              <a:rPr lang="en-US" sz="10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10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S </a:t>
            </a:r>
            <a:r>
              <a:rPr lang="en-US" sz="10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endParaRPr sz="104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>
          <a:xfrm>
            <a:off x="319839" y="1848751"/>
            <a:ext cx="5679402" cy="30459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8CA8FB-1559-F505-9925-5892634F42BE}"/>
              </a:ext>
            </a:extLst>
          </p:cNvPr>
          <p:cNvSpPr/>
          <p:nvPr/>
        </p:nvSpPr>
        <p:spPr>
          <a:xfrm>
            <a:off x="2322688" y="999812"/>
            <a:ext cx="1308319" cy="949825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733EF-933C-85CF-B864-6A68E4B7E934}"/>
              </a:ext>
            </a:extLst>
          </p:cNvPr>
          <p:cNvSpPr txBox="1"/>
          <p:nvPr/>
        </p:nvSpPr>
        <p:spPr>
          <a:xfrm>
            <a:off x="2721512" y="780098"/>
            <a:ext cx="9094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  <a:p>
            <a:endParaRPr lang="en-US" sz="900" dirty="0"/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D4D7A65E-50A3-5C4A-779D-9CC6FC6B05D8}"/>
              </a:ext>
            </a:extLst>
          </p:cNvPr>
          <p:cNvSpPr/>
          <p:nvPr/>
        </p:nvSpPr>
        <p:spPr>
          <a:xfrm>
            <a:off x="8377518" y="1008653"/>
            <a:ext cx="1491794" cy="949825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C9FB7-75C2-A0AF-878D-ED1132467106}"/>
              </a:ext>
            </a:extLst>
          </p:cNvPr>
          <p:cNvSpPr txBox="1"/>
          <p:nvPr/>
        </p:nvSpPr>
        <p:spPr>
          <a:xfrm>
            <a:off x="8763108" y="806456"/>
            <a:ext cx="11062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  <a:p>
            <a:endParaRPr lang="en-US" sz="9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E9CAE6-4710-DF79-025F-872F72C57B7E}"/>
              </a:ext>
            </a:extLst>
          </p:cNvPr>
          <p:cNvSpPr txBox="1">
            <a:spLocks/>
          </p:cNvSpPr>
          <p:nvPr/>
        </p:nvSpPr>
        <p:spPr>
          <a:xfrm>
            <a:off x="793376" y="4855932"/>
            <a:ext cx="10784542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    rế     rổ    sả     sẽ      sò</a:t>
            </a:r>
            <a:endParaRPr lang="en-US" sz="7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470DE-8E74-7DFA-B8E7-AE4B20954AFF}"/>
              </a:ext>
            </a:extLst>
          </p:cNvPr>
          <p:cNvSpPr txBox="1"/>
          <p:nvPr/>
        </p:nvSpPr>
        <p:spPr>
          <a:xfrm>
            <a:off x="2489429" y="4873751"/>
            <a:ext cx="573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B811A7-6519-7A1A-03A5-5F9FFA76D07E}"/>
              </a:ext>
            </a:extLst>
          </p:cNvPr>
          <p:cNvSpPr txBox="1"/>
          <p:nvPr/>
        </p:nvSpPr>
        <p:spPr>
          <a:xfrm>
            <a:off x="793376" y="4873752"/>
            <a:ext cx="9666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B4A890-418E-7E2F-3DF4-BED757DDBABA}"/>
              </a:ext>
            </a:extLst>
          </p:cNvPr>
          <p:cNvSpPr txBox="1"/>
          <p:nvPr/>
        </p:nvSpPr>
        <p:spPr>
          <a:xfrm>
            <a:off x="4322857" y="4855932"/>
            <a:ext cx="664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3FA774-688E-19CC-6E24-9E1B46FA9A99}"/>
              </a:ext>
            </a:extLst>
          </p:cNvPr>
          <p:cNvSpPr txBox="1"/>
          <p:nvPr/>
        </p:nvSpPr>
        <p:spPr>
          <a:xfrm>
            <a:off x="9869312" y="4862478"/>
            <a:ext cx="718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E87579-F81F-CC46-1347-EA86C4D3CA1A}"/>
              </a:ext>
            </a:extLst>
          </p:cNvPr>
          <p:cNvSpPr txBox="1"/>
          <p:nvPr/>
        </p:nvSpPr>
        <p:spPr>
          <a:xfrm>
            <a:off x="7851998" y="4860303"/>
            <a:ext cx="718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FA5A4-725A-98B7-17FA-D2C49DAA662F}"/>
              </a:ext>
            </a:extLst>
          </p:cNvPr>
          <p:cNvSpPr txBox="1"/>
          <p:nvPr/>
        </p:nvSpPr>
        <p:spPr>
          <a:xfrm>
            <a:off x="5999240" y="4855932"/>
            <a:ext cx="718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8E734A-B025-72AE-BBE3-3405561595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9"/>
          <a:stretch/>
        </p:blipFill>
        <p:spPr>
          <a:xfrm>
            <a:off x="6096000" y="1848751"/>
            <a:ext cx="5818093" cy="304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2244207"/>
            <a:ext cx="2962656" cy="2224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11" y="2149286"/>
            <a:ext cx="3445348" cy="2319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88" y="2244207"/>
            <a:ext cx="2511706" cy="22243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681" y="2244207"/>
            <a:ext cx="2793419" cy="22243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4765" y="4468596"/>
            <a:ext cx="142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rổ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04036" y="4468596"/>
            <a:ext cx="166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rô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59669" y="4468596"/>
            <a:ext cx="1280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88619" y="4468596"/>
            <a:ext cx="170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0468FA-6E83-E79D-6E2A-A302A3F913BA}"/>
              </a:ext>
            </a:extLst>
          </p:cNvPr>
          <p:cNvSpPr txBox="1"/>
          <p:nvPr/>
        </p:nvSpPr>
        <p:spPr>
          <a:xfrm>
            <a:off x="1243360" y="4468596"/>
            <a:ext cx="573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2BE73-5337-AEB6-869F-27BFB0135031}"/>
              </a:ext>
            </a:extLst>
          </p:cNvPr>
          <p:cNvSpPr txBox="1"/>
          <p:nvPr/>
        </p:nvSpPr>
        <p:spPr>
          <a:xfrm>
            <a:off x="694765" y="4468596"/>
            <a:ext cx="555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F1892-9D3A-33FD-27F2-97F4E7725F9E}"/>
              </a:ext>
            </a:extLst>
          </p:cNvPr>
          <p:cNvSpPr txBox="1"/>
          <p:nvPr/>
        </p:nvSpPr>
        <p:spPr>
          <a:xfrm>
            <a:off x="4754313" y="4470140"/>
            <a:ext cx="66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EBC92-54DF-8C19-6482-784DB8C84CA0}"/>
              </a:ext>
            </a:extLst>
          </p:cNvPr>
          <p:cNvSpPr txBox="1"/>
          <p:nvPr/>
        </p:nvSpPr>
        <p:spPr>
          <a:xfrm>
            <a:off x="10634852" y="4468596"/>
            <a:ext cx="71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A72DF-F539-C9D0-A030-ECEAA21B3315}"/>
              </a:ext>
            </a:extLst>
          </p:cNvPr>
          <p:cNvSpPr txBox="1"/>
          <p:nvPr/>
        </p:nvSpPr>
        <p:spPr>
          <a:xfrm>
            <a:off x="7803044" y="4469154"/>
            <a:ext cx="71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EC1AF-2C97-100F-71FA-F1F1CA3C2EF6}"/>
              </a:ext>
            </a:extLst>
          </p:cNvPr>
          <p:cNvSpPr txBox="1"/>
          <p:nvPr/>
        </p:nvSpPr>
        <p:spPr>
          <a:xfrm>
            <a:off x="7269025" y="4461064"/>
            <a:ext cx="718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" grpId="0"/>
      <p:bldP spid="3" grpId="0"/>
      <p:bldP spid="4" grpId="0"/>
      <p:bldP spid="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A154A9A-4965-256A-B34A-54A49C44B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15"/>
          <a:stretch/>
        </p:blipFill>
        <p:spPr>
          <a:xfrm>
            <a:off x="319839" y="1109166"/>
            <a:ext cx="5679402" cy="304597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8CA8FB-1559-F505-9925-5892634F42BE}"/>
              </a:ext>
            </a:extLst>
          </p:cNvPr>
          <p:cNvSpPr/>
          <p:nvPr/>
        </p:nvSpPr>
        <p:spPr>
          <a:xfrm>
            <a:off x="2322688" y="260227"/>
            <a:ext cx="1308319" cy="949825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733EF-933C-85CF-B864-6A68E4B7E934}"/>
              </a:ext>
            </a:extLst>
          </p:cNvPr>
          <p:cNvSpPr txBox="1"/>
          <p:nvPr/>
        </p:nvSpPr>
        <p:spPr>
          <a:xfrm>
            <a:off x="2721512" y="40513"/>
            <a:ext cx="90949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  <a:p>
            <a:endParaRPr lang="en-US" sz="900" dirty="0"/>
          </a:p>
        </p:txBody>
      </p:sp>
      <p:sp>
        <p:nvSpPr>
          <p:cNvPr id="6" name="Rectangle: Rounded Corners 1">
            <a:extLst>
              <a:ext uri="{FF2B5EF4-FFF2-40B4-BE49-F238E27FC236}">
                <a16:creationId xmlns:a16="http://schemas.microsoft.com/office/drawing/2014/main" id="{D4D7A65E-50A3-5C4A-779D-9CC6FC6B05D8}"/>
              </a:ext>
            </a:extLst>
          </p:cNvPr>
          <p:cNvSpPr/>
          <p:nvPr/>
        </p:nvSpPr>
        <p:spPr>
          <a:xfrm>
            <a:off x="8377518" y="269068"/>
            <a:ext cx="1491794" cy="949825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C9FB7-75C2-A0AF-878D-ED1132467106}"/>
              </a:ext>
            </a:extLst>
          </p:cNvPr>
          <p:cNvSpPr txBox="1"/>
          <p:nvPr/>
        </p:nvSpPr>
        <p:spPr>
          <a:xfrm>
            <a:off x="8763108" y="66871"/>
            <a:ext cx="11062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  <a:p>
            <a:endParaRPr lang="en-US" sz="9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3E9CAE6-4710-DF79-025F-872F72C57B7E}"/>
              </a:ext>
            </a:extLst>
          </p:cNvPr>
          <p:cNvSpPr txBox="1">
            <a:spLocks/>
          </p:cNvSpPr>
          <p:nvPr/>
        </p:nvSpPr>
        <p:spPr>
          <a:xfrm>
            <a:off x="1573302" y="3954983"/>
            <a:ext cx="9587757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rạ    rế     rổ    sả     sẽ      sò</a:t>
            </a:r>
            <a:endParaRPr lang="en-US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470DE-8E74-7DFA-B8E7-AE4B20954AFF}"/>
              </a:ext>
            </a:extLst>
          </p:cNvPr>
          <p:cNvSpPr txBox="1"/>
          <p:nvPr/>
        </p:nvSpPr>
        <p:spPr>
          <a:xfrm>
            <a:off x="3107991" y="4026590"/>
            <a:ext cx="573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B811A7-6519-7A1A-03A5-5F9FFA76D07E}"/>
              </a:ext>
            </a:extLst>
          </p:cNvPr>
          <p:cNvSpPr txBox="1"/>
          <p:nvPr/>
        </p:nvSpPr>
        <p:spPr>
          <a:xfrm>
            <a:off x="1563880" y="4037772"/>
            <a:ext cx="966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B4A890-418E-7E2F-3DF4-BED757DDBABA}"/>
              </a:ext>
            </a:extLst>
          </p:cNvPr>
          <p:cNvSpPr txBox="1"/>
          <p:nvPr/>
        </p:nvSpPr>
        <p:spPr>
          <a:xfrm>
            <a:off x="4797366" y="4020056"/>
            <a:ext cx="664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3FA774-688E-19CC-6E24-9E1B46FA9A99}"/>
              </a:ext>
            </a:extLst>
          </p:cNvPr>
          <p:cNvSpPr txBox="1"/>
          <p:nvPr/>
        </p:nvSpPr>
        <p:spPr>
          <a:xfrm>
            <a:off x="9855363" y="4037772"/>
            <a:ext cx="718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E87579-F81F-CC46-1347-EA86C4D3CA1A}"/>
              </a:ext>
            </a:extLst>
          </p:cNvPr>
          <p:cNvSpPr txBox="1"/>
          <p:nvPr/>
        </p:nvSpPr>
        <p:spPr>
          <a:xfrm>
            <a:off x="8028204" y="4014758"/>
            <a:ext cx="718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FA5A4-725A-98B7-17FA-D2C49DAA662F}"/>
              </a:ext>
            </a:extLst>
          </p:cNvPr>
          <p:cNvSpPr txBox="1"/>
          <p:nvPr/>
        </p:nvSpPr>
        <p:spPr>
          <a:xfrm>
            <a:off x="6333040" y="4009930"/>
            <a:ext cx="7184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8E734A-B025-72AE-BBE3-3405561595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9"/>
          <a:stretch/>
        </p:blipFill>
        <p:spPr>
          <a:xfrm>
            <a:off x="6096000" y="1109166"/>
            <a:ext cx="5818093" cy="30459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3ADB0D9-FB26-0084-88D7-87468FD796BA}"/>
              </a:ext>
            </a:extLst>
          </p:cNvPr>
          <p:cNvSpPr txBox="1"/>
          <p:nvPr/>
        </p:nvSpPr>
        <p:spPr>
          <a:xfrm>
            <a:off x="277908" y="4885453"/>
            <a:ext cx="27215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rổ</a:t>
            </a:r>
            <a:r>
              <a:rPr lang="en-US" sz="6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rá</a:t>
            </a:r>
            <a:endParaRPr lang="en-US" sz="6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63108-3B99-2BF8-1DC2-DDFF64A1417C}"/>
              </a:ext>
            </a:extLst>
          </p:cNvPr>
          <p:cNvSpPr txBox="1"/>
          <p:nvPr/>
        </p:nvSpPr>
        <p:spPr>
          <a:xfrm>
            <a:off x="3329981" y="4885453"/>
            <a:ext cx="3168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sz="6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rô</a:t>
            </a:r>
            <a:endParaRPr lang="en-US" sz="6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98F527-F7FA-D590-B721-D2D7B8246F63}"/>
              </a:ext>
            </a:extLst>
          </p:cNvPr>
          <p:cNvSpPr txBox="1"/>
          <p:nvPr/>
        </p:nvSpPr>
        <p:spPr>
          <a:xfrm>
            <a:off x="6429854" y="4885453"/>
            <a:ext cx="24429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</a:t>
            </a:r>
            <a:r>
              <a:rPr lang="en-US" sz="6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</a:t>
            </a:r>
            <a:endParaRPr lang="en-US" sz="6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AB68F-6241-3B9A-E61B-B6440AC6547F}"/>
              </a:ext>
            </a:extLst>
          </p:cNvPr>
          <p:cNvSpPr txBox="1"/>
          <p:nvPr/>
        </p:nvSpPr>
        <p:spPr>
          <a:xfrm>
            <a:off x="9371761" y="4885453"/>
            <a:ext cx="32600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6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endParaRPr lang="en-US" sz="6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7E3704-033A-93FA-B99A-37960CCDB78A}"/>
              </a:ext>
            </a:extLst>
          </p:cNvPr>
          <p:cNvSpPr txBox="1"/>
          <p:nvPr/>
        </p:nvSpPr>
        <p:spPr>
          <a:xfrm>
            <a:off x="1285341" y="4897148"/>
            <a:ext cx="1094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60B380-3548-5EAD-30F4-C8879BFE2712}"/>
              </a:ext>
            </a:extLst>
          </p:cNvPr>
          <p:cNvSpPr txBox="1"/>
          <p:nvPr/>
        </p:nvSpPr>
        <p:spPr>
          <a:xfrm>
            <a:off x="277908" y="4885453"/>
            <a:ext cx="10591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08E076-60CB-9C56-11B3-F5216DFEC9C5}"/>
              </a:ext>
            </a:extLst>
          </p:cNvPr>
          <p:cNvSpPr txBox="1"/>
          <p:nvPr/>
        </p:nvSpPr>
        <p:spPr>
          <a:xfrm>
            <a:off x="4339722" y="4901916"/>
            <a:ext cx="12675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FAF90D-8B6C-F39D-45DD-5C23D97D253D}"/>
              </a:ext>
            </a:extLst>
          </p:cNvPr>
          <p:cNvSpPr txBox="1"/>
          <p:nvPr/>
        </p:nvSpPr>
        <p:spPr>
          <a:xfrm>
            <a:off x="10913546" y="4885453"/>
            <a:ext cx="1370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1E8ED9-5A6F-C51A-5ECC-EDC815BD4B85}"/>
              </a:ext>
            </a:extLst>
          </p:cNvPr>
          <p:cNvSpPr txBox="1"/>
          <p:nvPr/>
        </p:nvSpPr>
        <p:spPr>
          <a:xfrm>
            <a:off x="7430188" y="4901916"/>
            <a:ext cx="1370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A03540-9B1D-8B0F-8FC3-08F67C8919D0}"/>
              </a:ext>
            </a:extLst>
          </p:cNvPr>
          <p:cNvSpPr txBox="1"/>
          <p:nvPr/>
        </p:nvSpPr>
        <p:spPr>
          <a:xfrm>
            <a:off x="6439210" y="4877921"/>
            <a:ext cx="13708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E703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3595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387" y="2197608"/>
            <a:ext cx="78321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68405" y="5765192"/>
            <a:ext cx="724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rô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rổ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7" y="780098"/>
            <a:ext cx="1106288" cy="576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45" y="1265358"/>
            <a:ext cx="7862796" cy="449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799</TotalTime>
  <Words>107</Words>
  <Application>Microsoft Office PowerPoint</Application>
  <PresentationFormat>Widescreen</PresentationFormat>
  <Paragraphs>45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Quicksand Medium</vt:lpstr>
      <vt:lpstr>Times New Roman</vt:lpstr>
      <vt:lpstr>Office Theme</vt:lpstr>
      <vt:lpstr>PowerPoint Presentation</vt:lpstr>
      <vt:lpstr>PowerPoint Presentation</vt:lpstr>
      <vt:lpstr>BÀI 21:  R r   S 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My Nguyen Tra</cp:lastModifiedBy>
  <cp:revision>69</cp:revision>
  <dcterms:created xsi:type="dcterms:W3CDTF">2020-05-19T07:29:54Z</dcterms:created>
  <dcterms:modified xsi:type="dcterms:W3CDTF">2024-10-18T10:38:33Z</dcterms:modified>
</cp:coreProperties>
</file>