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6"/>
  </p:notesMasterIdLst>
  <p:sldIdLst>
    <p:sldId id="361" r:id="rId2"/>
    <p:sldId id="331" r:id="rId3"/>
    <p:sldId id="337" r:id="rId4"/>
    <p:sldId id="362" r:id="rId5"/>
    <p:sldId id="363" r:id="rId6"/>
    <p:sldId id="308" r:id="rId7"/>
    <p:sldId id="364" r:id="rId8"/>
    <p:sldId id="343" r:id="rId9"/>
    <p:sldId id="344" r:id="rId10"/>
    <p:sldId id="360" r:id="rId11"/>
    <p:sldId id="329" r:id="rId12"/>
    <p:sldId id="345" r:id="rId13"/>
    <p:sldId id="310" r:id="rId14"/>
    <p:sldId id="348" r:id="rId15"/>
    <p:sldId id="349" r:id="rId16"/>
    <p:sldId id="350" r:id="rId17"/>
    <p:sldId id="351" r:id="rId18"/>
    <p:sldId id="314" r:id="rId19"/>
    <p:sldId id="353" r:id="rId20"/>
    <p:sldId id="316" r:id="rId21"/>
    <p:sldId id="355" r:id="rId22"/>
    <p:sldId id="320" r:id="rId23"/>
    <p:sldId id="356" r:id="rId24"/>
    <p:sldId id="3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F45"/>
    <a:srgbClr val="8AD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AB5BBB69-B4A0-3961-8C9D-661B99381B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6F7546E1-7EBE-9C8F-63EB-FFA649A739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34EFC2F6-1CF2-62D8-E4CB-8E624B0C27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79976" y="1516"/>
            <a:ext cx="4143893" cy="2341787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451D4578-BF06-3DCE-6A8D-6513920D73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975" y="2967166"/>
            <a:ext cx="4164162" cy="2944812"/>
          </a:xfrm>
          <a:prstGeom prst="rect">
            <a:avLst/>
          </a:prstGeom>
        </p:spPr>
      </p:pic>
      <p:pic>
        <p:nvPicPr>
          <p:cNvPr id="8" name="图片 2" descr="觅元素584a989cd6c5a">
            <a:extLst>
              <a:ext uri="{FF2B5EF4-FFF2-40B4-BE49-F238E27FC236}">
                <a16:creationId xmlns:a16="http://schemas.microsoft.com/office/drawing/2014/main" id="{94AF246F-0455-4EF6-D7AE-8E2553000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9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ACB0AF38-E8B7-3199-A98F-C04663724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10" name="文本框 10248">
            <a:extLst>
              <a:ext uri="{FF2B5EF4-FFF2-40B4-BE49-F238E27FC236}">
                <a16:creationId xmlns:a16="http://schemas.microsoft.com/office/drawing/2014/main" id="{BCB48F78-7FF0-CCA2-D5D4-216B54A5765F}"/>
              </a:ext>
            </a:extLst>
          </p:cNvPr>
          <p:cNvSpPr txBox="1"/>
          <p:nvPr/>
        </p:nvSpPr>
        <p:spPr>
          <a:xfrm>
            <a:off x="4219472" y="2477657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32889420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3489502" y="30578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8029313" y="30578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2704009" y="2234972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2706412" y="1540787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802399" y="1540787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7239190" y="2273876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7239190" y="1540788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8409676" y="1544095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492494" y="3699698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886726" y="3699698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616135" y="3699698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604936" y="3699698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8194518" y="370047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832841" y="3699698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492494" y="5176001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951085" y="5189255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8409676" y="5176001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1E76B-4590-41F5-F88B-124F7395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03"/>
            <a:ext cx="2512490" cy="11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"/>
    </mc:Choice>
    <mc:Fallback xmlns="">
      <p:transition spd="slow" advTm="57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4F15AE7-6F33-451F-8162-14ED582EC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373" y="302702"/>
            <a:ext cx="10543101" cy="60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000"/>
    </mc:Choice>
    <mc:Fallback xmlns="">
      <p:transition spd="slow" advClick="0" advTm="1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0"/>
    </mc:Choice>
    <mc:Fallback xmlns=""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7BA5E-8A6D-4C32-A25F-CE7857466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4E3BA-4846-4A16-9562-AE9D5F2A2854}"/>
              </a:ext>
            </a:extLst>
          </p:cNvPr>
          <p:cNvSpPr txBox="1"/>
          <p:nvPr/>
        </p:nvSpPr>
        <p:spPr>
          <a:xfrm>
            <a:off x="2123768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45A53-022B-4E47-8C68-2B97E7998375}"/>
              </a:ext>
            </a:extLst>
          </p:cNvPr>
          <p:cNvSpPr txBox="1"/>
          <p:nvPr/>
        </p:nvSpPr>
        <p:spPr>
          <a:xfrm>
            <a:off x="4473676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34386-D971-41AA-9F66-FD661B60EA46}"/>
              </a:ext>
            </a:extLst>
          </p:cNvPr>
          <p:cNvSpPr txBox="1"/>
          <p:nvPr/>
        </p:nvSpPr>
        <p:spPr>
          <a:xfrm>
            <a:off x="6823584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55F76-3B8F-4DD7-BF30-F8B25F6D67D2}"/>
              </a:ext>
            </a:extLst>
          </p:cNvPr>
          <p:cNvSpPr txBox="1"/>
          <p:nvPr/>
        </p:nvSpPr>
        <p:spPr>
          <a:xfrm>
            <a:off x="9153827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1F666-2731-4A29-8582-A236681B87E1}"/>
              </a:ext>
            </a:extLst>
          </p:cNvPr>
          <p:cNvSpPr txBox="1"/>
          <p:nvPr/>
        </p:nvSpPr>
        <p:spPr>
          <a:xfrm>
            <a:off x="1548582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06625-E836-410B-A7AA-2E1423A3D663}"/>
              </a:ext>
            </a:extLst>
          </p:cNvPr>
          <p:cNvSpPr txBox="1"/>
          <p:nvPr/>
        </p:nvSpPr>
        <p:spPr>
          <a:xfrm>
            <a:off x="7406146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A4FAC-B209-4940-8523-7494A17E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57" y="548809"/>
            <a:ext cx="5096086" cy="5760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EBB93D-7A11-9D59-F067-5D3A89FB1A39}"/>
              </a:ext>
            </a:extLst>
          </p:cNvPr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1AE0E130-7DFB-D8BC-95E0-ED5309BB3BE9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2D484F-5E42-9AF8-0806-E3C4CC9C377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6" name="dung dang dung de">
            <a:hlinkClick r:id="" action="ppaction://media"/>
            <a:extLst>
              <a:ext uri="{FF2B5EF4-FFF2-40B4-BE49-F238E27FC236}">
                <a16:creationId xmlns:a16="http://schemas.microsoft.com/office/drawing/2014/main" id="{D1F342C6-3514-76BC-59CE-2E2179DEC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67" y="1103629"/>
            <a:ext cx="10638550" cy="55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062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</a:t>
            </a:r>
            <a:r>
              <a:rPr lang="en-US" sz="7200" dirty="0"/>
              <a:t>é </a:t>
            </a:r>
            <a:r>
              <a:rPr lang="en-US" sz="7200" dirty="0" err="1"/>
              <a:t>có</a:t>
            </a:r>
            <a:r>
              <a:rPr lang="en-US" sz="7200" dirty="0"/>
              <a:t> ô </a:t>
            </a:r>
            <a:r>
              <a:rPr lang="en-US" sz="7200" dirty="0" err="1"/>
              <a:t>đỏ</a:t>
            </a:r>
            <a:r>
              <a:rPr lang="en-US" sz="7200" dirty="0"/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101840" y="6172200"/>
            <a:ext cx="10058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45" y="1576394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79646">
                    <a:lumMod val="75000"/>
                  </a:srgbClr>
                </a:solidFill>
                <a:latin typeface="+mj-lt"/>
              </a:rPr>
              <a:t>HOẠT ĐỘNG TIẾP NỐI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E66580-903F-0BBF-978E-8F3998AA5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3" y="-77759"/>
            <a:ext cx="12197913" cy="5401927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67D2FDF9-AC44-477B-AB94-FF3CF3749BAB}"/>
              </a:ext>
            </a:extLst>
          </p:cNvPr>
          <p:cNvSpPr/>
          <p:nvPr/>
        </p:nvSpPr>
        <p:spPr>
          <a:xfrm>
            <a:off x="0" y="3252"/>
            <a:ext cx="1642979" cy="94384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29410" y="5603663"/>
            <a:ext cx="1271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29411" y="5603663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408629" y="5610058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760065" y="5613809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240803" y="5613809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730106" y="5604060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1210844" y="5616454"/>
            <a:ext cx="93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BABA1-FD95-260F-DE16-441802959005}"/>
              </a:ext>
            </a:extLst>
          </p:cNvPr>
          <p:cNvSpPr/>
          <p:nvPr/>
        </p:nvSpPr>
        <p:spPr>
          <a:xfrm>
            <a:off x="171213" y="-77759"/>
            <a:ext cx="8885218" cy="1611591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841224D-1418-FE56-84E5-D3C6658C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3" y="3201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C5BCBB-47BC-FFB9-81E3-C89131EBB715}"/>
              </a:ext>
            </a:extLst>
          </p:cNvPr>
          <p:cNvSpPr txBox="1"/>
          <p:nvPr/>
        </p:nvSpPr>
        <p:spPr>
          <a:xfrm>
            <a:off x="29410" y="0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65DC9-0C1B-7EF1-1CDB-0CE01B80B902}"/>
              </a:ext>
            </a:extLst>
          </p:cNvPr>
          <p:cNvSpPr txBox="1"/>
          <p:nvPr/>
        </p:nvSpPr>
        <p:spPr>
          <a:xfrm>
            <a:off x="686688" y="60196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  <p:bldP spid="2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0EA2E1-8B76-CB4A-6A91-D9523A55659D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C05A5-4D9E-6619-00B7-32F74A6EF052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EE809D-8ECE-417A-68C6-B8CA98FD796A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D9ECB-73E1-C364-06E6-C9D3832BE396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F7C93F-EF2E-4AF0-70EE-FD241DB91C65}"/>
              </a:ext>
            </a:extLst>
          </p:cNvPr>
          <p:cNvGrpSpPr/>
          <p:nvPr/>
        </p:nvGrpSpPr>
        <p:grpSpPr>
          <a:xfrm>
            <a:off x="0" y="153661"/>
            <a:ext cx="3448696" cy="941185"/>
            <a:chOff x="63500" y="1429216"/>
            <a:chExt cx="2592937" cy="705889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A8561D05-12AB-8A58-CF48-4EEAA746A543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21F1D-83E0-1133-AB39-8B8BEFC2219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88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E4EDDE-30B2-3BF0-9676-0EDD945B66BF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146C0-37C0-03E8-3CD6-4F34156B1876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8901EC-84F7-81D2-A343-6B5A06A6A597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3BE8B-3117-C850-2561-B81EE2DF0B39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64A510-11E2-63AA-4FA9-7FB5E98ADB99}"/>
              </a:ext>
            </a:extLst>
          </p:cNvPr>
          <p:cNvGrpSpPr/>
          <p:nvPr/>
        </p:nvGrpSpPr>
        <p:grpSpPr>
          <a:xfrm>
            <a:off x="0" y="153661"/>
            <a:ext cx="3448696" cy="941185"/>
            <a:chOff x="63500" y="1429216"/>
            <a:chExt cx="2592937" cy="705889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F73D8F98-9145-8FC1-AA92-E90F9EAA7EE5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DCE827-949F-1762-BEE1-E184ABA572D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0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03"/>
            <a:ext cx="2512490" cy="11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554E70-102C-0BA0-4B1B-16344E175F65}"/>
              </a:ext>
            </a:extLst>
          </p:cNvPr>
          <p:cNvSpPr/>
          <p:nvPr/>
        </p:nvSpPr>
        <p:spPr>
          <a:xfrm>
            <a:off x="5713441" y="-138010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246D17-4D97-D2E2-714C-17519DF71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04970"/>
              </p:ext>
            </p:extLst>
          </p:nvPr>
        </p:nvGraphicFramePr>
        <p:xfrm>
          <a:off x="3924986" y="165174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4" name="Text Box 66">
            <a:extLst>
              <a:ext uri="{FF2B5EF4-FFF2-40B4-BE49-F238E27FC236}">
                <a16:creationId xmlns:a16="http://schemas.microsoft.com/office/drawing/2014/main" id="{D31847BB-ACBC-0960-F660-695274490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661" y="164854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5" name="Text Box 66">
            <a:extLst>
              <a:ext uri="{FF2B5EF4-FFF2-40B4-BE49-F238E27FC236}">
                <a16:creationId xmlns:a16="http://schemas.microsoft.com/office/drawing/2014/main" id="{1F4C1FF6-8BDE-E035-479C-C89913FC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510" y="164854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e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6" name="Text Box 66">
            <a:extLst>
              <a:ext uri="{FF2B5EF4-FFF2-40B4-BE49-F238E27FC236}">
                <a16:creationId xmlns:a16="http://schemas.microsoft.com/office/drawing/2014/main" id="{942337AC-6788-36F5-4CF8-D1BD5AE9C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320" y="3141180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ẻ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9A085D-0762-BE87-C409-B75B54709B2E}"/>
              </a:ext>
            </a:extLst>
          </p:cNvPr>
          <p:cNvSpPr txBox="1"/>
          <p:nvPr/>
        </p:nvSpPr>
        <p:spPr>
          <a:xfrm>
            <a:off x="1109585" y="4633549"/>
            <a:ext cx="46038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FF397-6FD9-F5E8-7CE4-7C061159D768}"/>
              </a:ext>
            </a:extLst>
          </p:cNvPr>
          <p:cNvSpPr txBox="1"/>
          <p:nvPr/>
        </p:nvSpPr>
        <p:spPr>
          <a:xfrm>
            <a:off x="5095111" y="4642539"/>
            <a:ext cx="46038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B0580-109F-FDD6-5C7E-95A2F48C4A93}"/>
              </a:ext>
            </a:extLst>
          </p:cNvPr>
          <p:cNvSpPr txBox="1"/>
          <p:nvPr/>
        </p:nvSpPr>
        <p:spPr>
          <a:xfrm>
            <a:off x="8932020" y="4651529"/>
            <a:ext cx="46038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5A67F4-9EEA-C6F8-6708-01567BCB7986}"/>
              </a:ext>
            </a:extLst>
          </p:cNvPr>
          <p:cNvSpPr/>
          <p:nvPr/>
        </p:nvSpPr>
        <p:spPr>
          <a:xfrm>
            <a:off x="5231870" y="-161562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D8E49AF-C6CF-AB67-2A5C-5F367F3A0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344225"/>
              </p:ext>
            </p:extLst>
          </p:nvPr>
        </p:nvGraphicFramePr>
        <p:xfrm>
          <a:off x="3611118" y="1563028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4" name="Text Box 66">
            <a:extLst>
              <a:ext uri="{FF2B5EF4-FFF2-40B4-BE49-F238E27FC236}">
                <a16:creationId xmlns:a16="http://schemas.microsoft.com/office/drawing/2014/main" id="{27E97ECB-5CAC-A4CC-AFD2-F23AC2A3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244" y="1559830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5" name="Text Box 66">
            <a:extLst>
              <a:ext uri="{FF2B5EF4-FFF2-40B4-BE49-F238E27FC236}">
                <a16:creationId xmlns:a16="http://schemas.microsoft.com/office/drawing/2014/main" id="{AD9196CE-984B-83B1-E630-77C203C4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642" y="1559830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6" name="Text Box 66">
            <a:extLst>
              <a:ext uri="{FF2B5EF4-FFF2-40B4-BE49-F238E27FC236}">
                <a16:creationId xmlns:a16="http://schemas.microsoft.com/office/drawing/2014/main" id="{129D1981-9741-3BA3-7498-C5E12DFD6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287" y="305083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1B2E0-67AB-765E-4D29-3E8959B5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03"/>
            <a:ext cx="2512490" cy="1107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8FA4D-9CD7-6B40-CEEF-173305215655}"/>
              </a:ext>
            </a:extLst>
          </p:cNvPr>
          <p:cNvSpPr txBox="1"/>
          <p:nvPr/>
        </p:nvSpPr>
        <p:spPr>
          <a:xfrm>
            <a:off x="1113289" y="4710244"/>
            <a:ext cx="23236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AD466-F10C-AE2A-3633-594CE34E7F3C}"/>
              </a:ext>
            </a:extLst>
          </p:cNvPr>
          <p:cNvSpPr txBox="1"/>
          <p:nvPr/>
        </p:nvSpPr>
        <p:spPr>
          <a:xfrm>
            <a:off x="4784157" y="4710244"/>
            <a:ext cx="262413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2EEA37-F193-559B-9E09-2585E98214F9}"/>
              </a:ext>
            </a:extLst>
          </p:cNvPr>
          <p:cNvSpPr txBox="1"/>
          <p:nvPr/>
        </p:nvSpPr>
        <p:spPr>
          <a:xfrm>
            <a:off x="8619598" y="4710244"/>
            <a:ext cx="262413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4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3376712" y="4854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8188756" y="4854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2311117" y="33296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2311117" y="23501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684073" y="23501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7126400" y="33296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7126400" y="23501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8496117" y="23501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345818" y="4842232"/>
            <a:ext cx="1372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3075227" y="4840688"/>
            <a:ext cx="1372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804636" y="4840688"/>
            <a:ext cx="1372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793437" y="4840688"/>
            <a:ext cx="1372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8383019" y="4841460"/>
            <a:ext cx="15505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10155194" y="4841460"/>
            <a:ext cx="15505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6BCE64-613A-6C7A-13CD-3240CCFB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03"/>
            <a:ext cx="2512490" cy="11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8" y="243270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50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1003662" y="4442471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462253" y="4455725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</TotalTime>
  <Words>119</Words>
  <Application>Microsoft Office PowerPoint</Application>
  <PresentationFormat>Widescreen</PresentationFormat>
  <Paragraphs>78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.VnCooper</vt:lpstr>
      <vt:lpstr>Arial</vt:lpstr>
      <vt:lpstr>Arial Rounded MT Bold</vt:lpstr>
      <vt:lpstr>Arial-Rounded</vt:lpstr>
      <vt:lpstr>Arrus-Black</vt:lpstr>
      <vt:lpstr>Calibri</vt:lpstr>
      <vt:lpstr>Century Gothic</vt:lpstr>
      <vt:lpstr>HP001 4 hàng</vt:lpstr>
      <vt:lpstr>HP-211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15</cp:revision>
  <dcterms:created xsi:type="dcterms:W3CDTF">2021-09-21T14:40:12Z</dcterms:created>
  <dcterms:modified xsi:type="dcterms:W3CDTF">2022-09-18T13:11:32Z</dcterms:modified>
</cp:coreProperties>
</file>