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63" r:id="rId1"/>
    <p:sldMasterId id="2147483799" r:id="rId2"/>
    <p:sldMasterId id="2147485148" r:id="rId3"/>
  </p:sldMasterIdLst>
  <p:notesMasterIdLst>
    <p:notesMasterId r:id="rId19"/>
  </p:notesMasterIdLst>
  <p:sldIdLst>
    <p:sldId id="308" r:id="rId4"/>
    <p:sldId id="324" r:id="rId5"/>
    <p:sldId id="353" r:id="rId6"/>
    <p:sldId id="326" r:id="rId7"/>
    <p:sldId id="359" r:id="rId8"/>
    <p:sldId id="369" r:id="rId9"/>
    <p:sldId id="373" r:id="rId10"/>
    <p:sldId id="372" r:id="rId11"/>
    <p:sldId id="351" r:id="rId12"/>
    <p:sldId id="370" r:id="rId13"/>
    <p:sldId id="361" r:id="rId14"/>
    <p:sldId id="371" r:id="rId15"/>
    <p:sldId id="338" r:id="rId16"/>
    <p:sldId id="374" r:id="rId17"/>
    <p:sldId id="305" r:id="rId18"/>
  </p:sldIdLst>
  <p:sldSz cx="9902825" cy="6858000"/>
  <p:notesSz cx="9144000" cy="6858000"/>
  <p:embeddedFontLst>
    <p:embeddedFont>
      <p:font typeface="Tahoma" panose="020B0604030504040204" pitchFamily="34" charset="0"/>
      <p:regular r:id="rId20"/>
      <p:bold r:id="rId21"/>
    </p:embeddedFont>
    <p:embeddedFont>
      <p:font typeface="VNI-Times" pitchFamily="2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.VnTimeH" panose="020B7200000000000000" pitchFamily="34" charset="0"/>
      <p:regular r:id="rId30"/>
      <p:bold r:id="rId31"/>
      <p:italic r:id="rId32"/>
      <p:boldItalic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FFCC00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00CC00"/>
    <a:srgbClr val="FFFF00"/>
    <a:srgbClr val="FF0000"/>
    <a:srgbClr val="0066FF"/>
    <a:srgbClr val="0000CC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3" autoAdjust="0"/>
    <p:restoredTop sz="92435" autoAdjust="0"/>
  </p:normalViewPr>
  <p:slideViewPr>
    <p:cSldViewPr snapToGrid="0">
      <p:cViewPr varScale="1">
        <p:scale>
          <a:sx n="76" d="100"/>
          <a:sy n="76" d="100"/>
        </p:scale>
        <p:origin x="888" y="84"/>
      </p:cViewPr>
      <p:guideLst>
        <p:guide orient="horz" pos="2160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798" y="-78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.VnTimeH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.VnTimeH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.VnTimeH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.VnTimeH" pitchFamily="34" charset="0"/>
              </a:defRPr>
            </a:lvl1pPr>
          </a:lstStyle>
          <a:p>
            <a:pPr>
              <a:defRPr/>
            </a:pPr>
            <a:fld id="{37BEA58A-8561-4A74-B68B-BEEB63FE2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46"/>
            <a:ext cx="8417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B4935C6F-27DE-4064-8839-145A0906A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3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64BDC9D0-2A9D-436E-88AC-82D20C58B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59"/>
            <a:ext cx="22281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59"/>
            <a:ext cx="65193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0811FA93-0598-4680-A322-0A520384A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2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36"/>
            <a:ext cx="8417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EFF93CFC-F045-41C6-B06F-D88BAE8BB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8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3B7FA81E-0A98-49F9-B1BE-B2C9F3136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1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D42CE9F0-C599-4D10-9F14-E22FE4A3E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DA0755A3-1954-41DF-BCE7-3E4CA871A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1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781DDE24-D215-4AE8-A19C-5871A00C8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8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B6BF4536-3066-4A32-9EFC-9FF7F54F2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81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6EA22777-9788-443B-AA75-830CEA865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4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7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6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47" y="1435103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593961AB-64A2-49D7-80F6-8D510F287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7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F9FA5550-9171-48DF-8542-3DDF2D75A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30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CABDE135-F03E-43F1-89DF-F2B93673B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68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815A7DB6-3BE7-4C48-85F9-67F14F118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49"/>
            <a:ext cx="22281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49"/>
            <a:ext cx="65193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637BEA52-83A7-4B47-A418-44842D37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1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055" y="182879"/>
            <a:ext cx="9506712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570" y="882376"/>
            <a:ext cx="8095559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8549" y="3869636"/>
            <a:ext cx="7121603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07146" y="3733800"/>
            <a:ext cx="668440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58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682" y="1173575"/>
            <a:ext cx="8095559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8871" y="4154520"/>
            <a:ext cx="7122607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09210" y="4020408"/>
            <a:ext cx="66844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86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8390" y="2057399"/>
            <a:ext cx="3862102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802" y="2057400"/>
            <a:ext cx="3862102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81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390" y="2001511"/>
            <a:ext cx="386210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8390" y="2721483"/>
            <a:ext cx="3862102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71" y="1999032"/>
            <a:ext cx="386210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71" y="2719322"/>
            <a:ext cx="3862102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07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2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3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2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C433EC04-2178-4176-A3C6-39A54EE5B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390" y="1097280"/>
            <a:ext cx="3069876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990" y="1097280"/>
            <a:ext cx="4494000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390" y="2834640"/>
            <a:ext cx="3069876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390" y="1097280"/>
            <a:ext cx="3069876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52638" y="1069848"/>
            <a:ext cx="461103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390" y="2834640"/>
            <a:ext cx="3069876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8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5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710" y="762000"/>
            <a:ext cx="1887726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8390" y="762000"/>
            <a:ext cx="6034534" cy="5410200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B3AB0-F30E-4ED1-802E-433114D47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9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6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AF73D301-5BC2-4342-85CB-410DC1195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3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0DAEC47D-8ABA-4A09-8A7B-3BC11B505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7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7B377D8A-4A93-451C-995C-6C6E08CA6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885DA0EA-C06A-4669-9592-63480840C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53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7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53" y="1435103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987EF472-EACA-41B6-9C6A-F035E64E0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VNI-Times" pitchFamily="2" charset="0"/>
              </a:defRPr>
            </a:lvl1pPr>
          </a:lstStyle>
          <a:p>
            <a:pPr>
              <a:defRPr/>
            </a:pPr>
            <a:fld id="{65F0809B-14C7-45F5-B04D-DBFB1E23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2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098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5225"/>
            <a:ext cx="23098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759A694-6581-40AB-AB54-CD0C4831B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109" r:id="rId9"/>
    <p:sldLayoutId id="2147485110" r:id="rId10"/>
    <p:sldLayoutId id="21474851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2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2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098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5225"/>
            <a:ext cx="23098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E751595-216B-42CA-9807-9D36A9610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5113" r:id="rId2"/>
    <p:sldLayoutId id="2147485114" r:id="rId3"/>
    <p:sldLayoutId id="2147485115" r:id="rId4"/>
    <p:sldLayoutId id="2147485116" r:id="rId5"/>
    <p:sldLayoutId id="2147485117" r:id="rId6"/>
    <p:sldLayoutId id="2147485118" r:id="rId7"/>
    <p:sldLayoutId id="2147485119" r:id="rId8"/>
    <p:sldLayoutId id="2147485120" r:id="rId9"/>
    <p:sldLayoutId id="2147485121" r:id="rId10"/>
    <p:sldLayoutId id="21474851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057" y="182880"/>
            <a:ext cx="9506712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8390" y="609600"/>
            <a:ext cx="8021288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392" y="2057400"/>
            <a:ext cx="80191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8386" y="6223830"/>
            <a:ext cx="189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7655" y="6223830"/>
            <a:ext cx="3831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7815" y="6223830"/>
            <a:ext cx="1385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759A694-6581-40AB-AB54-CD0C4831B2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C:\Users\TGDD\Downloads\NH&#7840;C%20N&#7872;N\NhungBanNhacKichThichTriThongMinhChoBe-V.A-3809479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9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jpe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886200"/>
            <a:ext cx="6932613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vi-VN"/>
          </a:p>
          <a:p>
            <a:pPr marL="0" indent="0" algn="ctr" eaLnBrk="1" hangingPunct="1">
              <a:buFontTx/>
              <a:buNone/>
            </a:pPr>
            <a:endParaRPr lang="vi-VN"/>
          </a:p>
        </p:txBody>
      </p:sp>
      <p:pic>
        <p:nvPicPr>
          <p:cNvPr id="46083" name="Picture 5" descr="fg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0"/>
            <a:ext cx="9982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WordArt 5"/>
          <p:cNvSpPr>
            <a:spLocks noChangeArrowheads="1" noChangeShapeType="1" noTextEdit="1"/>
          </p:cNvSpPr>
          <p:nvPr/>
        </p:nvSpPr>
        <p:spPr bwMode="auto">
          <a:xfrm>
            <a:off x="2533650" y="1412875"/>
            <a:ext cx="51577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Châu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Sơn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51000" y="4648200"/>
            <a:ext cx="6783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rgbClr val="FFCC00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rgbClr val="FFCC00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Đào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WordArt 7" descr="White marble"/>
          <p:cNvSpPr>
            <a:spLocks noChangeArrowheads="1" noChangeShapeType="1" noTextEdit="1"/>
          </p:cNvSpPr>
          <p:nvPr/>
        </p:nvSpPr>
        <p:spPr bwMode="auto">
          <a:xfrm>
            <a:off x="2066925" y="2636838"/>
            <a:ext cx="6316663" cy="1055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MÔN MĨ THUẬT</a:t>
            </a:r>
          </a:p>
        </p:txBody>
      </p:sp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660400" y="457200"/>
            <a:ext cx="8747125" cy="640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090514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Nhiệt liệt chào mừng các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4043363" y="3657600"/>
            <a:ext cx="22288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3129DB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3129DB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79" grpId="0" animBg="1"/>
      <p:bldP spid="3080" grpId="0" animBg="1"/>
      <p:bldP spid="3080" grpId="1" animBg="1"/>
      <p:bldP spid="30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560720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1600"/>
              </a:spcBef>
              <a:defRPr/>
            </a:pP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20200419_220015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rcRect l="6726" t="8051" r="20205" b="8129"/>
          <a:stretch>
            <a:fillRect/>
          </a:stretch>
        </p:blipFill>
        <p:spPr>
          <a:xfrm>
            <a:off x="842481" y="1623317"/>
            <a:ext cx="4132709" cy="3000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20200419_220027.jpg"/>
          <p:cNvPicPr>
            <a:picLocks noChangeAspect="1"/>
          </p:cNvPicPr>
          <p:nvPr/>
        </p:nvPicPr>
        <p:blipFill>
          <a:blip r:embed="rId3" cstate="print">
            <a:lum bright="15000"/>
          </a:blip>
          <a:srcRect l="6940" t="6624" r="11584" b="6753"/>
          <a:stretch>
            <a:fillRect/>
          </a:stretch>
        </p:blipFill>
        <p:spPr>
          <a:xfrm>
            <a:off x="5159090" y="1623316"/>
            <a:ext cx="4210941" cy="3010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03313" y="4772493"/>
            <a:ext cx="55265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7165" y="4801604"/>
            <a:ext cx="55265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657538" y="5515465"/>
            <a:ext cx="4048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B1.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đuôi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371594" y="5503481"/>
            <a:ext cx="4048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B2.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mắt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đuôi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5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0419_220130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rcRect l="22589" t="26036" r="23826" b="7233"/>
          <a:stretch>
            <a:fillRect/>
          </a:stretch>
        </p:blipFill>
        <p:spPr>
          <a:xfrm>
            <a:off x="4958692" y="1607737"/>
            <a:ext cx="4478239" cy="3346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20200419_220120.jpg"/>
          <p:cNvPicPr>
            <a:picLocks noChangeAspect="1"/>
          </p:cNvPicPr>
          <p:nvPr/>
        </p:nvPicPr>
        <p:blipFill>
          <a:blip r:embed="rId3" cstate="print">
            <a:lum bright="15000"/>
          </a:blip>
          <a:srcRect l="26943" t="27523" r="21127" b="8757"/>
          <a:stretch>
            <a:fillRect/>
          </a:stretch>
        </p:blipFill>
        <p:spPr>
          <a:xfrm>
            <a:off x="411993" y="1597689"/>
            <a:ext cx="4230357" cy="3413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93654" y="5265336"/>
            <a:ext cx="55265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0428" y="5327298"/>
            <a:ext cx="55265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688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17784" y="1145511"/>
            <a:ext cx="6923313" cy="5134710"/>
            <a:chOff x="984739" y="693335"/>
            <a:chExt cx="6923313" cy="5134710"/>
          </a:xfrm>
        </p:grpSpPr>
        <p:pic>
          <p:nvPicPr>
            <p:cNvPr id="3" name="Picture 2" descr="20200419_220120.jpg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rcRect l="26943" t="27523" r="21127" b="8757"/>
            <a:stretch>
              <a:fillRect/>
            </a:stretch>
          </p:blipFill>
          <p:spPr>
            <a:xfrm>
              <a:off x="994786" y="693335"/>
              <a:ext cx="3466681" cy="25522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20200419_220139.jpg"/>
            <p:cNvPicPr>
              <a:picLocks noChangeAspect="1"/>
            </p:cNvPicPr>
            <p:nvPr/>
          </p:nvPicPr>
          <p:blipFill>
            <a:blip r:embed="rId3" cstate="print">
              <a:lum bright="10000"/>
            </a:blip>
            <a:srcRect l="23954" t="23796" r="26374" b="8470"/>
            <a:stretch>
              <a:fillRect/>
            </a:stretch>
          </p:blipFill>
          <p:spPr>
            <a:xfrm>
              <a:off x="984739" y="3275763"/>
              <a:ext cx="3466681" cy="25522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 descr="20200419_220221.jpg"/>
            <p:cNvPicPr>
              <a:picLocks noChangeAspect="1"/>
            </p:cNvPicPr>
            <p:nvPr/>
          </p:nvPicPr>
          <p:blipFill>
            <a:blip r:embed="rId4" cstate="print">
              <a:lum bright="10000"/>
            </a:blip>
            <a:srcRect l="34050" t="39368" r="28169" b="12716"/>
            <a:stretch>
              <a:fillRect/>
            </a:stretch>
          </p:blipFill>
          <p:spPr>
            <a:xfrm>
              <a:off x="4461469" y="3255666"/>
              <a:ext cx="3446583" cy="25472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20200419_220230.jpg"/>
            <p:cNvPicPr>
              <a:picLocks noChangeAspect="1"/>
            </p:cNvPicPr>
            <p:nvPr/>
          </p:nvPicPr>
          <p:blipFill>
            <a:blip r:embed="rId5" cstate="print">
              <a:lum bright="10000"/>
            </a:blip>
            <a:srcRect l="29877" t="34698" r="28249" b="11283"/>
            <a:stretch>
              <a:fillRect/>
            </a:stretch>
          </p:blipFill>
          <p:spPr>
            <a:xfrm>
              <a:off x="4471516" y="703386"/>
              <a:ext cx="3426488" cy="25422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3674" y="243970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defRPr/>
            </a:pP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Sản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phẩm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721567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ungBanNhacKichThichTriThongMinhChoBe-V.A-380947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225044" y="6336818"/>
            <a:ext cx="203200" cy="20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250" y="1626406"/>
            <a:ext cx="855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5900" y="2619910"/>
            <a:ext cx="8815226" cy="3256908"/>
            <a:chOff x="493160" y="2589088"/>
            <a:chExt cx="8815226" cy="3256908"/>
          </a:xfrm>
        </p:grpSpPr>
        <p:pic>
          <p:nvPicPr>
            <p:cNvPr id="18" name="Picture 17" descr="tải xuống (5)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8803" y="2589088"/>
              <a:ext cx="2899583" cy="3236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 descr="g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5134" y="2591667"/>
              <a:ext cx="2843554" cy="32337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 descr="20200419_215938.jpg"/>
            <p:cNvPicPr>
              <a:picLocks noChangeAspect="1"/>
            </p:cNvPicPr>
            <p:nvPr/>
          </p:nvPicPr>
          <p:blipFill>
            <a:blip r:embed="rId6" cstate="print">
              <a:lum bright="15000"/>
            </a:blip>
            <a:srcRect l="8820" t="30999" r="27902"/>
            <a:stretch>
              <a:fillRect/>
            </a:stretch>
          </p:blipFill>
          <p:spPr>
            <a:xfrm>
              <a:off x="493160" y="2589088"/>
              <a:ext cx="3061699" cy="32569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819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6497" y="990601"/>
            <a:ext cx="84521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76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传统元素风景画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WordArt 7"/>
          <p:cNvSpPr>
            <a:spLocks noChangeArrowheads="1" noChangeShapeType="1" noTextEdit="1"/>
          </p:cNvSpPr>
          <p:nvPr/>
        </p:nvSpPr>
        <p:spPr bwMode="auto">
          <a:xfrm>
            <a:off x="1609725" y="2650606"/>
            <a:ext cx="7036564" cy="1902669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vi-VN" sz="36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</a:t>
            </a:r>
            <a:r>
              <a:rPr lang="en-US" sz="36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lang="vi-VN" sz="3600" kern="10" dirty="0">
                <a:ln w="12700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chăm ngoan, học giỏi !</a:t>
            </a:r>
            <a:endParaRPr lang="en-US" sz="3600" kern="10" dirty="0">
              <a:ln w="12700">
                <a:solidFill>
                  <a:srgbClr val="C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2926" y="832844"/>
            <a:ext cx="6512835" cy="499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69875" y="3737115"/>
            <a:ext cx="329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rgbClr val="FFCC00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rgbClr val="FFCC00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69913" y="2003875"/>
            <a:ext cx="8705850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rgbClr val="FFCC00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rgbClr val="FFCC00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</a:pPr>
            <a:endParaRPr lang="en-US" sz="3600" u="sng" dirty="0">
              <a:solidFill>
                <a:schemeClr val="tx1"/>
              </a:solidFill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17: ĐÀN GÀ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EM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31775" y="1342669"/>
            <a:ext cx="32956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CC00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rgbClr val="FFCC00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55585" y="592219"/>
            <a:ext cx="88777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CC00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rgbClr val="FFCC00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rgbClr val="FFCC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CC00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6721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g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38" y="2389027"/>
            <a:ext cx="7046865" cy="366372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926239" y="1909823"/>
            <a:ext cx="1064490" cy="1245371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50426" y="1595377"/>
            <a:ext cx="1552548" cy="35328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AutoShap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87056" y="1828239"/>
            <a:ext cx="1552548" cy="352437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AutoShap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2487" y="5449048"/>
            <a:ext cx="1552548" cy="403026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AutoShap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57478" y="3994699"/>
            <a:ext cx="1552548" cy="403869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004841" y="2106592"/>
            <a:ext cx="1733452" cy="1762452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5964190" y="5537124"/>
            <a:ext cx="1186186" cy="918368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39028" y="4398569"/>
            <a:ext cx="3072919" cy="1145703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6678590" y="3379807"/>
            <a:ext cx="1053298" cy="625033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083443" y="3472405"/>
            <a:ext cx="1126819" cy="592402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7665" y="3253185"/>
            <a:ext cx="1585631" cy="352437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36033" y="6348328"/>
            <a:ext cx="1821939" cy="452772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2292" y="477869"/>
            <a:ext cx="5096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Line 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7349924" y="2106592"/>
            <a:ext cx="578734" cy="787079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AutoShape 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477246" y="1689904"/>
            <a:ext cx="1701478" cy="411153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6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AutoShape 4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AutoShape 6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AutoShape 8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4" name="AutoShape 10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07541" y="787078"/>
            <a:ext cx="46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10168" y="1585732"/>
            <a:ext cx="7828522" cy="4768766"/>
            <a:chOff x="1110168" y="1585732"/>
            <a:chExt cx="7828522" cy="4768766"/>
          </a:xfrm>
        </p:grpSpPr>
        <p:pic>
          <p:nvPicPr>
            <p:cNvPr id="12" name="Picture 11" descr="dg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0168" y="3930659"/>
              <a:ext cx="3913270" cy="24238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dg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1607" y="3912241"/>
              <a:ext cx="3904048" cy="24191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dg2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2769" y="1585732"/>
              <a:ext cx="3869491" cy="23380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dg6.jpg"/>
            <p:cNvPicPr>
              <a:picLocks noChangeAspect="1"/>
            </p:cNvPicPr>
            <p:nvPr/>
          </p:nvPicPr>
          <p:blipFill>
            <a:blip r:embed="rId5" cstate="print"/>
            <a:srcRect l="12442" r="12604"/>
            <a:stretch>
              <a:fillRect/>
            </a:stretch>
          </p:blipFill>
          <p:spPr>
            <a:xfrm>
              <a:off x="5011882" y="1585732"/>
              <a:ext cx="3926808" cy="23265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6197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AutoShape 4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AutoShape 6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AutoShape 8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4" name="AutoShape 10" descr="Để gà đẻ nhiều trứng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5745" y="583232"/>
            <a:ext cx="579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46392" y="1766621"/>
            <a:ext cx="7432896" cy="4590110"/>
            <a:chOff x="751437" y="1539090"/>
            <a:chExt cx="6418908" cy="4436197"/>
          </a:xfrm>
        </p:grpSpPr>
        <p:pic>
          <p:nvPicPr>
            <p:cNvPr id="14" name="Picture 13" descr="g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7006" y="3776270"/>
              <a:ext cx="3113339" cy="2199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20200419_215821.jpg"/>
            <p:cNvPicPr>
              <a:picLocks noChangeAspect="1"/>
            </p:cNvPicPr>
            <p:nvPr/>
          </p:nvPicPr>
          <p:blipFill>
            <a:blip r:embed="rId3" cstate="print">
              <a:lum bright="10000"/>
            </a:blip>
            <a:srcRect l="19762" t="34559" r="29420" b="7801"/>
            <a:stretch>
              <a:fillRect/>
            </a:stretch>
          </p:blipFill>
          <p:spPr>
            <a:xfrm>
              <a:off x="760491" y="1544497"/>
              <a:ext cx="3304515" cy="22489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 descr="20200419_215831.jpg"/>
            <p:cNvPicPr>
              <a:picLocks noChangeAspect="1"/>
            </p:cNvPicPr>
            <p:nvPr/>
          </p:nvPicPr>
          <p:blipFill>
            <a:blip r:embed="rId4" cstate="print">
              <a:lum bright="10000"/>
            </a:blip>
            <a:srcRect l="23863" t="38649" r="29084" b="8416"/>
            <a:stretch>
              <a:fillRect/>
            </a:stretch>
          </p:blipFill>
          <p:spPr>
            <a:xfrm>
              <a:off x="751437" y="3775522"/>
              <a:ext cx="3304515" cy="2181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 descr="20200419_215844.jpg"/>
            <p:cNvPicPr>
              <a:picLocks noChangeAspect="1"/>
            </p:cNvPicPr>
            <p:nvPr/>
          </p:nvPicPr>
          <p:blipFill>
            <a:blip r:embed="rId5" cstate="print">
              <a:lum bright="10000"/>
            </a:blip>
            <a:srcRect l="26082" t="36466" r="31099" b="11776"/>
            <a:stretch>
              <a:fillRect/>
            </a:stretch>
          </p:blipFill>
          <p:spPr>
            <a:xfrm>
              <a:off x="4065007" y="1539090"/>
              <a:ext cx="3105338" cy="22633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814812" y="746674"/>
            <a:ext cx="793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619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2056" y="560720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1600"/>
              </a:spcBef>
              <a:defRPr/>
            </a:pP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34800" y="512809"/>
            <a:ext cx="7313299" cy="5861689"/>
            <a:chOff x="1008769" y="481988"/>
            <a:chExt cx="7313299" cy="5861689"/>
          </a:xfrm>
        </p:grpSpPr>
        <p:sp>
          <p:nvSpPr>
            <p:cNvPr id="4" name="TextBox 3"/>
            <p:cNvSpPr txBox="1"/>
            <p:nvPr/>
          </p:nvSpPr>
          <p:spPr>
            <a:xfrm>
              <a:off x="6993654" y="5265336"/>
              <a:ext cx="552658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6" name="Picture 5" descr="g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706" y="481988"/>
              <a:ext cx="3660310" cy="30858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g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5016" y="482885"/>
              <a:ext cx="3637051" cy="3082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g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449" y="3562530"/>
              <a:ext cx="3657567" cy="27766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 descr="g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934" y="3565133"/>
              <a:ext cx="3638134" cy="2753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027605" y="3003626"/>
              <a:ext cx="552658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5206" y="3013900"/>
              <a:ext cx="552658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8769" y="5820457"/>
              <a:ext cx="552658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73220" y="5817033"/>
              <a:ext cx="552658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8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2056" y="560720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1600"/>
              </a:spcBef>
              <a:defRPr/>
            </a:pP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52400" y="538462"/>
            <a:ext cx="8415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1600"/>
              </a:spcBef>
              <a:defRPr/>
            </a:pP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3564" y="2053127"/>
            <a:ext cx="40480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-B1.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Gấp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đôi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tờ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giấy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 algn="l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-B2.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mỏ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đuôi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,…</a:t>
            </a:r>
          </a:p>
          <a:p>
            <a:pPr marL="0" indent="0" algn="l" eaLnBrk="1" hangingPunct="1">
              <a:spcBef>
                <a:spcPct val="50000"/>
              </a:spcBef>
              <a:buFontTx/>
              <a:buChar char="-"/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B3.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màu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 algn="l" eaLnBrk="1" hangingPunct="1">
              <a:spcBef>
                <a:spcPct val="50000"/>
              </a:spcBef>
              <a:buFontTx/>
              <a:buChar char="-"/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B4.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gà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khỏi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tờ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giấy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hoàn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gà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356433" y="1674686"/>
            <a:ext cx="5362919" cy="4736387"/>
            <a:chOff x="4356433" y="1674686"/>
            <a:chExt cx="5362919" cy="4736387"/>
          </a:xfrm>
        </p:grpSpPr>
        <p:grpSp>
          <p:nvGrpSpPr>
            <p:cNvPr id="26" name="Group 25"/>
            <p:cNvGrpSpPr/>
            <p:nvPr/>
          </p:nvGrpSpPr>
          <p:grpSpPr>
            <a:xfrm>
              <a:off x="4356433" y="1674686"/>
              <a:ext cx="5362919" cy="4736387"/>
              <a:chOff x="3452308" y="1551397"/>
              <a:chExt cx="5979367" cy="4644482"/>
            </a:xfrm>
          </p:grpSpPr>
          <p:pic>
            <p:nvPicPr>
              <p:cNvPr id="12" name="Picture 11" descr="20200419_215907.jpg"/>
              <p:cNvPicPr>
                <a:picLocks noChangeAspect="1"/>
              </p:cNvPicPr>
              <p:nvPr/>
            </p:nvPicPr>
            <p:blipFill>
              <a:blip r:embed="rId2" cstate="print">
                <a:lum bright="10000"/>
              </a:blip>
              <a:srcRect l="19836" t="25915" r="24622" b="10995"/>
              <a:stretch>
                <a:fillRect/>
              </a:stretch>
            </p:blipFill>
            <p:spPr>
              <a:xfrm>
                <a:off x="3462234" y="1551397"/>
                <a:ext cx="5969441" cy="464448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495117" y="3138904"/>
                <a:ext cx="552658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31803" y="3188560"/>
                <a:ext cx="552658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452308" y="5664634"/>
                <a:ext cx="552658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30101" y="5652647"/>
                <a:ext cx="552658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4736387" y="2712378"/>
              <a:ext cx="1849348" cy="102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20200419_215938.jpg"/>
          <p:cNvPicPr>
            <a:picLocks noChangeAspect="1"/>
          </p:cNvPicPr>
          <p:nvPr/>
        </p:nvPicPr>
        <p:blipFill>
          <a:blip r:embed="rId3" cstate="print">
            <a:lum bright="15000"/>
          </a:blip>
          <a:srcRect l="8820" t="30999" r="27902"/>
          <a:stretch>
            <a:fillRect/>
          </a:stretch>
        </p:blipFill>
        <p:spPr>
          <a:xfrm>
            <a:off x="4340638" y="1695236"/>
            <a:ext cx="5265699" cy="4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on gà - bai giang Eleaming lop1\Tu lieu\ghi âm\Voice 011.mp3"/>
  <p:tag name="PPSNARRATION" val="11,788486640,D:\con gà - bai giang Eleaming lop1\TEPNGUON\con ga 3_pptx\Media.ppcx"/>
  <p:tag name="HTML_SHAPEINFO" val="&lt;SlideThumbPath val=&quot;Slide10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8E910508-1DC0-4E60-97D4-6DF26B38062B}_10.png&quot;/&gt;&lt;left val=&quot;42&quot;/&gt;&lt;top val=&quot;210&quot;/&gt;&lt;width val=&quot;15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020C4983-29E7-4524-8612-EB710B583ECF}_10.png&quot;/&gt;&lt;left val=&quot;438&quot;/&gt;&lt;top val=&quot;450&quot;/&gt;&lt;width val=&quot;180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F18AEE83-A27B-47BC-9E84-F54CB26F03FC}_10.png&quot;/&gt;&lt;left val=&quot;360&quot;/&gt;&lt;top val=&quot;80&quot;/&gt;&lt;width val=&quot;15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F18AEE83-A27B-47BC-9E84-F54CB26F03FC}_10.png&quot;/&gt;&lt;left val=&quot;360&quot;/&gt;&lt;top val=&quot;80&quot;/&gt;&lt;width val=&quot;15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48BF1E69-4AA6-4831-8857-7E982B455577}_10.png&quot;/&gt;&lt;left val=&quot;180&quot;/&gt;&lt;top val=&quot;114&quot;/&gt;&lt;width val=&quot;15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C9840045-E73C-4C04-8EE0-DE8BD14609C7}_10.png&quot;/&gt;&lt;left val=&quot;81&quot;/&gt;&lt;top val=&quot;382&quot;/&gt;&lt;width val=&quot;153&quot;/&gt;&lt;height val=&quot;6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con gà - bai giang Eleaming lop1\BAIDUTHI\data\asimages\{C2060DA2-80B7-4009-AEFE-78BDDEF801C0}_10.png&quot;/&gt;&lt;left val=&quot;549&quot;/&gt;&lt;top val=&quot;268&quot;/&gt;&lt;width val=&quot;153&quot;/&gt;&lt;height val=&quot;61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3583</TotalTime>
  <Words>285</Words>
  <Application>Microsoft Office PowerPoint</Application>
  <PresentationFormat>Tùy chỉnh</PresentationFormat>
  <Paragraphs>53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15</vt:i4>
      </vt:variant>
    </vt:vector>
  </HeadingPairs>
  <TitlesOfParts>
    <vt:vector size="25" baseType="lpstr">
      <vt:lpstr>Arial</vt:lpstr>
      <vt:lpstr>Tahoma</vt:lpstr>
      <vt:lpstr>Times New Roman</vt:lpstr>
      <vt:lpstr>VNI-Times</vt:lpstr>
      <vt:lpstr>Verdana</vt:lpstr>
      <vt:lpstr>.VnTimeH</vt:lpstr>
      <vt:lpstr>Corbel</vt:lpstr>
      <vt:lpstr>4_Default Design</vt:lpstr>
      <vt:lpstr>5_Default Design</vt:lpstr>
      <vt:lpstr>Basis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nguyen</dc:creator>
  <cp:lastModifiedBy>TTB</cp:lastModifiedBy>
  <cp:revision>284</cp:revision>
  <dcterms:created xsi:type="dcterms:W3CDTF">2005-12-27T10:18:17Z</dcterms:created>
  <dcterms:modified xsi:type="dcterms:W3CDTF">2023-02-02T10:00:38Z</dcterms:modified>
</cp:coreProperties>
</file>