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66" r:id="rId13"/>
    <p:sldId id="268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355"/>
    <a:srgbClr val="213B69"/>
    <a:srgbClr val="001848"/>
    <a:srgbClr val="19270F"/>
    <a:srgbClr val="E50D2C"/>
    <a:srgbClr val="9B091E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761C-BCA5-4936-AC3C-6D1B13EC820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6.wdp"/><Relationship Id="rId4" Type="http://schemas.openxmlformats.org/officeDocument/2006/relationships/image" Target="../media/image27.png"/><Relationship Id="rId9" Type="http://schemas.microsoft.com/office/2007/relationships/hdphoto" Target="../media/hdphoto2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04" y="0"/>
            <a:ext cx="12222804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84061" y="72244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00B0F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4864" y="111274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422" y="1743716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23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03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2" y="2406905"/>
            <a:ext cx="743456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766749"/>
            <a:ext cx="74345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100" y="1110088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92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9" y="1420168"/>
            <a:ext cx="3056586" cy="203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>
          <a:xfrm>
            <a:off x="7783090" y="3767044"/>
            <a:ext cx="3228567" cy="22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5" r="9804" b="1598"/>
          <a:stretch/>
        </p:blipFill>
        <p:spPr>
          <a:xfrm>
            <a:off x="987380" y="3767044"/>
            <a:ext cx="3056586" cy="215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7"/>
          <a:stretch/>
        </p:blipFill>
        <p:spPr>
          <a:xfrm>
            <a:off x="7783092" y="1420166"/>
            <a:ext cx="3226921" cy="2039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 t="4531" r="16996"/>
          <a:stretch/>
        </p:blipFill>
        <p:spPr>
          <a:xfrm>
            <a:off x="4302194" y="2145435"/>
            <a:ext cx="3222670" cy="295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269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9145" y="48078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3946" y="28826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" r="7647" b="32332"/>
          <a:stretch/>
        </p:blipFill>
        <p:spPr>
          <a:xfrm>
            <a:off x="1790166" y="1175466"/>
            <a:ext cx="4224271" cy="239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58" b="38028"/>
          <a:stretch/>
        </p:blipFill>
        <p:spPr>
          <a:xfrm>
            <a:off x="6357240" y="1175466"/>
            <a:ext cx="4074650" cy="239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7" r="12921" b="22503"/>
          <a:stretch/>
        </p:blipFill>
        <p:spPr>
          <a:xfrm>
            <a:off x="1790165" y="3877954"/>
            <a:ext cx="4224271" cy="252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61" b="34085"/>
          <a:stretch/>
        </p:blipFill>
        <p:spPr>
          <a:xfrm>
            <a:off x="6357240" y="3877954"/>
            <a:ext cx="4074650" cy="250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91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4" r="3451" b="1812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3583" y="350230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4493" y="32897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3500" y="4556270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8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3680" y="930648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54558" y="1707307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3389" y="584793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9591" y="3428999"/>
            <a:ext cx="47315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4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4182" y="1561455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4868" y="1897768"/>
            <a:ext cx="790762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500" b="1" cap="none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cap="none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5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</a:t>
            </a:r>
          </a:p>
          <a:p>
            <a:pPr algn="ctr"/>
            <a:r>
              <a:rPr lang="en-US" sz="35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</a:t>
            </a:r>
            <a:r>
              <a:rPr lang="en-US" sz="35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SỐNG QUANH </a:t>
            </a:r>
            <a:r>
              <a:rPr lang="en-US" sz="35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 BẰNG ĐẤT NẶN </a:t>
            </a:r>
            <a:endParaRPr lang="en-US" sz="3500" b="1" cap="none" spc="50" dirty="0" smtClean="0">
              <a:ln w="0"/>
              <a:solidFill>
                <a:srgbClr val="0F03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29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17039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6" y="184575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000" y="3059080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88728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84" y="2833327"/>
            <a:ext cx="78689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6047" y="1924120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1206" y="165385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4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t="2816" r="3874" b="27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5036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3874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1248847"/>
            <a:ext cx="3383442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80" y="1248847"/>
            <a:ext cx="3240396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3402449"/>
            <a:ext cx="3383442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13429"/>
          <a:stretch/>
        </p:blipFill>
        <p:spPr>
          <a:xfrm>
            <a:off x="4512581" y="3402007"/>
            <a:ext cx="3240396" cy="22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3402007"/>
            <a:ext cx="3296794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1248847"/>
            <a:ext cx="3296794" cy="197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7887" y="5637705"/>
            <a:ext cx="9808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những hoạt động gì trong ảnh? Hoạt động đó diễn ra ở đâu?</a:t>
            </a:r>
          </a:p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hoạt động khác mà con đã tham gia. Con thích hoạt động nào nhất?</a:t>
            </a:r>
          </a:p>
        </p:txBody>
      </p:sp>
    </p:spTree>
    <p:extLst>
      <p:ext uri="{BB962C8B-B14F-4D97-AF65-F5344CB8AC3E}">
        <p14:creationId xmlns:p14="http://schemas.microsoft.com/office/powerpoint/2010/main" val="23274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" t="2441" r="3978" b="2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0" y="1338224"/>
            <a:ext cx="7086172" cy="4743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5815" y="1331107"/>
            <a:ext cx="2498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5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6083" y="1808044"/>
            <a:ext cx="8423222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Ghi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nhớ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</a:endParaRP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Các hoạt động của con người trong cuộc sống được thể hiện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phong phú trên các sản phẩm mĩ thuật về nội dung, hình thức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v</a:t>
            </a:r>
            <a:r>
              <a:rPr lang="en-US" sz="23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à chất liệu.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Trong mỗi sản phẩm, các hình ảnh chính, phụ được sắp xếp 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c</a:t>
            </a:r>
            <a:r>
              <a:rPr lang="en-US" sz="23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ân đối, hợp lí, sử dụng màu sắc tương phản, có đậm </a:t>
            </a:r>
            <a:r>
              <a:rPr lang="en-US" sz="23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nhạt</a:t>
            </a:r>
            <a:r>
              <a:rPr lang="en-US" sz="23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.</a:t>
            </a:r>
            <a:endParaRPr lang="en-US" sz="23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Nặn SP CuocSongQuanhEm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0617" y="1142999"/>
            <a:ext cx="8898254" cy="50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114"/>
          <a:stretch/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72025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53439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t="40422" r="2527" b="6098"/>
          <a:stretch/>
        </p:blipFill>
        <p:spPr bwMode="auto">
          <a:xfrm>
            <a:off x="4307510" y="1738726"/>
            <a:ext cx="3209393" cy="23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548" b="65660"/>
          <a:stretch/>
        </p:blipFill>
        <p:spPr bwMode="auto">
          <a:xfrm>
            <a:off x="810759" y="1738726"/>
            <a:ext cx="3209393" cy="23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96" y="1738726"/>
            <a:ext cx="3575178" cy="2352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45597" y="4174389"/>
            <a:ext cx="3105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4784" y="4173730"/>
            <a:ext cx="3111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8149" y="4182798"/>
            <a:ext cx="2964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5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550</Words>
  <Application>Microsoft Office PowerPoint</Application>
  <PresentationFormat>Widescreen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57</cp:revision>
  <dcterms:created xsi:type="dcterms:W3CDTF">2022-03-06T05:40:16Z</dcterms:created>
  <dcterms:modified xsi:type="dcterms:W3CDTF">2022-03-06T10:41:57Z</dcterms:modified>
</cp:coreProperties>
</file>