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21" r:id="rId3"/>
    <p:sldId id="257" r:id="rId4"/>
    <p:sldId id="332" r:id="rId5"/>
    <p:sldId id="291" r:id="rId6"/>
    <p:sldId id="333" r:id="rId7"/>
    <p:sldId id="272" r:id="rId8"/>
    <p:sldId id="275" r:id="rId9"/>
    <p:sldId id="328" r:id="rId10"/>
    <p:sldId id="325" r:id="rId11"/>
    <p:sldId id="322" r:id="rId12"/>
    <p:sldId id="260" r:id="rId13"/>
    <p:sldId id="323" r:id="rId14"/>
    <p:sldId id="324" r:id="rId15"/>
    <p:sldId id="326" r:id="rId16"/>
    <p:sldId id="327" r:id="rId17"/>
  </p:sldIdLst>
  <p:sldSz cx="16778288" cy="9475788"/>
  <p:notesSz cx="6858000" cy="9144000"/>
  <p:custDataLst>
    <p:tags r:id="rId1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  <a:srgbClr val="FFEB71"/>
    <a:srgbClr val="FFEFAB"/>
    <a:srgbClr val="FFD937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59" d="100"/>
          <a:sy n="59" d="100"/>
        </p:scale>
        <p:origin x="907" y="8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1.png"/><Relationship Id="rId10" Type="http://schemas.openxmlformats.org/officeDocument/2006/relationships/image" Target="../media/image31.jpeg"/><Relationship Id="rId4" Type="http://schemas.openxmlformats.org/officeDocument/2006/relationships/image" Target="../media/image20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2" y="622210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001362" y="299044"/>
            <a:ext cx="1440122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</a:t>
            </a:r>
            <a:r>
              <a:rPr lang="en-US" altLang="zh-CN" sz="3200" b="1" dirty="0">
                <a:solidFill>
                  <a:schemeClr val="tx2"/>
                </a:solidFill>
                <a:latin typeface="#9Slide03 AllRoundGothic" panose="020B0703020202020104" pitchFamily="34" charset="0"/>
                <a:ea typeface="黑体" panose="02010609060101010101" pitchFamily="2" charset="-122"/>
              </a:rPr>
              <a:t>PHÒNG GIÁO DỤC VÀ ĐÀO TẠO QUẬN LONG BIÊN</a:t>
            </a:r>
            <a:endParaRPr lang="en-US" altLang="zh-CN" sz="4400" b="1" dirty="0">
              <a:solidFill>
                <a:schemeClr val="tx2"/>
              </a:solidFill>
              <a:latin typeface="#9Slide03 AllRoundGothic" panose="020B0703020202020104" pitchFamily="34" charset="0"/>
              <a:ea typeface="黑体" panose="02010609060101010101" pitchFamily="2" charset="-122"/>
            </a:endParaRPr>
          </a:p>
        </p:txBody>
      </p:sp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5425" y="97615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412480" y="4229269"/>
            <a:ext cx="1332147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</a:t>
            </a:r>
          </a:p>
          <a:p>
            <a:r>
              <a:rPr lang="en-US" sz="4400" b="1" dirty="0"/>
              <a:t>        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KHU RỪNG NHIỆT ĐỚI</a:t>
            </a:r>
            <a:endParaRPr lang="en-US" sz="4400" dirty="0"/>
          </a:p>
          <a:p>
            <a:r>
              <a:rPr lang="en-US" sz="4400" b="1" dirty="0"/>
              <a:t>                      </a:t>
            </a:r>
            <a:r>
              <a:rPr lang="en-US" sz="4400" b="1" dirty="0" err="1"/>
              <a:t>Bài</a:t>
            </a:r>
            <a:r>
              <a:rPr lang="en-US" sz="4400" b="1" dirty="0"/>
              <a:t> 3: TẮC KÈ HOA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300912" y="3153718"/>
            <a:ext cx="38021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  MĨ THUẬT LỚP 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3" y="488045"/>
            <a:ext cx="164156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4" y="4927145"/>
            <a:ext cx="16463584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t="21014" r="3972" b="-4797"/>
          <a:stretch>
            <a:fillRect/>
          </a:stretch>
        </p:blipFill>
        <p:spPr>
          <a:xfrm>
            <a:off x="1259992" y="1209502"/>
            <a:ext cx="4513128" cy="3315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86" y="5560035"/>
            <a:ext cx="4513128" cy="3284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6" y="1121920"/>
            <a:ext cx="4690277" cy="3209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8" y="5684868"/>
            <a:ext cx="4536504" cy="3242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988" y="1159892"/>
            <a:ext cx="4513127" cy="31719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04" y="5560035"/>
            <a:ext cx="4507430" cy="321615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64294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23050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276576" y="2017138"/>
            <a:ext cx="12313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0"/>
            <a:ext cx="10729912" cy="934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818188"/>
            <a:ext cx="4965700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96256" y="561430"/>
            <a:ext cx="5343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7020992" y="2721670"/>
            <a:ext cx="6955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744" y="327875"/>
            <a:ext cx="10729912" cy="934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818188"/>
            <a:ext cx="4965700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677654" y="2429282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4684" y="1429881"/>
            <a:ext cx="83883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0" y="169596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970142"/>
            <a:ext cx="3196355" cy="2519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748438" y="1149856"/>
            <a:ext cx="4152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64138" y="1817091"/>
            <a:ext cx="8388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10" y="4854893"/>
            <a:ext cx="3130848" cy="4230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0" y="2858556"/>
            <a:ext cx="3130847" cy="19051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60" y="3252262"/>
            <a:ext cx="5814121" cy="4786694"/>
          </a:xfrm>
          <a:prstGeom prst="rect">
            <a:avLst/>
          </a:prstGeom>
        </p:spPr>
      </p:pic>
      <p:sp>
        <p:nvSpPr>
          <p:cNvPr id="13" name="Right Arrow 9"/>
          <p:cNvSpPr/>
          <p:nvPr/>
        </p:nvSpPr>
        <p:spPr>
          <a:xfrm>
            <a:off x="8031821" y="5107832"/>
            <a:ext cx="1583829" cy="1077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5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0"/>
          <p:cNvSpPr/>
          <p:nvPr/>
        </p:nvSpPr>
        <p:spPr>
          <a:xfrm>
            <a:off x="1980432" y="1857574"/>
            <a:ext cx="11809312" cy="6084198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Hoàn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thiện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phẩm</a:t>
            </a:r>
            <a:endParaRPr lang="en-US" sz="4800" dirty="0">
              <a:solidFill>
                <a:srgbClr val="035457"/>
              </a:solidFill>
              <a:latin typeface="Times New Roman" panose="02020603050405020304" pitchFamily="18" charset="0"/>
            </a:endParaRP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Chụp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ảnh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gửi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1"/>
            <a:ext cx="16778288" cy="9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42084" y="3417769"/>
            <a:ext cx="10997934" cy="214855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lnSpc>
                <a:spcPts val="19075"/>
              </a:lnSpc>
            </a:pPr>
            <a:r>
              <a:rPr lang="en-US" sz="3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Xin </a:t>
            </a:r>
            <a:r>
              <a:rPr lang="en-US" sz="330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3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hẹn</a:t>
            </a:r>
            <a:r>
              <a:rPr lang="en-US" sz="3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gặp</a:t>
            </a:r>
            <a:r>
              <a:rPr lang="en-US" sz="3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3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vi-VN" sz="3305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450477" y="1019462"/>
            <a:ext cx="3267955" cy="1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788823" y="233887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993847" y="312282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948710" y="3262309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3041687" y="6053752"/>
            <a:ext cx="3267955" cy="1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380032" y="737316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3585056" y="815711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4539919" y="8296599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96">
        <p14:ripple/>
      </p:transition>
    </mc:Choice>
    <mc:Fallback xmlns="">
      <p:transition spd="slow" advTm="3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808" y="142676"/>
            <a:ext cx="15481349" cy="933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5768" y="6754118"/>
            <a:ext cx="3199606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5508824" y="70544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46" y="2151794"/>
            <a:ext cx="4022823" cy="29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03" y="2300950"/>
            <a:ext cx="3629106" cy="28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4022" r="14561" b="4178"/>
          <a:stretch>
            <a:fillRect/>
          </a:stretch>
        </p:blipFill>
        <p:spPr bwMode="auto">
          <a:xfrm>
            <a:off x="10692935" y="2140849"/>
            <a:ext cx="3979562" cy="28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652" y="5155971"/>
            <a:ext cx="5184576" cy="32292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563" y="389731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410" y="1182691"/>
            <a:ext cx="8748712" cy="83341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79982" y="250564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66"/>
                </a:solidFill>
                <a:latin typeface="#9Slide03 AllRoundGothic" panose="020B0703020202020104" pitchFamily="34" charset="0"/>
              </a:rPr>
              <a:t>KHỞI ĐỘNG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0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98" y="6637056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6840598" y="1149856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60552" y="2289622"/>
            <a:ext cx="1296144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603" y="-518690"/>
            <a:ext cx="18111558" cy="1022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 b="5561"/>
          <a:stretch>
            <a:fillRect/>
          </a:stretch>
        </p:blipFill>
        <p:spPr>
          <a:xfrm>
            <a:off x="8677175" y="1569542"/>
            <a:ext cx="5923345" cy="645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9609" y="3729782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8625" y="1714134"/>
            <a:ext cx="496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</a:t>
            </a:r>
            <a:r>
              <a:rPr lang="en-US" sz="4400" dirty="0">
                <a:cs typeface="Times New Roman" panose="02020603050405020304" pitchFamily="18" charset="0"/>
              </a:rPr>
              <a:t> .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603" y="-518690"/>
            <a:ext cx="18111558" cy="1022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 b="5561"/>
          <a:stretch>
            <a:fillRect/>
          </a:stretch>
        </p:blipFill>
        <p:spPr>
          <a:xfrm>
            <a:off x="8677175" y="1569542"/>
            <a:ext cx="5923345" cy="645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 rot="19604239">
            <a:off x="484248" y="1644946"/>
            <a:ext cx="496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2412481" y="3238611"/>
            <a:ext cx="5688634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,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sừng</a:t>
            </a:r>
            <a:r>
              <a:rPr lang="en-US" dirty="0"/>
              <a:t>,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trốn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thù</a:t>
            </a:r>
            <a:r>
              <a:rPr lang="en-US" dirty="0"/>
              <a:t>.</a:t>
            </a:r>
            <a:endParaRPr lang="vi-V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837" y="-1824903"/>
            <a:ext cx="14930260" cy="113006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995" y="-760199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5739680" y="1071154"/>
            <a:ext cx="54292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80" y="1373479"/>
            <a:ext cx="162292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0" y="1939236"/>
            <a:ext cx="4617633" cy="340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0" y="1992789"/>
            <a:ext cx="4735012" cy="3347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714" y="1992788"/>
            <a:ext cx="4645339" cy="324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6416" y="5773634"/>
            <a:ext cx="388843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4122" y="5843976"/>
            <a:ext cx="501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94163" y="5773634"/>
            <a:ext cx="4467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 descr="Premium Vector | Illustration of forest with a river background v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81"/>
            <a:ext cx="16778288" cy="9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0"/>
          <p:cNvSpPr/>
          <p:nvPr/>
        </p:nvSpPr>
        <p:spPr>
          <a:xfrm>
            <a:off x="5796856" y="1712391"/>
            <a:ext cx="9649072" cy="5472608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SẢN PHẨM THAM KHẢO</a:t>
            </a:r>
          </a:p>
        </p:txBody>
      </p:sp>
    </p:spTree>
  </p:cSld>
  <p:clrMapOvr>
    <a:masterClrMapping/>
  </p:clrMapOvr>
  <p:transition advClick="0" advTm="300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6&quot;/&gt;&lt;/object&gt;&lt;object type=&quot;3&quot; unique_id=&quot;10005&quot;&gt;&lt;property id=&quot;20148&quot; value=&quot;5&quot;/&gt;&lt;property id=&quot;20300&quot; value=&quot;Slide 3&quot;/&gt;&lt;property id=&quot;20307&quot; value=&quot;285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88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90&quot;/&gt;&lt;/object&gt;&lt;object type=&quot;3&quot; unique_id=&quot;10011&quot;&gt;&lt;property id=&quot;20148&quot; value=&quot;5&quot;/&gt;&lt;property id=&quot;20300&quot; value=&quot;Slide 9&quot;/&gt;&lt;property id=&quot;20307&quot; value=&quot;291&quot;/&gt;&lt;/object&gt;&lt;object type=&quot;3&quot; unique_id=&quot;10012&quot;&gt;&lt;property id=&quot;20148&quot; value=&quot;5&quot;/&gt;&lt;property id=&quot;20300&quot; value=&quot;Slide 10&quot;/&gt;&lt;property id=&quot;20307&quot; value=&quot;258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78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80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object type=&quot;3&quot; unique_id=&quot;10023&quot;&gt;&lt;property id=&quot;20148&quot; value=&quot;5&quot;/&gt;&lt;property id=&quot;20300&quot; value=&quot;Slide 21&quot;/&gt;&lt;property id=&quot;20307&quot; value=&quot;274&quot;/&gt;&lt;/object&gt;&lt;object type=&quot;3&quot; unique_id=&quot;10024&quot;&gt;&lt;property id=&quot;20148&quot; value=&quot;5&quot;/&gt;&lt;property id=&quot;20300&quot; value=&quot;Slide 22&quot;/&gt;&lt;property id=&quot;20307&quot; value=&quot;281&quot;/&gt;&lt;/object&gt;&lt;object type=&quot;3&quot; unique_id=&quot;10025&quot;&gt;&lt;property id=&quot;20148&quot; value=&quot;5&quot;/&gt;&lt;property id=&quot;20300&quot; value=&quot;Slide 23&quot;/&gt;&lt;property id=&quot;20307&quot; value=&quot;282&quot;/&gt;&lt;/object&gt;&lt;object type=&quot;3&quot; unique_id=&quot;10026&quot;&gt;&lt;property id=&quot;20148&quot; value=&quot;5&quot;/&gt;&lt;property id=&quot;20300&quot; value=&quot;Slide 24&quot;/&gt;&lt;property id=&quot;20307&quot; value=&quot;259&quot;/&gt;&lt;/object&gt;&lt;object type=&quot;3&quot; unique_id=&quot;10027&quot;&gt;&lt;property id=&quot;20148&quot; value=&quot;5&quot;/&gt;&lt;property id=&quot;20300&quot; value=&quot;Slide 25&quot;/&gt;&lt;property id=&quot;20307&quot; value=&quot;260&quot;/&gt;&lt;/object&gt;&lt;object type=&quot;3&quot; unique_id=&quot;10028&quot;&gt;&lt;property id=&quot;20148&quot; value=&quot;5&quot;/&gt;&lt;property id=&quot;20300&quot; value=&quot;Slide 26&quot;/&gt;&lt;property id=&quot;20307&quot; value=&quot;261&quot;/&gt;&lt;/object&gt;&lt;object type=&quot;3&quot; unique_id=&quot;10029&quot;&gt;&lt;property id=&quot;20148&quot; value=&quot;5&quot;/&gt;&lt;property id=&quot;20300&quot; value=&quot;Slide 27&quot;/&gt;&lt;property id=&quot;20307&quot; value=&quot;262&quot;/&gt;&lt;/object&gt;&lt;object type=&quot;3&quot; unique_id=&quot;10030&quot;&gt;&lt;property id=&quot;20148&quot; value=&quot;5&quot;/&gt;&lt;property id=&quot;20300&quot; value=&quot;Slide 28&quot;/&gt;&lt;property id=&quot;20307&quot; value=&quot;263&quot;/&gt;&lt;/object&gt;&lt;object type=&quot;3&quot; unique_id=&quot;10031&quot;&gt;&lt;property id=&quot;20148&quot; value=&quot;5&quot;/&gt;&lt;property id=&quot;20300&quot; value=&quot;Slide 29&quot;/&gt;&lt;property id=&quot;20307&quot; value=&quot;264&quot;/&gt;&lt;/object&gt;&lt;object type=&quot;3&quot; unique_id=&quot;10032&quot;&gt;&lt;property id=&quot;20148&quot; value=&quot;5&quot;/&gt;&lt;property id=&quot;20300&quot; value=&quot;Slide 30&quot;/&gt;&lt;property id=&quot;20307&quot; value=&quot;265&quot;/&gt;&lt;/object&gt;&lt;object type=&quot;3&quot; unique_id=&quot;10033&quot;&gt;&lt;property id=&quot;20148&quot; value=&quot;5&quot;/&gt;&lt;property id=&quot;20300&quot; value=&quot;Slide 31&quot;/&gt;&lt;property id=&quot;20307&quot; value=&quot;266&quot;/&gt;&lt;/object&gt;&lt;object type=&quot;3&quot; unique_id=&quot;10034&quot;&gt;&lt;property id=&quot;20148&quot; value=&quot;5&quot;/&gt;&lt;property id=&quot;20300&quot; value=&quot;Slide 32&quot;/&gt;&lt;property id=&quot;20307&quot; value=&quot;268&quot;/&gt;&lt;/object&gt;&lt;object type=&quot;3&quot; unique_id=&quot;10035&quot;&gt;&lt;property id=&quot;20148&quot; value=&quot;5&quot;/&gt;&lt;property id=&quot;20300&quot; value=&quot;Slide 33&quot;/&gt;&lt;property id=&quot;20307&quot; value=&quot;267&quot;/&gt;&lt;/object&gt;&lt;object type=&quot;3&quot; unique_id=&quot;10036&quot;&gt;&lt;property id=&quot;20148&quot; value=&quot;5&quot;/&gt;&lt;property id=&quot;20300&quot; value=&quot;Slide 34&quot;/&gt;&lt;property id=&quot;20307&quot; value=&quot;269&quot;/&gt;&lt;/object&gt;&lt;object type=&quot;3&quot; unique_id=&quot;10037&quot;&gt;&lt;property id=&quot;20148&quot; value=&quot;5&quot;/&gt;&lt;property id=&quot;20300&quot; value=&quot;Slide 35&quot;/&gt;&lt;property id=&quot;20307&quot; value=&quot;283&quot;/&gt;&lt;/object&gt;&lt;object type=&quot;3&quot; unique_id=&quot;10038&quot;&gt;&lt;property id=&quot;20148&quot; value=&quot;5&quot;/&gt;&lt;property id=&quot;20300&quot; value=&quot;Slide 36&quot;/&gt;&lt;property id=&quot;20307&quot; value=&quot;292&quot;/&gt;&lt;/object&gt;&lt;object type=&quot;3&quot; unique_id=&quot;10039&quot;&gt;&lt;property id=&quot;20148&quot; value=&quot;5&quot;/&gt;&lt;property id=&quot;20300&quot; value=&quot;Slide 37&quot;/&gt;&lt;property id=&quot;20307&quot; value=&quot;284&quot;/&gt;&lt;/object&gt;&lt;/object&gt;&lt;object type=&quot;8&quot; unique_id=&quot;1007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Custom</PresentationFormat>
  <Paragraphs>53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黑体</vt:lpstr>
      <vt:lpstr>#9Slide03 AllRoundGothic</vt:lpstr>
      <vt:lpstr>.VnTime</vt:lpstr>
      <vt:lpstr>Arial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THU AN</cp:lastModifiedBy>
  <cp:revision>62</cp:revision>
  <dcterms:created xsi:type="dcterms:W3CDTF">2015-09-14T06:10:00Z</dcterms:created>
  <dcterms:modified xsi:type="dcterms:W3CDTF">2024-02-16T11:54:57Z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1033-11.2.0.10463</vt:lpwstr>
  </property>
  <property fmtid="{D5CDD505-2E9C-101B-9397-08002B2CF9AE}" pid="3" name="ICV">
    <vt:lpwstr>312AEE4061A847CBA9296A466BCD3D8D</vt:lpwstr>
  </property>
</Properties>
</file>