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695" r:id="rId4"/>
    <p:sldMasterId id="2147483707" r:id="rId5"/>
  </p:sldMasterIdLst>
  <p:notesMasterIdLst>
    <p:notesMasterId r:id="rId37"/>
  </p:notesMasterIdLst>
  <p:sldIdLst>
    <p:sldId id="471" r:id="rId6"/>
    <p:sldId id="258" r:id="rId7"/>
    <p:sldId id="259" r:id="rId8"/>
    <p:sldId id="261" r:id="rId9"/>
    <p:sldId id="262" r:id="rId10"/>
    <p:sldId id="263" r:id="rId11"/>
    <p:sldId id="470" r:id="rId12"/>
    <p:sldId id="515" r:id="rId13"/>
    <p:sldId id="516" r:id="rId14"/>
    <p:sldId id="502" r:id="rId15"/>
    <p:sldId id="495" r:id="rId16"/>
    <p:sldId id="513" r:id="rId17"/>
    <p:sldId id="472" r:id="rId18"/>
    <p:sldId id="517" r:id="rId19"/>
    <p:sldId id="496" r:id="rId20"/>
    <p:sldId id="497" r:id="rId21"/>
    <p:sldId id="518" r:id="rId22"/>
    <p:sldId id="519" r:id="rId23"/>
    <p:sldId id="294" r:id="rId24"/>
    <p:sldId id="520" r:id="rId25"/>
    <p:sldId id="521" r:id="rId26"/>
    <p:sldId id="514" r:id="rId27"/>
    <p:sldId id="315" r:id="rId28"/>
    <p:sldId id="522" r:id="rId29"/>
    <p:sldId id="510" r:id="rId30"/>
    <p:sldId id="523" r:id="rId31"/>
    <p:sldId id="524" r:id="rId32"/>
    <p:sldId id="528" r:id="rId33"/>
    <p:sldId id="526" r:id="rId34"/>
    <p:sldId id="527" r:id="rId35"/>
    <p:sldId id="4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53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1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1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9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7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C9B759-75D0-4506-9006-D00440D3BB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213F65-2596-41D0-8C5C-19D4E687A0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6.wdp"/><Relationship Id="rId9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9.jpe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63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microsoft.com/office/2007/relationships/hdphoto" Target="../media/hdphoto7.wdp"/><Relationship Id="rId4" Type="http://schemas.openxmlformats.org/officeDocument/2006/relationships/image" Target="../media/image68.png"/><Relationship Id="rId9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hyperlink" Target="https://www.facebook.com/nkpowerskills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9.jpeg"/><Relationship Id="rId10" Type="http://schemas.openxmlformats.org/officeDocument/2006/relationships/image" Target="../media/image16.png"/><Relationship Id="rId19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10" Type="http://schemas.openxmlformats.org/officeDocument/2006/relationships/image" Target="../media/image9.jpe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10" Type="http://schemas.openxmlformats.org/officeDocument/2006/relationships/image" Target="../media/image9.jpe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82AD9-D9BD-9ABB-9245-59A104B03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6431280" y="3469641"/>
            <a:ext cx="2631440" cy="35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5C684-CBB0-6E57-87F3-7B8D36811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1. Quan sát</a:t>
            </a:r>
            <a:r>
              <a:rPr kumimoji="0" lang="en-US" altLang="zh-CN" sz="4000" b="1" i="0" u="none" strike="noStrike" kern="1200" cap="none" spc="-150" normalizeH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40218-3FCD-4236-B3B0-66CB5DB1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262880" y="2895600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56B43D-57F4-77DB-1678-D1EC285D0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9F8E51-B895-D2B2-EF13-6429690203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AD113-627A-420F-9943-720D2133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8" y="2206735"/>
            <a:ext cx="640080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A1FDE-0716-3922-DA9C-DF34A5BE3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039360" y="2032001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7700"/>
            <a:ext cx="7972425" cy="2400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848C7D-1643-5E64-AD8D-82225E373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4653280" y="889602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21" y="2780960"/>
            <a:ext cx="2836832" cy="3772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5D5BD-BC2A-F290-FE4A-27BAB3123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238538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148790" y="654631"/>
            <a:ext cx="976737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26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40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991764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9" y="3991764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+ Mẫu đèn học/ đèn làm việc để bàn CAO CẤP | BEYOURs">
            <a:extLst>
              <a:ext uri="{FF2B5EF4-FFF2-40B4-BE49-F238E27FC236}">
                <a16:creationId xmlns:a16="http://schemas.microsoft.com/office/drawing/2014/main" id="{30490E86-6B5D-4D6A-8E48-1991BF36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3984702"/>
            <a:ext cx="3244707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69860-8E41-98F7-B99A-9F6B6F4A50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5D7997-CDBC-6116-0884-F64197025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F62A-7055-49FB-AA4F-3EEE48B0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309" y="4572000"/>
            <a:ext cx="2951728" cy="2396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682682-1B6A-7F2F-6FCC-B98D1A034C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5D1911-CDBB-C154-9F9D-DFB2CB502C3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270EA4-741E-9734-8F08-FD55A1BBC3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881120" y="199136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477562" y="195421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612639" y="210819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2204718" y="253650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8169200" y="270954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B7DE4-6B1B-6D11-9B52-5A74A2A090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322" y="178904"/>
            <a:ext cx="1382013" cy="13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45" y="2582544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ECB518-05DE-FB44-81CA-53ED344187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51DABC-DBB1-7E8E-57D3-D9EF99720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7422"/>
              </p:ext>
            </p:extLst>
          </p:nvPr>
        </p:nvGraphicFramePr>
        <p:xfrm>
          <a:off x="792480" y="341998"/>
          <a:ext cx="10861040" cy="44388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3052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43052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122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3AA41084-DE0F-433E-B0BF-0FD158B6B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AA9820-61B4-E5D2-E7C1-E01F43690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7320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93560B-D835-49C8-B3F9-85D1CB763E06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AEA9-27DB-45FE-A140-CD4331E5F226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32865-96E2-41B0-9545-DAC347FEEEA0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DCD9-CBF0-4CD9-AA2D-030A6A7B8FCF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C292F-67E4-45D1-84A7-3E61578322BA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10B0-11DA-405E-A0BB-1A8CD75A4FAC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BF59-2A9D-4033-9298-F6C100BF7C00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C18C-5387-41EE-AD55-4F85DB741557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604FC-BCA5-43CD-BAD5-110A0714258D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260B-F55D-4484-ACFB-A7183773EE91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F11207-92A6-4570-3DDE-FE2FCFC28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6F2E2-8C88-2C92-0AFE-C28A01150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AFEB6-A437-B621-5BE6-2C37EB29B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2">
            <a:extLst>
              <a:ext uri="{FF2B5EF4-FFF2-40B4-BE49-F238E27FC236}">
                <a16:creationId xmlns:a16="http://schemas.microsoft.com/office/drawing/2014/main" id="{C3965769-79D1-436C-A57B-CC8D35371852}"/>
              </a:ext>
            </a:extLst>
          </p:cNvPr>
          <p:cNvSpPr txBox="1"/>
          <p:nvPr/>
        </p:nvSpPr>
        <p:spPr>
          <a:xfrm>
            <a:off x="697931" y="399504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2A5E78-6256-4433-8F14-131AB64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" y="139409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3688081" y="579340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61" y="2946400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09" y="2907888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FD42CFF1-A925-4F52-9848-7C37F6D9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46" y="2907888"/>
            <a:ext cx="2261380" cy="23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26A23F-60C7-12FA-33E5-D28AD78622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FFF8D5-4A75-FCF4-B9E1-834EF997E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CAD4D-F90A-5BA8-3BC9-8BC56C54A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4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7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8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19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1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9" y="-1145704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12 NK PowerSkills">
            <a:extLst>
              <a:ext uri="{FF2B5EF4-FFF2-40B4-BE49-F238E27FC236}">
                <a16:creationId xmlns:a16="http://schemas.microsoft.com/office/drawing/2014/main" id="{A23B85B0-AE52-409C-ABEF-5CE47712A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73" y="5599060"/>
            <a:ext cx="1235634" cy="1122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B7573-914A-F68D-854F-F7B3282591D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375921" y="1638575"/>
            <a:ext cx="8013874" cy="3662253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Mỗi đội xếp thành 1 hàng, chơi nối tiếp.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Khi có hiệu lệnh của GV các đội lên viết tên các bộ phận của đèn học mà em biết.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Giới thiệu tác dụng của bộ phận đó.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nào ghi nhanh đúng và nêu đúng tác dụng được nhiều bộ phận hơn sẽ thắng cuộc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1EB65-75FB-42DE-B3E2-745A6F1C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68" y="79932"/>
            <a:ext cx="9230144" cy="1182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E6D97-5D41-8C14-0FB1-D639DF2FD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9998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7A4323-0538-A41C-FA12-DF0BADB30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01 NK PowerSkills">
            <a:extLst>
              <a:ext uri="{FF2B5EF4-FFF2-40B4-BE49-F238E27FC236}">
                <a16:creationId xmlns:a16="http://schemas.microsoft.com/office/drawing/2014/main" id="{F0AFDEF9-0525-4D07-AB32-76E21EED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6690C-38DE-960F-6FAD-89BB64D53B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4332166" y="4621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6" y="5026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01 NK PowerSkills">
            <a:extLst>
              <a:ext uri="{FF2B5EF4-FFF2-40B4-BE49-F238E27FC236}">
                <a16:creationId xmlns:a16="http://schemas.microsoft.com/office/drawing/2014/main" id="{80C16BD1-EB18-4FEA-813C-F4C83EF2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C128-AEE3-9308-EAA5-0E5F4CF491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18494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3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84157D-B62B-9A98-9058-14CA09EF1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4938B2D3-2345-4907-83EC-7D2000C3A785}"/>
              </a:ext>
            </a:extLst>
          </p:cNvPr>
          <p:cNvSpPr txBox="1"/>
          <p:nvPr/>
        </p:nvSpPr>
        <p:spPr>
          <a:xfrm>
            <a:off x="1866900" y="76625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Công</a:t>
            </a:r>
            <a:r>
              <a:rPr kumimoji="0" lang="en-US" altLang="zh-CN" sz="3600" b="1" i="0" u="sng" strike="noStrike" kern="1200" cap="none" spc="0" normalizeH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nghệ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华文新魏" panose="0201080004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7CCEC971-5286-403B-8B13-CF7442323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67" y="3128149"/>
            <a:ext cx="1704658" cy="3729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96227-B03C-4409-B051-7AFEC703B4FA}"/>
              </a:ext>
            </a:extLst>
          </p:cNvPr>
          <p:cNvSpPr txBox="1"/>
          <p:nvPr/>
        </p:nvSpPr>
        <p:spPr>
          <a:xfrm>
            <a:off x="3020735" y="203278"/>
            <a:ext cx="615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82985-8BE7-4FA5-9612-D19660D8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77" y="1451132"/>
            <a:ext cx="8455885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353B7-3D5A-4E1D-9087-75EBA99D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160012"/>
            <a:ext cx="9065538" cy="2176461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E64AEDCB-F27B-4B79-8E29-8AC8F706E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8" y="2941320"/>
            <a:ext cx="3429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8D2E1A-44AF-4C99-A3A2-A5ECA85D1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build="allAtOnce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52" y="4932491"/>
            <a:ext cx="1448100" cy="192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52" y="4943283"/>
            <a:ext cx="1297640" cy="19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791110" y="1122529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Nêu được tác dụng và mô tả được các bộ phận chính của đèn học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AEFB-2DAD-4E6F-8909-924799985A3E}"/>
              </a:ext>
            </a:extLst>
          </p:cNvPr>
          <p:cNvSpPr txBox="1"/>
          <p:nvPr/>
        </p:nvSpPr>
        <p:spPr>
          <a:xfrm>
            <a:off x="791110" y="2197767"/>
            <a:ext cx="1095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được một số loại đèn học thông dụng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5E8E0-114D-4BF3-BC02-2A0A2A928DEA}"/>
              </a:ext>
            </a:extLst>
          </p:cNvPr>
          <p:cNvSpPr txBox="1"/>
          <p:nvPr/>
        </p:nvSpPr>
        <p:spPr>
          <a:xfrm>
            <a:off x="791110" y="282138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Xác định vị trí đặt đèn, bật tắt, điều chỉnh được độ sáng của đèn học.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1291-F707-4477-90EA-A176587BAAE2}"/>
              </a:ext>
            </a:extLst>
          </p:cNvPr>
          <p:cNvSpPr txBox="1"/>
          <p:nvPr/>
        </p:nvSpPr>
        <p:spPr>
          <a:xfrm>
            <a:off x="791110" y="391259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và phòng tránh được những tình huống mất an toàn khi sử dụng đèn học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8F626-6E7C-C61D-6963-2A1DBF027C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43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3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A2B790-8953-AB2E-2385-01371F47A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13" y="178904"/>
            <a:ext cx="1305470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693</Words>
  <Application>Microsoft Office PowerPoint</Application>
  <PresentationFormat>Widescreen</PresentationFormat>
  <Paragraphs>106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等线</vt:lpstr>
      <vt:lpstr>.VnBlack</vt:lpstr>
      <vt:lpstr>Arial</vt:lpstr>
      <vt:lpstr>Baloo</vt:lpstr>
      <vt:lpstr>Calibri</vt:lpstr>
      <vt:lpstr>Calibri Light</vt:lpstr>
      <vt:lpstr>Coiny</vt:lpstr>
      <vt:lpstr>Georgia</vt:lpstr>
      <vt:lpstr>iCiel Cadena</vt:lpstr>
      <vt:lpstr>ITC Avant Garde Std Bk</vt:lpstr>
      <vt:lpstr>Microsoft YaHei</vt:lpstr>
      <vt:lpstr>SVN-SAF</vt:lpstr>
      <vt:lpstr>Times New Roman</vt:lpstr>
      <vt:lpstr>字魂59号-创粗黑</vt:lpstr>
      <vt:lpstr>方正清刻本悦宋简体</vt:lpstr>
      <vt:lpstr>1_Office Theme</vt:lpstr>
      <vt:lpstr>1_jeppt.com</vt:lpstr>
      <vt:lpstr>Office 主题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2022-07-16T00:24:04Z</dcterms:created>
  <dcterms:modified xsi:type="dcterms:W3CDTF">2024-09-17T02:55:32Z</dcterms:modified>
</cp:coreProperties>
</file>