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8"/>
  </p:notesMasterIdLst>
  <p:sldIdLst>
    <p:sldId id="257" r:id="rId4"/>
    <p:sldId id="258" r:id="rId5"/>
    <p:sldId id="259" r:id="rId6"/>
    <p:sldId id="261" r:id="rId7"/>
    <p:sldId id="291" r:id="rId8"/>
    <p:sldId id="267" r:id="rId9"/>
    <p:sldId id="295" r:id="rId10"/>
    <p:sldId id="296" r:id="rId11"/>
    <p:sldId id="297" r:id="rId12"/>
    <p:sldId id="423" r:id="rId13"/>
    <p:sldId id="424" r:id="rId14"/>
    <p:sldId id="425" r:id="rId15"/>
    <p:sldId id="426" r:id="rId16"/>
    <p:sldId id="420" r:id="rId17"/>
    <p:sldId id="421" r:id="rId18"/>
    <p:sldId id="260" r:id="rId19"/>
    <p:sldId id="270" r:id="rId20"/>
    <p:sldId id="272" r:id="rId21"/>
    <p:sldId id="429" r:id="rId22"/>
    <p:sldId id="427" r:id="rId23"/>
    <p:sldId id="430" r:id="rId24"/>
    <p:sldId id="428" r:id="rId25"/>
    <p:sldId id="273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0D7A98-0DEC-0385-5A78-DA542E2C61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49BC8-2920-F454-4468-F1EAB7208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7C99C-05EB-818A-C854-729A63F11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B0352C-C594-0C88-9C7E-F507EABFD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DE1388-AE87-D2CC-5AA4-0BA630063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2F455-A9A7-80CA-6D20-B57E495BF3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2AF35-7D50-567D-D0AF-532EF03C3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A68CF3-9D67-6384-4305-61DCF33D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9ED7C1-B27F-5FF6-F7AD-7BC68FAF0A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84FBFDD-4DFC-2AB6-615E-4E7555BC1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086788-DFE1-6E9B-6E8C-41FAAB1F1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A9A56-A635-A295-FF41-778CE1EF0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3F048AC-F2D9-9FBD-C9CB-BF36F1AEF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61E35E-B52D-DC36-E209-4E98F472E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9DC27A-C59C-4539-5325-941E186110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10EFD-D402-FF2A-D1BE-5CA28DFEEA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4B5AB-27DF-27CB-0827-DE6D99D71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FA6DE-6F24-F410-1359-8A14CB6875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29DDD-5B3E-88D0-71DA-509FBE7DA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5228B5-03E0-6871-7389-09AB94A3C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F020D3-042D-1A9D-4A97-3C6E00633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1191CF-E516-ADD9-B401-DCE973887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190" y="457916"/>
            <a:ext cx="1288814" cy="13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631</Words>
  <Application>Microsoft Office PowerPoint</Application>
  <PresentationFormat>Widescreen</PresentationFormat>
  <Paragraphs>52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SimSun</vt:lpstr>
      <vt:lpstr>Arial</vt:lpstr>
      <vt:lpstr>Arvo</vt:lpstr>
      <vt:lpstr>Calibri</vt:lpstr>
      <vt:lpstr>Cambria</vt:lpstr>
      <vt:lpstr>Century Gothic</vt:lpstr>
      <vt:lpstr>Spartan</vt:lpstr>
      <vt:lpstr>Times New Roman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2023-01-16T10:59:35Z</dcterms:created>
  <dcterms:modified xsi:type="dcterms:W3CDTF">2024-08-14T09:33:57Z</dcterms:modified>
</cp:coreProperties>
</file>