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5" r:id="rId2"/>
    <p:sldId id="2662" r:id="rId3"/>
    <p:sldId id="2658" r:id="rId4"/>
    <p:sldId id="2660" r:id="rId5"/>
    <p:sldId id="2663" r:id="rId6"/>
    <p:sldId id="2661" r:id="rId7"/>
    <p:sldId id="2664" r:id="rId8"/>
    <p:sldId id="2665" r:id="rId9"/>
    <p:sldId id="2666" r:id="rId10"/>
    <p:sldId id="2667" r:id="rId11"/>
    <p:sldId id="3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9DC02-A6F2-4465-A42C-8FF5219D547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3F5CA-C46D-4766-8BEC-F1E5CEBD8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F5A9-BA18-46D8-B817-18517430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9AA6E-1759-4977-B956-D572DAD0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D6A9C-99ED-43B0-8962-765A7938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C73B2-67E4-48BD-B26F-411D534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C24E0-B169-4B9D-8DFB-2FE9BA3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1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CCAB6-0640-4449-8FF4-67B86809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562272-DC12-4341-90B2-404828BAA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96AA0-9B88-4898-9B23-848A3A52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AE22B-9369-4331-BEEE-C9B0B954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276F2-F118-4EE5-A909-F926FE9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9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4E13E-2327-45ED-8F7B-11D481E98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54E8CB-6D13-42A9-B46A-A67D886A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C699A-1729-498E-9476-5D6494C2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8B888-7158-48B1-815D-01FCBFCC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225D4-F47C-44A0-B8F7-3036A957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5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06620-7D6B-473B-85DC-6C7B2BB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DE881-E7B1-442D-ACB2-C85BC3C4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7FF65-BF48-4B7E-8DD4-ED3BD83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B445E-F817-4095-A9A8-C5489594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8503E-A895-462D-8ED8-7DECD1D2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3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02B53-05C4-417A-8603-1A8098AC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029D73-437E-4E2B-A5C6-FF5A908E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1EA72-6481-4F7A-B4F6-B323011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FB00E-DD80-4BA1-B540-80E9550E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A54000-377F-4297-9F62-C023697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4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1EF18-0EFB-4AAB-95AC-4A8799C3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90134-DA3F-4CF2-BD8D-8C8DC43A6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EE5052-066D-42F6-B43C-0A1FC62F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97B82-7021-435C-9F88-D3CA5596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0E0DD5-B7DF-4C23-A429-5EB760E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37B5D-462E-455A-9499-4428238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8F0C8-5968-44A1-901B-97EEA57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5400B-5970-45DC-8D0A-723CAE9A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1E978-BF2B-4B50-849E-EB488171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190553-FAE7-4EB8-B4CD-D169EDF6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8D990-0A0C-4A76-B5BD-977086D0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DC7EAE-51AB-4778-BCC7-08661371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5F603-15F6-405A-846D-EA8CEABF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15A81D-BABC-4549-A962-02A3855F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4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55E8C-5569-4871-AB1F-64022F34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EDED3D-CCCF-41A1-B081-2EB4D413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9B15B-095D-4410-9AE5-55B3666C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F9EE8A-999C-4914-9849-31F9AFE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9F6F71-6481-4BCD-8437-839CC6E5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D1E033-33C1-48ED-B4F3-C586C9BB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CE355-20F3-42A2-AE00-CF50FD6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4D0E137-BFAE-471A-B898-C3C1DEB1C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909A3E-39AE-4F56-8BDF-6BE9D97DB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8" name="矩形 17">
            <a:extLst>
              <a:ext uri="{FF2B5EF4-FFF2-40B4-BE49-F238E27FC236}">
                <a16:creationId xmlns:a16="http://schemas.microsoft.com/office/drawing/2014/main" id="{F0ADDAE2-E6E2-4CC2-8EC5-06536B71918A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164FCEA1-44E1-4F7F-9437-AC54BCA88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836C9FAC-5360-4ED5-8AEB-5F518058F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202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8236B-3357-4BAD-936E-E9FEE795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9F4979-D751-4098-A322-663B28A7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7B6FD5-279B-4FDE-BD3A-9F174EA1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4F6F5-EAC2-44B5-B846-AD8E473D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6A5F6C-2D87-4791-BA6B-68D6B6F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088BE-631A-45B4-9A71-EF7361C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5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156C2-EDB5-42CF-B183-A6685DA0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58D04-36ED-45A0-A4EF-AA3E2DE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879E1C-33EE-497F-A8A1-88EA97A7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56269-0AB0-4BA4-BD43-CA721D8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8EA65-99B5-44F3-843B-3FFC7C22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80DD-F03C-4F9C-A4F5-E894A333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9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7">
            <a:extLst>
              <a:ext uri="{FF2B5EF4-FFF2-40B4-BE49-F238E27FC236}">
                <a16:creationId xmlns:a16="http://schemas.microsoft.com/office/drawing/2014/main" id="{CDB951B4-AEF2-4BAF-903C-A2660639F3CD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663A26B-6414-F1F3-76EC-8C9F9E4866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276225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1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4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4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10" y="-258090"/>
            <a:ext cx="12597001" cy="708656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815455" y="508320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123787" y="945580"/>
            <a:ext cx="9944430" cy="4734559"/>
          </a:xfrm>
          <a:prstGeom prst="rect">
            <a:avLst/>
          </a:prstGeom>
          <a:solidFill>
            <a:schemeClr val="bg1"/>
          </a:solidFill>
          <a:ln w="57150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C590F5-E6E7-4F00-9DD4-BEE7CDE0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79" y="3883548"/>
            <a:ext cx="2297118" cy="21372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-257203"/>
            <a:ext cx="7939609" cy="2645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20" y="5051026"/>
            <a:ext cx="1263617" cy="885254"/>
          </a:xfrm>
          <a:prstGeom prst="rect">
            <a:avLst/>
          </a:prstGeom>
        </p:spPr>
      </p:pic>
      <p:pic>
        <p:nvPicPr>
          <p:cNvPr id="41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059" y="-265189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4992" y="-258090"/>
            <a:ext cx="2274542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03DC9D6-4704-2350-37D1-7E47C9D5EE05}"/>
              </a:ext>
            </a:extLst>
          </p:cNvPr>
          <p:cNvGrpSpPr/>
          <p:nvPr/>
        </p:nvGrpSpPr>
        <p:grpSpPr>
          <a:xfrm>
            <a:off x="2918739" y="0"/>
            <a:ext cx="6099858" cy="2008388"/>
            <a:chOff x="4337964" y="2716029"/>
            <a:chExt cx="6099858" cy="2008388"/>
          </a:xfrm>
        </p:grpSpPr>
        <p:pic>
          <p:nvPicPr>
            <p:cNvPr id="3" name="图片 38">
              <a:extLst>
                <a:ext uri="{FF2B5EF4-FFF2-40B4-BE49-F238E27FC236}">
                  <a16:creationId xmlns:a16="http://schemas.microsoft.com/office/drawing/2014/main" id="{266A25EE-E7D1-C920-853F-73370F01E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CF00AC-B7AE-4941-C9D6-B42B96A31CF8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CDE1076-C468-2201-61AE-F658A10C9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1380" y="2115224"/>
            <a:ext cx="8974090" cy="2017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1F9246-2461-7DFD-97E4-87DD0F912657}"/>
              </a:ext>
            </a:extLst>
          </p:cNvPr>
          <p:cNvSpPr txBox="1"/>
          <p:nvPr/>
        </p:nvSpPr>
        <p:spPr>
          <a:xfrm>
            <a:off x="5286375" y="3743325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3 -0.00555 L -4.79167E-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-3.33333E-6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75DA5BD0-26AF-427C-8DD4-07091368D1CF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DDEFA5-31F9-4E9D-9B36-13E1004319B2}"/>
              </a:ext>
            </a:extLst>
          </p:cNvPr>
          <p:cNvGrpSpPr/>
          <p:nvPr/>
        </p:nvGrpSpPr>
        <p:grpSpPr>
          <a:xfrm>
            <a:off x="289560" y="1362075"/>
            <a:ext cx="11353800" cy="5669947"/>
            <a:chOff x="457200" y="1828800"/>
            <a:chExt cx="11353800" cy="5198537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8307B859-7A11-41D8-8A5B-93C8D5AB867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BE97B236-3DC1-4733-9FEB-19C45265DD9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EDC4F-49FF-41BD-8138-E1C666C9787F}"/>
              </a:ext>
            </a:extLst>
          </p:cNvPr>
          <p:cNvGrpSpPr/>
          <p:nvPr/>
        </p:nvGrpSpPr>
        <p:grpSpPr>
          <a:xfrm>
            <a:off x="457200" y="275897"/>
            <a:ext cx="10429874" cy="1248103"/>
            <a:chOff x="457200" y="275897"/>
            <a:chExt cx="10429874" cy="1248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2553D-C1A1-470E-83F8-38FFCAA7B60B}"/>
                </a:ext>
              </a:extLst>
            </p:cNvPr>
            <p:cNvSpPr txBox="1"/>
            <p:nvPr/>
          </p:nvSpPr>
          <p:spPr>
            <a:xfrm>
              <a:off x="1800225" y="373257"/>
              <a:ext cx="9086849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 hãy cùng Nam tìm xem trường của Nam có bao nhiêu học sinh.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D16614-CEC0-4141-933D-9E4156AC1E4F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CF85518-ABCF-4439-A48E-DDDD2AD40949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5A861-CEFC-4DF6-BC7D-F65C657D9AFB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A44151F-992E-702A-27E8-4A79020C9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595437"/>
            <a:ext cx="8362950" cy="3667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F218D74-CE17-1FB5-6551-9408012DEEB5}"/>
              </a:ext>
            </a:extLst>
          </p:cNvPr>
          <p:cNvSpPr txBox="1"/>
          <p:nvPr/>
        </p:nvSpPr>
        <p:spPr>
          <a:xfrm>
            <a:off x="962024" y="5505450"/>
            <a:ext cx="1041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tròn chục bé nhất có 4 chữ số khác nhau là 1230. 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Vậy trường của Nam có tất cả 1230 học sinh.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95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E1A073-8F2E-40C7-8B21-BFC9D5588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0C1FB300-83AF-4736-9034-BDEF7C67B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27B23765-5FFF-4A55-96EA-CA7BEB5B35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5" y="3656300"/>
            <a:ext cx="2368018" cy="2298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AC7792-8B2A-47CE-A94A-9DFB44432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353" y="1495065"/>
            <a:ext cx="7004911" cy="3694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19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10" y="-258090"/>
            <a:ext cx="12597001" cy="708656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815455" y="508320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123787" y="945580"/>
            <a:ext cx="9944430" cy="4734559"/>
          </a:xfrm>
          <a:prstGeom prst="rect">
            <a:avLst/>
          </a:prstGeom>
          <a:solidFill>
            <a:schemeClr val="bg1"/>
          </a:solidFill>
          <a:ln w="57150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C590F5-E6E7-4F00-9DD4-BEE7CDE0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79" y="3883548"/>
            <a:ext cx="2297118" cy="21372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-257203"/>
            <a:ext cx="7939609" cy="2645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20" y="5051026"/>
            <a:ext cx="1263617" cy="885254"/>
          </a:xfrm>
          <a:prstGeom prst="rect">
            <a:avLst/>
          </a:prstGeom>
        </p:spPr>
      </p:pic>
      <p:pic>
        <p:nvPicPr>
          <p:cNvPr id="41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059" y="-265189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4992" y="-258090"/>
            <a:ext cx="2274542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6DBD09-B995-4A84-909A-CFCD7E6F6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7558" y="2213358"/>
            <a:ext cx="6876884" cy="2566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0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3 -0.00555 L -4.79167E-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-3.33333E-6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>
            <a:extLst>
              <a:ext uri="{FF2B5EF4-FFF2-40B4-BE49-F238E27FC236}">
                <a16:creationId xmlns:a16="http://schemas.microsoft.com/office/drawing/2014/main" id="{B925DCFA-DA35-437A-98DE-3743E11D2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945579"/>
            <a:ext cx="6515550" cy="6062155"/>
          </a:xfrm>
          <a:prstGeom prst="rect">
            <a:avLst/>
          </a:prstGeom>
        </p:spPr>
      </p:pic>
      <p:pic>
        <p:nvPicPr>
          <p:cNvPr id="4" name="图片 20">
            <a:extLst>
              <a:ext uri="{FF2B5EF4-FFF2-40B4-BE49-F238E27FC236}">
                <a16:creationId xmlns:a16="http://schemas.microsoft.com/office/drawing/2014/main" id="{72A7F1D5-B951-4A79-B317-986C1D745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5" y="3656300"/>
            <a:ext cx="2368018" cy="2298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61543-A1BE-EB07-D069-BF3A8343D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15" y="1699920"/>
            <a:ext cx="7955970" cy="2353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69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75DA5BD0-26AF-427C-8DD4-07091368D1CF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DDEFA5-31F9-4E9D-9B36-13E1004319B2}"/>
              </a:ext>
            </a:extLst>
          </p:cNvPr>
          <p:cNvGrpSpPr/>
          <p:nvPr/>
        </p:nvGrpSpPr>
        <p:grpSpPr>
          <a:xfrm>
            <a:off x="289560" y="1833485"/>
            <a:ext cx="11353800" cy="5198537"/>
            <a:chOff x="457200" y="1828800"/>
            <a:chExt cx="11353800" cy="5198537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8307B859-7A11-41D8-8A5B-93C8D5AB867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BE97B236-3DC1-4733-9FEB-19C45265DD9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EDC4F-49FF-41BD-8138-E1C666C9787F}"/>
              </a:ext>
            </a:extLst>
          </p:cNvPr>
          <p:cNvGrpSpPr/>
          <p:nvPr/>
        </p:nvGrpSpPr>
        <p:grpSpPr>
          <a:xfrm>
            <a:off x="457200" y="275897"/>
            <a:ext cx="10153650" cy="1248103"/>
            <a:chOff x="457200" y="275897"/>
            <a:chExt cx="10153650" cy="1248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2553D-C1A1-470E-83F8-38FFCAA7B60B}"/>
                </a:ext>
              </a:extLst>
            </p:cNvPr>
            <p:cNvSpPr txBox="1"/>
            <p:nvPr/>
          </p:nvSpPr>
          <p:spPr>
            <a:xfrm>
              <a:off x="2047875" y="363732"/>
              <a:ext cx="856297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Dưới đây là số khẩu trang của bốn công ty may được trong một ngày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D16614-CEC0-4141-933D-9E4156AC1E4F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CF85518-ABCF-4439-A48E-DDDD2AD40949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5A861-CEFC-4DF6-BC7D-F65C657D9AFB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37561B-F88D-EA52-8AA4-CB2D0EF13CC5}"/>
              </a:ext>
            </a:extLst>
          </p:cNvPr>
          <p:cNvSpPr txBox="1"/>
          <p:nvPr/>
        </p:nvSpPr>
        <p:spPr>
          <a:xfrm>
            <a:off x="1019176" y="2314575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42 000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Cửu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Long: 28 000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8074A6-140B-67D4-127C-7BFEFC897639}"/>
              </a:ext>
            </a:extLst>
          </p:cNvPr>
          <p:cNvSpPr txBox="1"/>
          <p:nvPr/>
        </p:nvSpPr>
        <p:spPr>
          <a:xfrm>
            <a:off x="6019801" y="22860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37 000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Thăng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Long: 50 000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482148-451C-82DB-2D6A-F12D216CF7C9}"/>
              </a:ext>
            </a:extLst>
          </p:cNvPr>
          <p:cNvSpPr txBox="1"/>
          <p:nvPr/>
        </p:nvSpPr>
        <p:spPr>
          <a:xfrm>
            <a:off x="847725" y="3590925"/>
            <a:ext cx="10039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ngày, công ty nào may được nhiều khẩu trang nhất, công ty nào may được ít khẩu trang nhất?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Sắp xếp các công ty trên theo thứ tự số khẩu trang may được trong một ngày từ nhiều nhất đến ít nhất.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6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75DA5BD0-26AF-427C-8DD4-07091368D1CF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AE759-92B0-B50B-B26D-732ACEE6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655052"/>
            <a:ext cx="9382125" cy="82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388C-9457-02EE-3CEF-B4627A5CEF9D}"/>
              </a:ext>
            </a:extLst>
          </p:cNvPr>
          <p:cNvSpPr txBox="1"/>
          <p:nvPr/>
        </p:nvSpPr>
        <p:spPr>
          <a:xfrm>
            <a:off x="981075" y="1790700"/>
            <a:ext cx="10039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một ngày, công ty nào may được nhiều khẩu trang nhất, công ty nào may được ít khẩu trang nhất?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BBBB95-13C3-7DA0-D2D7-576055B921F2}"/>
              </a:ext>
            </a:extLst>
          </p:cNvPr>
          <p:cNvGrpSpPr/>
          <p:nvPr/>
        </p:nvGrpSpPr>
        <p:grpSpPr>
          <a:xfrm>
            <a:off x="1463304" y="3327369"/>
            <a:ext cx="8992659" cy="2248483"/>
            <a:chOff x="3722255" y="1490091"/>
            <a:chExt cx="5046771" cy="2074467"/>
          </a:xfrm>
        </p:grpSpPr>
        <p:grpSp>
          <p:nvGrpSpPr>
            <p:cNvPr id="42" name="Graphic 7">
              <a:extLst>
                <a:ext uri="{FF2B5EF4-FFF2-40B4-BE49-F238E27FC236}">
                  <a16:creationId xmlns:a16="http://schemas.microsoft.com/office/drawing/2014/main" id="{77FCE7DE-C2A0-545C-DDB5-71B55BCC4345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259266-9021-A1C3-F55E-3D337A2F6DD3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52" name="Graphic 7">
                <a:extLst>
                  <a:ext uri="{FF2B5EF4-FFF2-40B4-BE49-F238E27FC236}">
                    <a16:creationId xmlns:a16="http://schemas.microsoft.com/office/drawing/2014/main" id="{1BA879EE-5961-9DF0-1227-B9AE8EEE731A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53" name="Graphic 7">
                  <a:extLst>
                    <a:ext uri="{FF2B5EF4-FFF2-40B4-BE49-F238E27FC236}">
                      <a16:creationId xmlns:a16="http://schemas.microsoft.com/office/drawing/2014/main" id="{3B9203D8-E0E3-021D-3CA4-62DC404594EA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836370A-F92C-2533-A2F0-4F8198F70615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9E3A7B9F-014C-BB19-E2AE-239542FAB4A5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7" name="Graphic 7">
                  <a:extLst>
                    <a:ext uri="{FF2B5EF4-FFF2-40B4-BE49-F238E27FC236}">
                      <a16:creationId xmlns:a16="http://schemas.microsoft.com/office/drawing/2014/main" id="{686A2710-8EE3-B7BA-9DF4-5E938021420C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CD229939-3C57-DB9A-611E-E38D239F8E19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7F9F629C-D6C7-14FD-069A-5053AA77B0E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8" name="Graphic 7">
                  <a:extLst>
                    <a:ext uri="{FF2B5EF4-FFF2-40B4-BE49-F238E27FC236}">
                      <a16:creationId xmlns:a16="http://schemas.microsoft.com/office/drawing/2014/main" id="{5D44CA6D-24F7-205E-C5E9-4207B57CACB9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0D40194E-D9A6-77F7-2907-4592335E709A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80AC1577-D2B2-BEB7-738B-5288A2D4E09E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7D798A08-8FBD-EAA8-96B7-1E6C7F2C9915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806E3736-F485-45E8-1BB0-9188EFBCC171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2D0F5D8-85F1-20D1-0986-A1B5669F69CA}"/>
                </a:ext>
              </a:extLst>
            </p:cNvPr>
            <p:cNvSpPr txBox="1"/>
            <p:nvPr/>
          </p:nvSpPr>
          <p:spPr>
            <a:xfrm>
              <a:off x="4446123" y="1801319"/>
              <a:ext cx="4083052" cy="13629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 một ngà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công ty Thăng Long may được nhiều khẩu trang nhất, công ty Cửu Long may được ít khẩu trang nhất.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59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75DA5BD0-26AF-427C-8DD4-07091368D1CF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AE759-92B0-B50B-B26D-732ACEE6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655052"/>
            <a:ext cx="9382125" cy="82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388C-9457-02EE-3CEF-B4627A5CEF9D}"/>
              </a:ext>
            </a:extLst>
          </p:cNvPr>
          <p:cNvSpPr txBox="1"/>
          <p:nvPr/>
        </p:nvSpPr>
        <p:spPr>
          <a:xfrm>
            <a:off x="981075" y="1790700"/>
            <a:ext cx="10039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Sắp xếp các công ty trên theo thứ tự số khẩu trang may được trong một ngày từ nhiều nhất đến ít nhất.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B05F10-9A42-5CF1-AA3C-B7A4A014FCC3}"/>
              </a:ext>
            </a:extLst>
          </p:cNvPr>
          <p:cNvSpPr txBox="1"/>
          <p:nvPr/>
        </p:nvSpPr>
        <p:spPr>
          <a:xfrm>
            <a:off x="795129" y="3105835"/>
            <a:ext cx="10823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Thăng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Long &gt;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Cửu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Long.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81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75DA5BD0-26AF-427C-8DD4-07091368D1CF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DDEFA5-31F9-4E9D-9B36-13E1004319B2}"/>
              </a:ext>
            </a:extLst>
          </p:cNvPr>
          <p:cNvGrpSpPr/>
          <p:nvPr/>
        </p:nvGrpSpPr>
        <p:grpSpPr>
          <a:xfrm>
            <a:off x="289560" y="1833485"/>
            <a:ext cx="11353800" cy="5198537"/>
            <a:chOff x="457200" y="1828800"/>
            <a:chExt cx="11353800" cy="5198537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8307B859-7A11-41D8-8A5B-93C8D5AB867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BE97B236-3DC1-4733-9FEB-19C45265DD9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EDC4F-49FF-41BD-8138-E1C666C9787F}"/>
              </a:ext>
            </a:extLst>
          </p:cNvPr>
          <p:cNvGrpSpPr/>
          <p:nvPr/>
        </p:nvGrpSpPr>
        <p:grpSpPr>
          <a:xfrm>
            <a:off x="457200" y="275897"/>
            <a:ext cx="9801226" cy="1248103"/>
            <a:chOff x="457200" y="275897"/>
            <a:chExt cx="9801226" cy="1248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2553D-C1A1-470E-83F8-38FFCAA7B60B}"/>
                </a:ext>
              </a:extLst>
            </p:cNvPr>
            <p:cNvSpPr txBox="1"/>
            <p:nvPr/>
          </p:nvSpPr>
          <p:spPr>
            <a:xfrm>
              <a:off x="2047876" y="363732"/>
              <a:ext cx="821055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 mỗi số 8 327; 9 015; 25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468; 62 340 thành tổng (theo mẫu):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D16614-CEC0-4141-933D-9E4156AC1E4F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CF85518-ABCF-4439-A48E-DDDD2AD40949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5A861-CEFC-4DF6-BC7D-F65C657D9AFB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349EDD4-4FB5-E6A7-9767-05D077DDD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2147887"/>
            <a:ext cx="6646911" cy="957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9A9170-5FB2-DFAA-57A6-5D84A5CAAD34}"/>
              </a:ext>
            </a:extLst>
          </p:cNvPr>
          <p:cNvSpPr txBox="1"/>
          <p:nvPr/>
        </p:nvSpPr>
        <p:spPr>
          <a:xfrm>
            <a:off x="1085850" y="3467100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8 327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24F39-EF4D-B56D-064E-5178A69A4C0E}"/>
              </a:ext>
            </a:extLst>
          </p:cNvPr>
          <p:cNvSpPr txBox="1"/>
          <p:nvPr/>
        </p:nvSpPr>
        <p:spPr>
          <a:xfrm>
            <a:off x="1047750" y="4229100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C05C2A-D9EC-FE36-BDF2-99FADED33FF1}"/>
              </a:ext>
            </a:extLst>
          </p:cNvPr>
          <p:cNvSpPr txBox="1"/>
          <p:nvPr/>
        </p:nvSpPr>
        <p:spPr>
          <a:xfrm>
            <a:off x="1038225" y="4981575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25 468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832637-8B89-C72A-4930-9AA804784FA2}"/>
              </a:ext>
            </a:extLst>
          </p:cNvPr>
          <p:cNvSpPr txBox="1"/>
          <p:nvPr/>
        </p:nvSpPr>
        <p:spPr>
          <a:xfrm>
            <a:off x="1009650" y="5838825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62 340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1E85A7-0876-E395-292E-08AC94BC77BD}"/>
              </a:ext>
            </a:extLst>
          </p:cNvPr>
          <p:cNvSpPr txBox="1"/>
          <p:nvPr/>
        </p:nvSpPr>
        <p:spPr>
          <a:xfrm>
            <a:off x="2419350" y="3476625"/>
            <a:ext cx="530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8 000 + 300 + 20 + 7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BF534-A0F8-F963-7D00-1D630CF26E5E}"/>
              </a:ext>
            </a:extLst>
          </p:cNvPr>
          <p:cNvSpPr txBox="1"/>
          <p:nvPr/>
        </p:nvSpPr>
        <p:spPr>
          <a:xfrm>
            <a:off x="2419350" y="4143375"/>
            <a:ext cx="530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9 000 + 10 + 5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829366-387D-F80A-6A8A-6828638699E8}"/>
              </a:ext>
            </a:extLst>
          </p:cNvPr>
          <p:cNvSpPr txBox="1"/>
          <p:nvPr/>
        </p:nvSpPr>
        <p:spPr>
          <a:xfrm>
            <a:off x="2495550" y="4972050"/>
            <a:ext cx="780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20 000 + 5 000 + 400 + 60 + 8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4C5024-F408-ADFE-DE97-78C851C2AFCE}"/>
              </a:ext>
            </a:extLst>
          </p:cNvPr>
          <p:cNvSpPr txBox="1"/>
          <p:nvPr/>
        </p:nvSpPr>
        <p:spPr>
          <a:xfrm>
            <a:off x="2524125" y="5781675"/>
            <a:ext cx="780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60 000 + 2 000 + 300 + 40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9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75DA5BD0-26AF-427C-8DD4-07091368D1CF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DDEFA5-31F9-4E9D-9B36-13E1004319B2}"/>
              </a:ext>
            </a:extLst>
          </p:cNvPr>
          <p:cNvGrpSpPr/>
          <p:nvPr/>
        </p:nvGrpSpPr>
        <p:grpSpPr>
          <a:xfrm>
            <a:off x="289560" y="1362075"/>
            <a:ext cx="11353800" cy="5669947"/>
            <a:chOff x="457200" y="1828800"/>
            <a:chExt cx="11353800" cy="5198537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8307B859-7A11-41D8-8A5B-93C8D5AB867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BE97B236-3DC1-4733-9FEB-19C45265DD9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EDC4F-49FF-41BD-8138-E1C666C9787F}"/>
              </a:ext>
            </a:extLst>
          </p:cNvPr>
          <p:cNvGrpSpPr/>
          <p:nvPr/>
        </p:nvGrpSpPr>
        <p:grpSpPr>
          <a:xfrm>
            <a:off x="457200" y="275897"/>
            <a:ext cx="9582151" cy="1248103"/>
            <a:chOff x="457200" y="275897"/>
            <a:chExt cx="9582151" cy="1248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2553D-C1A1-470E-83F8-38FFCAA7B60B}"/>
                </a:ext>
              </a:extLst>
            </p:cNvPr>
            <p:cNvSpPr txBox="1"/>
            <p:nvPr/>
          </p:nvSpPr>
          <p:spPr>
            <a:xfrm>
              <a:off x="1828801" y="659007"/>
              <a:ext cx="82105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biểu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D16614-CEC0-4141-933D-9E4156AC1E4F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CF85518-ABCF-4439-A48E-DDDD2AD40949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5A861-CEFC-4DF6-BC7D-F65C657D9AFB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5830A7C-031E-FB3F-9FE4-48BA11B9E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1895474"/>
            <a:ext cx="9555152" cy="464467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F4F690-B767-FBD8-EAB5-D653571D7C65}"/>
              </a:ext>
            </a:extLst>
          </p:cNvPr>
          <p:cNvSpPr/>
          <p:nvPr/>
        </p:nvSpPr>
        <p:spPr>
          <a:xfrm>
            <a:off x="2838450" y="2524126"/>
            <a:ext cx="15430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34 500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55DD83-D36A-3D3A-CA5D-B3E3272DFE9C}"/>
              </a:ext>
            </a:extLst>
          </p:cNvPr>
          <p:cNvCxnSpPr/>
          <p:nvPr/>
        </p:nvCxnSpPr>
        <p:spPr>
          <a:xfrm flipV="1">
            <a:off x="5705475" y="2505075"/>
            <a:ext cx="238125" cy="180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549289-8194-D29C-AA3B-F6E111922AB5}"/>
              </a:ext>
            </a:extLst>
          </p:cNvPr>
          <p:cNvSpPr/>
          <p:nvPr/>
        </p:nvSpPr>
        <p:spPr>
          <a:xfrm>
            <a:off x="2562225" y="5419726"/>
            <a:ext cx="15430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88 819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44BF6D-900D-5405-CBAB-069BA46CFF87}"/>
              </a:ext>
            </a:extLst>
          </p:cNvPr>
          <p:cNvCxnSpPr>
            <a:cxnSpLocks/>
          </p:cNvCxnSpPr>
          <p:nvPr/>
        </p:nvCxnSpPr>
        <p:spPr>
          <a:xfrm flipV="1">
            <a:off x="5000625" y="4143375"/>
            <a:ext cx="561975" cy="171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4B229B2-DEF9-A3FC-77F0-AFB68E93A5F6}"/>
              </a:ext>
            </a:extLst>
          </p:cNvPr>
          <p:cNvSpPr/>
          <p:nvPr/>
        </p:nvSpPr>
        <p:spPr>
          <a:xfrm>
            <a:off x="8267700" y="2514601"/>
            <a:ext cx="15430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7 623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27BA17-A7F8-7276-E565-6E399F5E95AD}"/>
              </a:ext>
            </a:extLst>
          </p:cNvPr>
          <p:cNvCxnSpPr>
            <a:cxnSpLocks/>
          </p:cNvCxnSpPr>
          <p:nvPr/>
        </p:nvCxnSpPr>
        <p:spPr>
          <a:xfrm flipV="1">
            <a:off x="7086600" y="2819400"/>
            <a:ext cx="104775" cy="1695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D312D47-A208-3259-FDB4-D138935D52F4}"/>
              </a:ext>
            </a:extLst>
          </p:cNvPr>
          <p:cNvSpPr/>
          <p:nvPr/>
        </p:nvSpPr>
        <p:spPr>
          <a:xfrm>
            <a:off x="8534400" y="4667251"/>
            <a:ext cx="15430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90 502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7F7BA4-54BC-B991-ABF5-7CF7CA4A60A9}"/>
              </a:ext>
            </a:extLst>
          </p:cNvPr>
          <p:cNvCxnSpPr>
            <a:cxnSpLocks/>
          </p:cNvCxnSpPr>
          <p:nvPr/>
        </p:nvCxnSpPr>
        <p:spPr>
          <a:xfrm flipH="1" flipV="1">
            <a:off x="6362700" y="5705475"/>
            <a:ext cx="1200150" cy="95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80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9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75DA5BD0-26AF-427C-8DD4-07091368D1CF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DDEFA5-31F9-4E9D-9B36-13E1004319B2}"/>
              </a:ext>
            </a:extLst>
          </p:cNvPr>
          <p:cNvGrpSpPr/>
          <p:nvPr/>
        </p:nvGrpSpPr>
        <p:grpSpPr>
          <a:xfrm>
            <a:off x="289560" y="1362075"/>
            <a:ext cx="11353800" cy="5669947"/>
            <a:chOff x="457200" y="1828800"/>
            <a:chExt cx="11353800" cy="5198537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8307B859-7A11-41D8-8A5B-93C8D5AB867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BE97B236-3DC1-4733-9FEB-19C45265DD9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EDC4F-49FF-41BD-8138-E1C666C9787F}"/>
              </a:ext>
            </a:extLst>
          </p:cNvPr>
          <p:cNvGrpSpPr/>
          <p:nvPr/>
        </p:nvGrpSpPr>
        <p:grpSpPr>
          <a:xfrm>
            <a:off x="457200" y="275897"/>
            <a:ext cx="9582151" cy="1248103"/>
            <a:chOff x="457200" y="275897"/>
            <a:chExt cx="9582151" cy="1248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2553D-C1A1-470E-83F8-38FFCAA7B60B}"/>
                </a:ext>
              </a:extLst>
            </p:cNvPr>
            <p:cNvSpPr txBox="1"/>
            <p:nvPr/>
          </p:nvSpPr>
          <p:spPr>
            <a:xfrm>
              <a:off x="1828801" y="659007"/>
              <a:ext cx="82105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D16614-CEC0-4141-933D-9E4156AC1E4F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CF85518-ABCF-4439-A48E-DDDD2AD40949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5A861-CEFC-4DF6-BC7D-F65C657D9AFB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6BA561-CDA7-507C-2D6F-3D228F8E6C2E}"/>
              </a:ext>
            </a:extLst>
          </p:cNvPr>
          <p:cNvGrpSpPr/>
          <p:nvPr/>
        </p:nvGrpSpPr>
        <p:grpSpPr>
          <a:xfrm>
            <a:off x="1076325" y="2085975"/>
            <a:ext cx="9429750" cy="769441"/>
            <a:chOff x="914400" y="1743075"/>
            <a:chExt cx="9429750" cy="7694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FE73C9-747F-71A1-93DF-5FC2461969E1}"/>
                </a:ext>
              </a:extLst>
            </p:cNvPr>
            <p:cNvSpPr txBox="1"/>
            <p:nvPr/>
          </p:nvSpPr>
          <p:spPr>
            <a:xfrm>
              <a:off x="914400" y="1743075"/>
              <a:ext cx="9429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a) 5 000 + 300 +       = 5 306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23BD3A-817F-AE9F-9F7D-DF1447233AB3}"/>
                </a:ext>
              </a:extLst>
            </p:cNvPr>
            <p:cNvSpPr/>
            <p:nvPr/>
          </p:nvSpPr>
          <p:spPr>
            <a:xfrm>
              <a:off x="4705350" y="1857375"/>
              <a:ext cx="685800" cy="485775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69EFD5-15C0-558D-A800-D8D3185B3157}"/>
              </a:ext>
            </a:extLst>
          </p:cNvPr>
          <p:cNvGrpSpPr/>
          <p:nvPr/>
        </p:nvGrpSpPr>
        <p:grpSpPr>
          <a:xfrm>
            <a:off x="1085850" y="3009900"/>
            <a:ext cx="9429750" cy="769441"/>
            <a:chOff x="914400" y="1743075"/>
            <a:chExt cx="9429750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EBB0CB-F37C-3ECA-03A0-E5542CFCC7F1}"/>
                </a:ext>
              </a:extLst>
            </p:cNvPr>
            <p:cNvSpPr txBox="1"/>
            <p:nvPr/>
          </p:nvSpPr>
          <p:spPr>
            <a:xfrm>
              <a:off x="914400" y="1743075"/>
              <a:ext cx="9429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2000 + 700 +       = 2 780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9FC7FEA-A11D-EB27-6ADF-BF50421AD623}"/>
                </a:ext>
              </a:extLst>
            </p:cNvPr>
            <p:cNvSpPr/>
            <p:nvPr/>
          </p:nvSpPr>
          <p:spPr>
            <a:xfrm>
              <a:off x="4562475" y="1866900"/>
              <a:ext cx="685800" cy="485775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CD25EF-CC42-0470-4164-FB60F4A626CD}"/>
              </a:ext>
            </a:extLst>
          </p:cNvPr>
          <p:cNvGrpSpPr/>
          <p:nvPr/>
        </p:nvGrpSpPr>
        <p:grpSpPr>
          <a:xfrm>
            <a:off x="1066800" y="3895725"/>
            <a:ext cx="9429750" cy="769441"/>
            <a:chOff x="914400" y="1743075"/>
            <a:chExt cx="9429750" cy="76944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C8677F-216D-4BC3-F00D-B3F70EF003DA}"/>
                </a:ext>
              </a:extLst>
            </p:cNvPr>
            <p:cNvSpPr txBox="1"/>
            <p:nvPr/>
          </p:nvSpPr>
          <p:spPr>
            <a:xfrm>
              <a:off x="914400" y="1743075"/>
              <a:ext cx="9429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a) 40 000 + 8 000 + 600 +       = 48 620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04739FF-5FB1-BC7D-FA93-2B132BAD65F3}"/>
                </a:ext>
              </a:extLst>
            </p:cNvPr>
            <p:cNvSpPr/>
            <p:nvPr/>
          </p:nvSpPr>
          <p:spPr>
            <a:xfrm>
              <a:off x="6800850" y="1885950"/>
              <a:ext cx="685800" cy="485775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A11A50-9B8D-9460-8AA1-501BEDE19623}"/>
              </a:ext>
            </a:extLst>
          </p:cNvPr>
          <p:cNvGrpSpPr/>
          <p:nvPr/>
        </p:nvGrpSpPr>
        <p:grpSpPr>
          <a:xfrm>
            <a:off x="1038225" y="4933950"/>
            <a:ext cx="9429750" cy="769441"/>
            <a:chOff x="914400" y="1743075"/>
            <a:chExt cx="9429750" cy="7694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7267FC-9CA7-609F-FB6D-878AA3F7B8C1}"/>
                </a:ext>
              </a:extLst>
            </p:cNvPr>
            <p:cNvSpPr txBox="1"/>
            <p:nvPr/>
          </p:nvSpPr>
          <p:spPr>
            <a:xfrm>
              <a:off x="914400" y="1743075"/>
              <a:ext cx="9429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90 000 + 2 000 +       = 92 007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D946E63-512D-96CA-5113-0EDAC75DE0A0}"/>
                </a:ext>
              </a:extLst>
            </p:cNvPr>
            <p:cNvSpPr/>
            <p:nvPr/>
          </p:nvSpPr>
          <p:spPr>
            <a:xfrm>
              <a:off x="4867275" y="1876425"/>
              <a:ext cx="685800" cy="485775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148E884-4A51-9597-B110-C653AAD7799A}"/>
              </a:ext>
            </a:extLst>
          </p:cNvPr>
          <p:cNvSpPr/>
          <p:nvPr/>
        </p:nvSpPr>
        <p:spPr>
          <a:xfrm>
            <a:off x="4867275" y="2190750"/>
            <a:ext cx="685800" cy="48577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176947-FD8E-2655-481C-58AF953C7819}"/>
              </a:ext>
            </a:extLst>
          </p:cNvPr>
          <p:cNvSpPr/>
          <p:nvPr/>
        </p:nvSpPr>
        <p:spPr>
          <a:xfrm>
            <a:off x="4619625" y="3124200"/>
            <a:ext cx="847725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E444B4-6DD7-7E93-7FA3-77BB69DA18BA}"/>
              </a:ext>
            </a:extLst>
          </p:cNvPr>
          <p:cNvSpPr/>
          <p:nvPr/>
        </p:nvSpPr>
        <p:spPr>
          <a:xfrm>
            <a:off x="6819900" y="4010025"/>
            <a:ext cx="847725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16919A-4634-B972-E244-C765A6D90A81}"/>
              </a:ext>
            </a:extLst>
          </p:cNvPr>
          <p:cNvSpPr/>
          <p:nvPr/>
        </p:nvSpPr>
        <p:spPr>
          <a:xfrm>
            <a:off x="4886325" y="5038725"/>
            <a:ext cx="847725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98" y="236668"/>
            <a:ext cx="1183341" cy="1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53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365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等线</vt:lpstr>
      <vt:lpstr>等线 Light</vt:lpstr>
      <vt:lpstr>杨任东竹石体-Medium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20</cp:revision>
  <dcterms:created xsi:type="dcterms:W3CDTF">2023-02-06T13:44:03Z</dcterms:created>
  <dcterms:modified xsi:type="dcterms:W3CDTF">2024-05-20T03:00:02Z</dcterms:modified>
</cp:coreProperties>
</file>