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9" r:id="rId3"/>
    <p:sldId id="363" r:id="rId4"/>
    <p:sldId id="359" r:id="rId5"/>
    <p:sldId id="324" r:id="rId6"/>
    <p:sldId id="367" r:id="rId7"/>
    <p:sldId id="366" r:id="rId8"/>
    <p:sldId id="329" r:id="rId9"/>
    <p:sldId id="369" r:id="rId10"/>
    <p:sldId id="370" r:id="rId11"/>
    <p:sldId id="371" r:id="rId12"/>
    <p:sldId id="372" r:id="rId13"/>
    <p:sldId id="347" r:id="rId14"/>
    <p:sldId id="365" r:id="rId15"/>
    <p:sldId id="3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971A-B653-4B4D-AA02-31E04DDC12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0893-66AC-434B-BD03-11304EEFF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6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98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74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9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3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3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7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7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2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1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9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3C2F195-E1F5-4306-83F9-D2DEF8E7F4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16174E-09E6-DBA4-ACB8-06017B6E94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344" y="-642350"/>
            <a:ext cx="3174883" cy="31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007BF7-3526-0C97-4DA5-A40F4FBF4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6"/>
          <a:stretch/>
        </p:blipFill>
        <p:spPr>
          <a:xfrm>
            <a:off x="306985" y="2463800"/>
            <a:ext cx="3208731" cy="39976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C428B5-0D18-1469-0FF9-EAA095A66A82}"/>
              </a:ext>
            </a:extLst>
          </p:cNvPr>
          <p:cNvSpPr/>
          <p:nvPr/>
        </p:nvSpPr>
        <p:spPr>
          <a:xfrm>
            <a:off x="3040660" y="361346"/>
            <a:ext cx="6959600" cy="422017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BAB99F-75DD-BE64-38A2-B75D5748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1" t="56233" r="7630" b="19801"/>
          <a:stretch/>
        </p:blipFill>
        <p:spPr>
          <a:xfrm>
            <a:off x="203200" y="5193837"/>
            <a:ext cx="17272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762AE-52A3-A121-3A16-C5D3A5DF1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055">
            <a:off x="5285940" y="862606"/>
            <a:ext cx="2172385" cy="1325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37472-EAB6-8C47-97B5-B042C623E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30" y="2614637"/>
            <a:ext cx="5972166" cy="1746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15DE70-B4F6-462D-7DAB-5EF97D1A7C79}"/>
              </a:ext>
            </a:extLst>
          </p:cNvPr>
          <p:cNvSpPr txBox="1"/>
          <p:nvPr/>
        </p:nvSpPr>
        <p:spPr>
          <a:xfrm>
            <a:off x="3388246" y="429953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US" sz="32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năm</a:t>
            </a:r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C6D99-E969-4BA5-A69E-1DA98823E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563" y="1865726"/>
            <a:ext cx="4523624" cy="707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1458B4-E193-4160-97DF-2C6F7B6407F4}"/>
              </a:ext>
            </a:extLst>
          </p:cNvPr>
          <p:cNvSpPr/>
          <p:nvPr/>
        </p:nvSpPr>
        <p:spPr>
          <a:xfrm>
            <a:off x="352425" y="371475"/>
            <a:ext cx="11525250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FDBAD-C898-4B53-AB33-AAA8650E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61987"/>
            <a:ext cx="5976868" cy="2100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F3651B-84D3-4AC0-95F1-ED586F95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719386"/>
            <a:ext cx="5815842" cy="1957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D9AE4E-7D74-453E-96A0-86EC83AABE87}"/>
              </a:ext>
            </a:extLst>
          </p:cNvPr>
          <p:cNvSpPr txBox="1"/>
          <p:nvPr/>
        </p:nvSpPr>
        <p:spPr>
          <a:xfrm>
            <a:off x="7038975" y="1255726"/>
            <a:ext cx="5048250" cy="1191816"/>
          </a:xfrm>
          <a:prstGeom prst="wedgeRoundRectCallout">
            <a:avLst>
              <a:gd name="adj1" fmla="val -20631"/>
              <a:gd name="adj2" fmla="val 49246"/>
              <a:gd name="adj3" fmla="val 16667"/>
            </a:avLst>
          </a:prstGeom>
          <a:solidFill>
            <a:srgbClr val="CCFFFF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609630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46C92-E5BA-4CA5-8CF4-E1B55AF4B5E3}"/>
              </a:ext>
            </a:extLst>
          </p:cNvPr>
          <p:cNvSpPr txBox="1"/>
          <p:nvPr/>
        </p:nvSpPr>
        <p:spPr>
          <a:xfrm>
            <a:off x="7038975" y="2789251"/>
            <a:ext cx="5048250" cy="2281476"/>
          </a:xfrm>
          <a:prstGeom prst="wedgeRoundRectCallout">
            <a:avLst>
              <a:gd name="adj1" fmla="val -20631"/>
              <a:gd name="adj2" fmla="val 49246"/>
              <a:gd name="adj3" fmla="val 16667"/>
            </a:avLst>
          </a:prstGeom>
          <a:solidFill>
            <a:srgbClr val="CCFFFF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609630"/>
            <a:r>
              <a:rPr lang="vi-VN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vì sao chúng ta phải tuân thủ các quy tắc an toàn khi tham gia các phương tiện giao thông?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AA84327B-8942-4FE4-8F40-1C62EBD3E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1573222" y="1693983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CDB44BBB-6CBD-452D-AAD8-CC45BEC5A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7860493" y="18273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EC808-E8D3-4A54-AFB5-DDC2B37DE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925" y="762202"/>
            <a:ext cx="5925647" cy="2386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707D91C-5E1A-4813-A50F-5F58AD0F9834}"/>
              </a:ext>
            </a:extLst>
          </p:cNvPr>
          <p:cNvSpPr/>
          <p:nvPr/>
        </p:nvSpPr>
        <p:spPr>
          <a:xfrm>
            <a:off x="-522514" y="5416248"/>
            <a:ext cx="13914363" cy="2457752"/>
          </a:xfrm>
          <a:prstGeom prst="ellipse">
            <a:avLst/>
          </a:prstGeom>
          <a:solidFill>
            <a:srgbClr val="A9D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A2501A1-08DA-487D-BBAD-7B6A84A67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7" r="39107" b="26001"/>
          <a:stretch/>
        </p:blipFill>
        <p:spPr>
          <a:xfrm>
            <a:off x="0" y="-127000"/>
            <a:ext cx="11913508" cy="7609473"/>
          </a:xfrm>
          <a:prstGeom prst="rect">
            <a:avLst/>
          </a:prstGeom>
        </p:spPr>
      </p:pic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id="{F724BF1B-61F4-4BD4-82C7-AB682EDDB270}"/>
              </a:ext>
            </a:extLst>
          </p:cNvPr>
          <p:cNvSpPr/>
          <p:nvPr/>
        </p:nvSpPr>
        <p:spPr>
          <a:xfrm>
            <a:off x="978750" y="62891"/>
            <a:ext cx="2042477" cy="1001359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Bong bóng Ý nghĩ: Hình đám mây 10">
            <a:extLst>
              <a:ext uri="{FF2B5EF4-FFF2-40B4-BE49-F238E27FC236}">
                <a16:creationId xmlns:a16="http://schemas.microsoft.com/office/drawing/2014/main" id="{DA12184F-917E-41E8-A89B-C30EB6D0F235}"/>
              </a:ext>
            </a:extLst>
          </p:cNvPr>
          <p:cNvSpPr/>
          <p:nvPr/>
        </p:nvSpPr>
        <p:spPr>
          <a:xfrm>
            <a:off x="9996923" y="186172"/>
            <a:ext cx="1616725" cy="862465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1E1F2BB1-55D4-4052-BA16-292981D40218}"/>
              </a:ext>
            </a:extLst>
          </p:cNvPr>
          <p:cNvSpPr/>
          <p:nvPr/>
        </p:nvSpPr>
        <p:spPr>
          <a:xfrm>
            <a:off x="11252458" y="3120978"/>
            <a:ext cx="1616725" cy="641695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790CAFA4-8826-48C5-9F33-23C9E1959D5F}"/>
              </a:ext>
            </a:extLst>
          </p:cNvPr>
          <p:cNvSpPr/>
          <p:nvPr/>
        </p:nvSpPr>
        <p:spPr>
          <a:xfrm>
            <a:off x="278492" y="2800130"/>
            <a:ext cx="1616725" cy="641695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CE3C18B-B138-4D36-9935-B5193616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8" t="48134" r="-322" b="-3105"/>
          <a:stretch/>
        </p:blipFill>
        <p:spPr>
          <a:xfrm rot="900067">
            <a:off x="4574339" y="3940628"/>
            <a:ext cx="3510547" cy="2566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C554D-4951-3523-BC2D-72C182A6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08" y="2436942"/>
            <a:ext cx="7872650" cy="1767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A53E6-28B8-8B17-4C91-5C7A219AC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6" b="90116" l="2931" r="96660">
                        <a14:foregroundMark x1="72665" y1="73892" x2="61009" y2="78596"/>
                        <a14:foregroundMark x1="61009" y1="78596" x2="35106" y2="81050"/>
                        <a14:foregroundMark x1="35106" y1="81050" x2="30948" y2="76142"/>
                        <a14:foregroundMark x1="30948" y1="76142" x2="31084" y2="73756"/>
                        <a14:foregroundMark x1="26721" y1="55760" x2="27539" y2="63054"/>
                        <a14:foregroundMark x1="27539" y1="63054" x2="34356" y2="76551"/>
                        <a14:foregroundMark x1="34356" y1="76551" x2="49557" y2="83163"/>
                        <a14:foregroundMark x1="49557" y1="83163" x2="58828" y2="84117"/>
                        <a14:foregroundMark x1="91411" y1="80232" x2="74097" y2="64826"/>
                        <a14:foregroundMark x1="74097" y1="64826" x2="71029" y2="58623"/>
                        <a14:foregroundMark x1="71029" y1="58623" x2="52420" y2="57669"/>
                        <a14:foregroundMark x1="79755" y1="73279" x2="88548" y2="79891"/>
                        <a14:foregroundMark x1="88548" y1="79891" x2="89775" y2="84867"/>
                        <a14:foregroundMark x1="90252" y1="77096" x2="96796" y2="82481"/>
                        <a14:foregroundMark x1="96796" y1="82481" x2="96524" y2="83981"/>
                        <a14:foregroundMark x1="48466" y1="62781" x2="31766" y2="79073"/>
                        <a14:foregroundMark x1="31766" y1="79073" x2="14997" y2="79482"/>
                        <a14:foregroundMark x1="14997" y1="79482" x2="11793" y2="83913"/>
                        <a14:foregroundMark x1="11793" y1="83913" x2="17246" y2="87866"/>
                        <a14:foregroundMark x1="36946" y1="52761" x2="14997" y2="56101"/>
                        <a14:foregroundMark x1="14997" y1="56101" x2="18337" y2="47307"/>
                        <a14:foregroundMark x1="24199" y1="50511" x2="30334" y2="67757"/>
                        <a14:foregroundMark x1="30334" y1="67757" x2="30334" y2="67757"/>
                        <a14:foregroundMark x1="16087" y1="43558" x2="15406" y2="69939"/>
                        <a14:foregroundMark x1="15406" y1="69939" x2="17110" y2="76619"/>
                        <a14:foregroundMark x1="10838" y1="40695" x2="11861" y2="70620"/>
                        <a14:foregroundMark x1="8725" y1="42536" x2="16496" y2="77437"/>
                        <a14:foregroundMark x1="16496" y1="77437" x2="21200" y2="73483"/>
                        <a14:foregroundMark x1="15133" y1="40559" x2="32720" y2="79141"/>
                        <a14:foregroundMark x1="32720" y1="79141" x2="32720" y2="79141"/>
                        <a14:foregroundMark x1="9339" y1="46762" x2="17860" y2="69530"/>
                        <a14:foregroundMark x1="17860" y1="69530" x2="17860" y2="69530"/>
                        <a14:foregroundMark x1="3476" y1="39059" x2="9407" y2="57941"/>
                        <a14:foregroundMark x1="9407" y1="57941" x2="13633" y2="61622"/>
                        <a14:foregroundMark x1="16360" y1="42536" x2="20245" y2="76892"/>
                        <a14:foregroundMark x1="20245" y1="76892" x2="20245" y2="76892"/>
                        <a14:foregroundMark x1="17860" y1="46421" x2="21200" y2="64281"/>
                        <a14:foregroundMark x1="21200" y1="64281" x2="21200" y2="64281"/>
                        <a14:foregroundMark x1="7975" y1="67144" x2="9066" y2="73620"/>
                        <a14:foregroundMark x1="9066" y1="73620" x2="8725" y2="69734"/>
                        <a14:foregroundMark x1="7975" y1="66530" x2="12883" y2="83367"/>
                        <a14:foregroundMark x1="7975" y1="70757" x2="4976" y2="79346"/>
                        <a14:foregroundMark x1="7362" y1="63667" x2="3476" y2="85753"/>
                        <a14:foregroundMark x1="7089" y1="61622" x2="3545" y2="70484"/>
                        <a14:foregroundMark x1="3545" y1="70484" x2="2999" y2="77096"/>
                        <a14:foregroundMark x1="5999" y1="59509" x2="3749" y2="75256"/>
                        <a14:foregroundMark x1="3749" y1="75256" x2="3749" y2="75256"/>
                        <a14:foregroundMark x1="3136" y1="59646" x2="5385" y2="75596"/>
                        <a14:foregroundMark x1="5385" y1="75596" x2="5385" y2="75596"/>
                        <a14:foregroundMark x1="67144" y1="65508" x2="78255" y2="73006"/>
                        <a14:foregroundMark x1="19359" y1="90457" x2="58146" y2="97069"/>
                        <a14:foregroundMark x1="58146" y1="97069" x2="67894" y2="91002"/>
                        <a14:foregroundMark x1="67894" y1="91002" x2="75460" y2="89571"/>
                        <a14:foregroundMark x1="75460" y1="89571" x2="78391" y2="90116"/>
                        <a14:backgroundMark x1="81527" y1="44172" x2="91275" y2="66871"/>
                        <a14:backgroundMark x1="91275" y1="66871" x2="91275" y2="67621"/>
                        <a14:backgroundMark x1="65167" y1="53374" x2="65303" y2="5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94"/>
          <a:stretch/>
        </p:blipFill>
        <p:spPr>
          <a:xfrm>
            <a:off x="-152400" y="3276600"/>
            <a:ext cx="7518400" cy="4233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1A582E-72AF-46C2-AF6C-B5981B35C741}"/>
              </a:ext>
            </a:extLst>
          </p:cNvPr>
          <p:cNvSpPr txBox="1"/>
          <p:nvPr/>
        </p:nvSpPr>
        <p:spPr>
          <a:xfrm>
            <a:off x="5867400" y="480517"/>
            <a:ext cx="5962649" cy="3416320"/>
          </a:xfrm>
          <a:prstGeom prst="rect">
            <a:avLst/>
          </a:prstGeom>
          <a:solidFill>
            <a:srgbClr val="CCFFFF"/>
          </a:solidFill>
          <a:ln w="762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vi-VN" sz="3600" b="1" dirty="0">
                <a:solidFill>
                  <a:prstClr val="black"/>
                </a:solidFill>
                <a:latin typeface="Calibri"/>
              </a:rPr>
              <a:t>hia ra thành các nhóm (3- 5 nhóm).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/>
              </a:rPr>
              <a:t>Mỗi nhóm có thể viết, vẽ bảng thông tin về quy tắc an toàn khi tham gia các phương tiện giao thông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BF059-36B2-28DB-D87E-D3F11EA6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369" y="1152092"/>
            <a:ext cx="7706012" cy="1201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B166559-87CD-37FF-4C74-1D8D45328B89}"/>
              </a:ext>
            </a:extLst>
          </p:cNvPr>
          <p:cNvSpPr/>
          <p:nvPr/>
        </p:nvSpPr>
        <p:spPr>
          <a:xfrm>
            <a:off x="216362" y="275990"/>
            <a:ext cx="11759276" cy="630602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88E28773-D2DE-AAC1-AC38-D9A47E5A11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71459" y="690410"/>
            <a:ext cx="1422400" cy="14705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7D25F54-AF6B-0291-9E32-F3568B235866}"/>
              </a:ext>
            </a:extLst>
          </p:cNvPr>
          <p:cNvGrpSpPr/>
          <p:nvPr/>
        </p:nvGrpSpPr>
        <p:grpSpPr>
          <a:xfrm>
            <a:off x="2768388" y="2301637"/>
            <a:ext cx="8023437" cy="989432"/>
            <a:chOff x="961817" y="3547341"/>
            <a:chExt cx="12035155" cy="219332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3C1DD0A-6F60-3BDC-98F9-5729CC112C52}"/>
                </a:ext>
              </a:extLst>
            </p:cNvPr>
            <p:cNvSpPr/>
            <p:nvPr/>
          </p:nvSpPr>
          <p:spPr>
            <a:xfrm>
              <a:off x="961817" y="3547341"/>
              <a:ext cx="11992183" cy="21933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Hộp Văn bản 48">
              <a:extLst>
                <a:ext uri="{FF2B5EF4-FFF2-40B4-BE49-F238E27FC236}">
                  <a16:creationId xmlns:a16="http://schemas.microsoft.com/office/drawing/2014/main" id="{98740D88-C1AE-C748-8B1F-6706C0B544D4}"/>
                </a:ext>
              </a:extLst>
            </p:cNvPr>
            <p:cNvSpPr txBox="1"/>
            <p:nvPr/>
          </p:nvSpPr>
          <p:spPr>
            <a:xfrm>
              <a:off x="1188075" y="3729285"/>
              <a:ext cx="11808897" cy="184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630"/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được các quy tắc an toàn khi tham gia các phương tiện giao thông</a:t>
              </a:r>
              <a:endPara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13D7532-5A91-BC10-4845-5C8794D90909}"/>
                </a:ext>
              </a:extLst>
            </p:cNvPr>
            <p:cNvSpPr/>
            <p:nvPr/>
          </p:nvSpPr>
          <p:spPr>
            <a:xfrm>
              <a:off x="1080462" y="3720648"/>
              <a:ext cx="11772440" cy="188144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58B8C5-AFFC-69DE-EA98-1F6ABCB3BD84}"/>
              </a:ext>
            </a:extLst>
          </p:cNvPr>
          <p:cNvGrpSpPr/>
          <p:nvPr/>
        </p:nvGrpSpPr>
        <p:grpSpPr>
          <a:xfrm>
            <a:off x="2505075" y="3688078"/>
            <a:ext cx="9157869" cy="1341122"/>
            <a:chOff x="1684172" y="6414842"/>
            <a:chExt cx="16603828" cy="373888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03CB5F1-8D93-5358-38AC-D0AA241F057E}"/>
                </a:ext>
              </a:extLst>
            </p:cNvPr>
            <p:cNvSpPr/>
            <p:nvPr/>
          </p:nvSpPr>
          <p:spPr>
            <a:xfrm>
              <a:off x="1684172" y="6414842"/>
              <a:ext cx="16603828" cy="30940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FF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Hộp Văn bản 60">
              <a:extLst>
                <a:ext uri="{FF2B5EF4-FFF2-40B4-BE49-F238E27FC236}">
                  <a16:creationId xmlns:a16="http://schemas.microsoft.com/office/drawing/2014/main" id="{5341734E-B020-A4CF-82F0-64F46C3BA37D}"/>
                </a:ext>
              </a:extLst>
            </p:cNvPr>
            <p:cNvSpPr txBox="1"/>
            <p:nvPr/>
          </p:nvSpPr>
          <p:spPr>
            <a:xfrm>
              <a:off x="1770519" y="6601019"/>
              <a:ext cx="16327517" cy="355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2286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được sự cần thiết phải tuân thủ quy tắc an toàn khi tham gia các phương tiện giao thông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5A169AA-C7B0-ED42-832C-FB9D24C43A95}"/>
                </a:ext>
              </a:extLst>
            </p:cNvPr>
            <p:cNvSpPr/>
            <p:nvPr/>
          </p:nvSpPr>
          <p:spPr>
            <a:xfrm>
              <a:off x="1828801" y="6593303"/>
              <a:ext cx="16227312" cy="2748575"/>
            </a:xfrm>
            <a:prstGeom prst="roundRect">
              <a:avLst/>
            </a:prstGeom>
            <a:noFill/>
            <a:ln w="28575">
              <a:solidFill>
                <a:srgbClr val="00FFC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EB36892-3D98-4952-6536-9988201BE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4314" y="1074213"/>
            <a:ext cx="3945799" cy="3155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E8A112-1F00-F3D3-05C6-F5D42ADD1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86" y="455175"/>
            <a:ext cx="3034413" cy="1963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F3B6B-CB23-33D3-075D-C8E8FC0AF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40" y="275990"/>
            <a:ext cx="3568501" cy="21703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13868-79AD-4372-9C95-E365799EBA13}"/>
              </a:ext>
            </a:extLst>
          </p:cNvPr>
          <p:cNvGrpSpPr/>
          <p:nvPr/>
        </p:nvGrpSpPr>
        <p:grpSpPr>
          <a:xfrm>
            <a:off x="2654088" y="5235338"/>
            <a:ext cx="8232987" cy="1152337"/>
            <a:chOff x="961817" y="3547341"/>
            <a:chExt cx="11992183" cy="219332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C494F8-DA23-4F2E-B1A1-4E6FBC05B26D}"/>
                </a:ext>
              </a:extLst>
            </p:cNvPr>
            <p:cNvSpPr/>
            <p:nvPr/>
          </p:nvSpPr>
          <p:spPr>
            <a:xfrm>
              <a:off x="961817" y="3547341"/>
              <a:ext cx="11992183" cy="21933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Hộp Văn bản 48">
              <a:extLst>
                <a:ext uri="{FF2B5EF4-FFF2-40B4-BE49-F238E27FC236}">
                  <a16:creationId xmlns:a16="http://schemas.microsoft.com/office/drawing/2014/main" id="{44267304-2023-4ACE-A492-D0F126D89291}"/>
                </a:ext>
              </a:extLst>
            </p:cNvPr>
            <p:cNvSpPr txBox="1"/>
            <p:nvPr/>
          </p:nvSpPr>
          <p:spPr>
            <a:xfrm>
              <a:off x="1645869" y="3686837"/>
              <a:ext cx="10199063" cy="172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22860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Tuân thủ quy tắc an toàn giao thông khi tham gia các phương tiện giao thông quen thuộc.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1733C88-0701-413B-9D4D-A4D8B591C37A}"/>
                </a:ext>
              </a:extLst>
            </p:cNvPr>
            <p:cNvSpPr/>
            <p:nvPr/>
          </p:nvSpPr>
          <p:spPr>
            <a:xfrm>
              <a:off x="1080462" y="3720648"/>
              <a:ext cx="11772440" cy="188144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600B0-75EE-434D-22B6-A74D67E82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584200"/>
            <a:ext cx="8555461" cy="38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C8525-E30A-420F-87F7-FCA624BB6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37" y="-497968"/>
            <a:ext cx="6723607" cy="23743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2AE052-9395-4E63-9F41-B3C467DEEA55}"/>
              </a:ext>
            </a:extLst>
          </p:cNvPr>
          <p:cNvSpPr/>
          <p:nvPr/>
        </p:nvSpPr>
        <p:spPr>
          <a:xfrm>
            <a:off x="990600" y="2105025"/>
            <a:ext cx="10668925" cy="17145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toàn khi tham gia các phương tiện giao thông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2E464-6CCF-E13A-49C6-029429BA3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28"/>
          <a:stretch/>
        </p:blipFill>
        <p:spPr>
          <a:xfrm>
            <a:off x="-101600" y="-76200"/>
            <a:ext cx="12327467" cy="693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4A9ECD-E78F-B53F-DC6E-00A1BE5A5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565400"/>
            <a:ext cx="5885243" cy="471497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A1B6C1-F644-914E-FA97-5773C84CE7CA}"/>
              </a:ext>
            </a:extLst>
          </p:cNvPr>
          <p:cNvSpPr/>
          <p:nvPr/>
        </p:nvSpPr>
        <p:spPr>
          <a:xfrm>
            <a:off x="2572500" y="1247775"/>
            <a:ext cx="7838325" cy="14351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1458B4-E193-4160-97DF-2C6F7B6407F4}"/>
              </a:ext>
            </a:extLst>
          </p:cNvPr>
          <p:cNvSpPr/>
          <p:nvPr/>
        </p:nvSpPr>
        <p:spPr>
          <a:xfrm>
            <a:off x="352425" y="371475"/>
            <a:ext cx="11525250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0FDCE-6AC4-405E-A6D6-7E24D618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842962"/>
            <a:ext cx="5514975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ECA0E-D30C-47C0-BABE-ACE597BC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7" y="823912"/>
            <a:ext cx="551497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3B6D84-9092-446D-9BA1-981DE2941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3262312"/>
            <a:ext cx="3790950" cy="23526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7F4E00C-6B0C-4E58-B68F-343D05C9B8A9}"/>
              </a:ext>
            </a:extLst>
          </p:cNvPr>
          <p:cNvGrpSpPr/>
          <p:nvPr/>
        </p:nvGrpSpPr>
        <p:grpSpPr>
          <a:xfrm>
            <a:off x="4784724" y="2776509"/>
            <a:ext cx="7502525" cy="2366991"/>
            <a:chOff x="-153245" y="3275024"/>
            <a:chExt cx="8746513" cy="29545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4C3EF1-5AB9-4B8B-8440-5E60A95B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0"/>
            <a:stretch/>
          </p:blipFill>
          <p:spPr>
            <a:xfrm>
              <a:off x="-153245" y="3275024"/>
              <a:ext cx="8746513" cy="29545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FEB58-81DF-4815-B65A-92EDD74B70E9}"/>
                </a:ext>
              </a:extLst>
            </p:cNvPr>
            <p:cNvSpPr txBox="1"/>
            <p:nvPr/>
          </p:nvSpPr>
          <p:spPr>
            <a:xfrm>
              <a:off x="3235344" y="4154288"/>
              <a:ext cx="4436932" cy="149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+mj-lt"/>
                  <a:ea typeface="Times New Roman" panose="02020603050405020304" pitchFamily="18" charset="0"/>
                </a:rPr>
                <a:t>Các bạn đã tuân thủ những quy tắc nào khi tham gia các phương tiện giao thông?</a:t>
              </a:r>
              <a:endParaRPr lang="en-US" sz="24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44ABB8-0CB2-4A4E-A87A-B7E56D2CA53C}"/>
              </a:ext>
            </a:extLst>
          </p:cNvPr>
          <p:cNvGrpSpPr/>
          <p:nvPr/>
        </p:nvGrpSpPr>
        <p:grpSpPr>
          <a:xfrm>
            <a:off x="4899024" y="4491009"/>
            <a:ext cx="7502525" cy="2366991"/>
            <a:chOff x="-153245" y="3275024"/>
            <a:chExt cx="8746513" cy="29545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EC030F-77FE-4F3B-89C7-95BC2B2DF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0"/>
            <a:stretch/>
          </p:blipFill>
          <p:spPr>
            <a:xfrm>
              <a:off x="-153245" y="3275024"/>
              <a:ext cx="8746513" cy="29545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5726AD-2304-40EF-9DB2-144D34C27F01}"/>
                </a:ext>
              </a:extLst>
            </p:cNvPr>
            <p:cNvSpPr txBox="1"/>
            <p:nvPr/>
          </p:nvSpPr>
          <p:spPr>
            <a:xfrm>
              <a:off x="3235344" y="4154288"/>
              <a:ext cx="4436932" cy="149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còn biết những quy tắc nào khác khi tham gia các phương tiện giao thông</a:t>
              </a:r>
              <a:endParaRPr lang="en-US" sz="2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AA84327B-8942-4FE4-8F40-1C62EBD3E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1573222" y="1693983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CDB44BBB-6CBD-452D-AAD8-CC45BEC5A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7860493" y="18273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EC808-E8D3-4A54-AFB5-DDC2B37DE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925" y="762202"/>
            <a:ext cx="5925647" cy="2386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B3413-E433-7B44-12EB-B895CC1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-1335070"/>
            <a:ext cx="4356985" cy="4356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A3DF7-ED0B-7375-9DBD-80DAAB774E81}"/>
              </a:ext>
            </a:extLst>
          </p:cNvPr>
          <p:cNvSpPr txBox="1"/>
          <p:nvPr/>
        </p:nvSpPr>
        <p:spPr>
          <a:xfrm>
            <a:off x="2371725" y="2809875"/>
            <a:ext cx="9593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Tìm hiểu sự cần thiết phải tuân thủ các quy tắc an toàn khi tham gia các phương tiện giao thông</a:t>
            </a:r>
            <a:endParaRPr lang="en-US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2E464-6CCF-E13A-49C6-029429BA3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28"/>
          <a:stretch/>
        </p:blipFill>
        <p:spPr>
          <a:xfrm>
            <a:off x="-101600" y="-76200"/>
            <a:ext cx="12327467" cy="693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4A9ECD-E78F-B53F-DC6E-00A1BE5A5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565400"/>
            <a:ext cx="5885243" cy="471497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A1B6C1-F644-914E-FA97-5773C84CE7CA}"/>
              </a:ext>
            </a:extLst>
          </p:cNvPr>
          <p:cNvSpPr/>
          <p:nvPr/>
        </p:nvSpPr>
        <p:spPr>
          <a:xfrm>
            <a:off x="2572500" y="1247775"/>
            <a:ext cx="7838325" cy="14351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150" y="361347"/>
            <a:ext cx="1496515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225</Words>
  <Application>Microsoft Office PowerPoint</Application>
  <PresentationFormat>Widescreen</PresentationFormat>
  <Paragraphs>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35</cp:revision>
  <dcterms:created xsi:type="dcterms:W3CDTF">2023-01-14T08:58:25Z</dcterms:created>
  <dcterms:modified xsi:type="dcterms:W3CDTF">2024-05-20T03:32:37Z</dcterms:modified>
</cp:coreProperties>
</file>