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3" r:id="rId4"/>
    <p:sldId id="286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19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12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371</Words>
  <Application>Microsoft Office PowerPoint</Application>
  <PresentationFormat>Widescreen</PresentationFormat>
  <Paragraphs>74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Odibee Sans</vt:lpstr>
      <vt:lpstr>Pacifico</vt:lpstr>
      <vt:lpstr>Pattaya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2022-08-31T03:16:51Z</dcterms:created>
  <dcterms:modified xsi:type="dcterms:W3CDTF">2024-12-20T13:50:11Z</dcterms:modified>
</cp:coreProperties>
</file>