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470" r:id="rId2"/>
    <p:sldId id="353" r:id="rId3"/>
    <p:sldId id="352" r:id="rId4"/>
    <p:sldId id="475" r:id="rId5"/>
    <p:sldId id="478" r:id="rId6"/>
    <p:sldId id="471" r:id="rId7"/>
    <p:sldId id="492" r:id="rId8"/>
    <p:sldId id="491" r:id="rId9"/>
    <p:sldId id="476" r:id="rId10"/>
    <p:sldId id="493" r:id="rId11"/>
    <p:sldId id="477" r:id="rId12"/>
    <p:sldId id="494" r:id="rId13"/>
    <p:sldId id="472" r:id="rId14"/>
    <p:sldId id="495" r:id="rId15"/>
    <p:sldId id="496" r:id="rId16"/>
    <p:sldId id="497" r:id="rId17"/>
    <p:sldId id="498" r:id="rId18"/>
    <p:sldId id="483" r:id="rId19"/>
    <p:sldId id="486" r:id="rId20"/>
    <p:sldId id="499" r:id="rId21"/>
    <p:sldId id="500" r:id="rId22"/>
    <p:sldId id="501" r:id="rId23"/>
    <p:sldId id="502" r:id="rId24"/>
    <p:sldId id="503" r:id="rId25"/>
    <p:sldId id="504" r:id="rId26"/>
    <p:sldId id="506" r:id="rId27"/>
    <p:sldId id="2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9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998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6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1047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18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255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182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036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944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18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35068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36913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13358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171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9661107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4735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55403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2024/11/11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25760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2024/11/11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31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2024/11/11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888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5263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1272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B9522BBC-AF73-4EC8-A179-AADA4744374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54832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5.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5.xml"/><Relationship Id="rId5" Type="http://schemas.openxmlformats.org/officeDocument/2006/relationships/slideLayout" Target="../slideLayouts/slideLayout12.xml"/><Relationship Id="rId10" Type="http://schemas.openxmlformats.org/officeDocument/2006/relationships/image" Target="../media/image6.jpeg"/><Relationship Id="rId4" Type="http://schemas.openxmlformats.org/officeDocument/2006/relationships/tags" Target="../tags/tag6.xml"/><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image" Target="../media/image44.sv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tags" Target="../tags/tag11.xml"/><Relationship Id="rId7" Type="http://schemas.openxmlformats.org/officeDocument/2006/relationships/slideLayout" Target="../slideLayouts/slideLayout12.xml"/><Relationship Id="rId12" Type="http://schemas.openxmlformats.org/officeDocument/2006/relationships/image" Target="../media/image34.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media1.mp3"/><Relationship Id="rId11" Type="http://schemas.openxmlformats.org/officeDocument/2006/relationships/image" Target="../media/image33.png"/><Relationship Id="rId5" Type="http://schemas.microsoft.com/office/2007/relationships/media" Target="../media/media1.mp3"/><Relationship Id="rId10" Type="http://schemas.openxmlformats.org/officeDocument/2006/relationships/image" Target="../media/image32.png"/><Relationship Id="rId4" Type="http://schemas.openxmlformats.org/officeDocument/2006/relationships/tags" Target="../tags/tag12.xml"/><Relationship Id="rId9" Type="http://schemas.openxmlformats.org/officeDocument/2006/relationships/image" Target="../media/image31.png"/><Relationship Id="rId14"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tags" Target="../tags/tag15.xml"/><Relationship Id="rId7" Type="http://schemas.openxmlformats.org/officeDocument/2006/relationships/slideLayout" Target="../slideLayouts/slideLayout12.xml"/><Relationship Id="rId12" Type="http://schemas.openxmlformats.org/officeDocument/2006/relationships/image" Target="../media/image34.gi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media1.mp3"/><Relationship Id="rId11" Type="http://schemas.openxmlformats.org/officeDocument/2006/relationships/image" Target="../media/image33.png"/><Relationship Id="rId5" Type="http://schemas.microsoft.com/office/2007/relationships/media" Target="../media/media1.mp3"/><Relationship Id="rId10" Type="http://schemas.openxmlformats.org/officeDocument/2006/relationships/image" Target="../media/image32.png"/><Relationship Id="rId4" Type="http://schemas.openxmlformats.org/officeDocument/2006/relationships/tags" Target="../tags/tag16.xml"/><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tags" Target="../tags/tag19.xml"/><Relationship Id="rId7" Type="http://schemas.openxmlformats.org/officeDocument/2006/relationships/slideLayout" Target="../slideLayouts/slideLayout12.xml"/><Relationship Id="rId12" Type="http://schemas.openxmlformats.org/officeDocument/2006/relationships/image" Target="../media/image34.gi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audio" Target="../media/media1.mp3"/><Relationship Id="rId11" Type="http://schemas.openxmlformats.org/officeDocument/2006/relationships/image" Target="../media/image33.png"/><Relationship Id="rId5" Type="http://schemas.microsoft.com/office/2007/relationships/media" Target="../media/media1.mp3"/><Relationship Id="rId10" Type="http://schemas.openxmlformats.org/officeDocument/2006/relationships/image" Target="../media/image32.png"/><Relationship Id="rId4" Type="http://schemas.openxmlformats.org/officeDocument/2006/relationships/tags" Target="../tags/tag20.xml"/><Relationship Id="rId9" Type="http://schemas.openxmlformats.org/officeDocument/2006/relationships/image" Target="../media/image31.png"/><Relationship Id="rId14" Type="http://schemas.openxmlformats.org/officeDocument/2006/relationships/image" Target="../media/image6.jpeg"/></Relationships>
</file>

<file path=ppt/slides/_rels/slide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2.xml"/><Relationship Id="rId7" Type="http://schemas.openxmlformats.org/officeDocument/2006/relationships/image" Target="../media/image3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6.png"/><Relationship Id="rId5" Type="http://schemas.openxmlformats.org/officeDocument/2006/relationships/image" Target="../media/image2.jpeg"/><Relationship Id="rId4"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1.wdp"/><Relationship Id="rId10" Type="http://schemas.openxmlformats.org/officeDocument/2006/relationships/image" Target="../media/image6.jpeg"/><Relationship Id="rId4" Type="http://schemas.openxmlformats.org/officeDocument/2006/relationships/image" Target="../media/image11.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548F1458-D29C-4555-AAA5-7BE0BCA0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2466972"/>
            <a:ext cx="4391028" cy="4391028"/>
          </a:xfrm>
          <a:prstGeom prst="rect">
            <a:avLst/>
          </a:prstGeom>
        </p:spPr>
      </p:pic>
      <p:pic>
        <p:nvPicPr>
          <p:cNvPr id="2" name="Picture 1">
            <a:extLst>
              <a:ext uri="{FF2B5EF4-FFF2-40B4-BE49-F238E27FC236}">
                <a16:creationId xmlns:a16="http://schemas.microsoft.com/office/drawing/2014/main" id="{5A35F50B-5B29-409F-B71D-CF9DA86177AD}"/>
              </a:ext>
            </a:extLst>
          </p:cNvPr>
          <p:cNvPicPr>
            <a:picLocks noChangeAspect="1"/>
          </p:cNvPicPr>
          <p:nvPr/>
        </p:nvPicPr>
        <p:blipFill>
          <a:blip r:embed="rId5"/>
          <a:stretch>
            <a:fillRect/>
          </a:stretch>
        </p:blipFill>
        <p:spPr>
          <a:xfrm>
            <a:off x="4480420" y="841589"/>
            <a:ext cx="3231160" cy="926672"/>
          </a:xfrm>
          <a:prstGeom prst="rect">
            <a:avLst/>
          </a:prstGeom>
        </p:spPr>
      </p:pic>
      <p:pic>
        <p:nvPicPr>
          <p:cNvPr id="7" name="Picture 6">
            <a:extLst>
              <a:ext uri="{FF2B5EF4-FFF2-40B4-BE49-F238E27FC236}">
                <a16:creationId xmlns:a16="http://schemas.microsoft.com/office/drawing/2014/main" id="{09F4428C-57FE-47A8-B547-088D67D48419}"/>
              </a:ext>
            </a:extLst>
          </p:cNvPr>
          <p:cNvPicPr>
            <a:picLocks noChangeAspect="1"/>
          </p:cNvPicPr>
          <p:nvPr/>
        </p:nvPicPr>
        <p:blipFill>
          <a:blip r:embed="rId6"/>
          <a:stretch>
            <a:fillRect/>
          </a:stretch>
        </p:blipFill>
        <p:spPr>
          <a:xfrm>
            <a:off x="3641421" y="2172001"/>
            <a:ext cx="5773412" cy="1847248"/>
          </a:xfrm>
          <a:prstGeom prst="rect">
            <a:avLst/>
          </a:prstGeom>
        </p:spPr>
      </p:pic>
      <p:pic>
        <p:nvPicPr>
          <p:cNvPr id="6" name="Picture 5">
            <a:extLst>
              <a:ext uri="{FF2B5EF4-FFF2-40B4-BE49-F238E27FC236}">
                <a16:creationId xmlns:a16="http://schemas.microsoft.com/office/drawing/2014/main" id="{5C909F51-0E43-4990-F083-73D86EF19F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pic>
        <p:nvPicPr>
          <p:cNvPr id="18" name="Picture 17">
            <a:extLst>
              <a:ext uri="{FF2B5EF4-FFF2-40B4-BE49-F238E27FC236}">
                <a16:creationId xmlns:a16="http://schemas.microsoft.com/office/drawing/2014/main" id="{5C909F51-0E43-4990-F083-73D86EF19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406675659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9" y="452781"/>
            <a:ext cx="3540234" cy="625703"/>
            <a:chOff x="1053394" y="206467"/>
            <a:chExt cx="2880723" cy="432581"/>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đánh</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giá</a:t>
            </a:r>
            <a:endPar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5C909F51-0E43-4990-F083-73D86EF19F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pic>
        <p:nvPicPr>
          <p:cNvPr id="9" name="Picture 8">
            <a:extLst>
              <a:ext uri="{FF2B5EF4-FFF2-40B4-BE49-F238E27FC236}">
                <a16:creationId xmlns:a16="http://schemas.microsoft.com/office/drawing/2014/main" id="{5C909F51-0E43-4990-F083-73D86EF19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276405169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AF1F8E1-B7C2-4991-B0D1-970977F7A7A4}"/>
              </a:ext>
            </a:extLst>
          </p:cNvPr>
          <p:cNvPicPr>
            <a:picLocks noChangeAspect="1"/>
          </p:cNvPicPr>
          <p:nvPr/>
        </p:nvPicPr>
        <p:blipFill>
          <a:blip r:embed="rId4"/>
          <a:stretch>
            <a:fillRect/>
          </a:stretch>
        </p:blipFill>
        <p:spPr>
          <a:xfrm>
            <a:off x="2531845" y="1663681"/>
            <a:ext cx="6480610" cy="335918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DB668A7-8268-4E25-AB89-682EEE4FC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496" y="5440216"/>
            <a:ext cx="1417784" cy="1417784"/>
          </a:xfrm>
          <a:prstGeom prst="rect">
            <a:avLst/>
          </a:prstGeom>
        </p:spPr>
      </p:pic>
      <p:pic>
        <p:nvPicPr>
          <p:cNvPr id="5" name="Picture 4">
            <a:extLst>
              <a:ext uri="{FF2B5EF4-FFF2-40B4-BE49-F238E27FC236}">
                <a16:creationId xmlns:a16="http://schemas.microsoft.com/office/drawing/2014/main" id="{5C909F51-0E43-4990-F083-73D86EF19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0" name="TextBox 9">
            <a:extLst>
              <a:ext uri="{FF2B5EF4-FFF2-40B4-BE49-F238E27FC236}">
                <a16:creationId xmlns:a16="http://schemas.microsoft.com/office/drawing/2014/main" id="{A8A0C0C5-6F70-4097-8D5D-8996EFEB86EC}"/>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Ngày</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Picture 8">
            <a:extLst>
              <a:ext uri="{FF2B5EF4-FFF2-40B4-BE49-F238E27FC236}">
                <a16:creationId xmlns:a16="http://schemas.microsoft.com/office/drawing/2014/main" id="{5C909F51-0E43-4990-F083-73D86EF19F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281594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0CF665-C3F0-4FD9-823E-1E63FD18B603}"/>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Thanh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niên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cộng</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sản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Hồ</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Minh</a:t>
            </a:r>
            <a:endParaRPr lang="en-US" sz="40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4" descr="Đoàn TNCS Hồ Chí Minh thành lập năm nào? - VnExpress">
            <a:extLst>
              <a:ext uri="{FF2B5EF4-FFF2-40B4-BE49-F238E27FC236}">
                <a16:creationId xmlns:a16="http://schemas.microsoft.com/office/drawing/2014/main" id="{1A73D29C-5EFA-4ADD-B3A8-EF1213182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Ý nghĩa, lịch sử ra đời Ngày thành lập Đoàn TNCS Hồ Chí Minh 26/3">
            <a:extLst>
              <a:ext uri="{FF2B5EF4-FFF2-40B4-BE49-F238E27FC236}">
                <a16:creationId xmlns:a16="http://schemas.microsoft.com/office/drawing/2014/main" id="{B15215AA-5AB0-4CB8-A14B-A19C1593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553836"/>
            <a:ext cx="5455917" cy="350542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C909F51-0E43-4990-F083-73D86EF19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278816934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BB7C0E06-6EE7-4DC1-8358-E6A2581DF3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Đại hội Liên Đội Trường THCS Đinh Bộ Lĩnh năm 2017 - 2018">
            <a:extLst>
              <a:ext uri="{FF2B5EF4-FFF2-40B4-BE49-F238E27FC236}">
                <a16:creationId xmlns:a16="http://schemas.microsoft.com/office/drawing/2014/main" id="{E78B58B9-3310-437B-B660-102039584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 r="-2" b="-2"/>
          <a:stretch/>
        </p:blipFill>
        <p:spPr bwMode="auto">
          <a:xfrm>
            <a:off x="370780" y="1422551"/>
            <a:ext cx="4915595" cy="52802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ết đơn xin vào Đội - Tập làm văn lớp 3 (16 mẫu)">
            <a:extLst>
              <a:ext uri="{FF2B5EF4-FFF2-40B4-BE49-F238E27FC236}">
                <a16:creationId xmlns:a16="http://schemas.microsoft.com/office/drawing/2014/main" id="{CDD0954F-5D81-4220-BFD9-D06B99BCC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6" r="41750" b="2"/>
          <a:stretch/>
        </p:blipFill>
        <p:spPr bwMode="auto">
          <a:xfrm>
            <a:off x="6272059" y="1422551"/>
            <a:ext cx="4932733" cy="528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C72B56-0397-4CD6-B8FD-940442007F98}"/>
              </a:ext>
            </a:extLst>
          </p:cNvPr>
          <p:cNvSpPr txBox="1"/>
          <p:nvPr/>
        </p:nvSpPr>
        <p:spPr>
          <a:xfrm>
            <a:off x="1924050" y="378585"/>
            <a:ext cx="9124950" cy="646331"/>
          </a:xfrm>
          <a:prstGeom prst="rect">
            <a:avLst/>
          </a:prstGeom>
          <a:noFill/>
        </p:spPr>
        <p:txBody>
          <a:bodyPr wrap="square" rtlCol="0">
            <a:spAutoFit/>
          </a:bodyP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niên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Tiền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Minh</a:t>
            </a:r>
          </a:p>
        </p:txBody>
      </p:sp>
      <p:pic>
        <p:nvPicPr>
          <p:cNvPr id="6" name="Picture 5">
            <a:extLst>
              <a:ext uri="{FF2B5EF4-FFF2-40B4-BE49-F238E27FC236}">
                <a16:creationId xmlns:a16="http://schemas.microsoft.com/office/drawing/2014/main" id="{5C909F51-0E43-4990-F083-73D86EF19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155891887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Khao khát Chúa sẽ tìm thấy Ngài | ngọn lửa nhỏ">
            <a:extLst>
              <a:ext uri="{FF2B5EF4-FFF2-40B4-BE49-F238E27FC236}">
                <a16:creationId xmlns:a16="http://schemas.microsoft.com/office/drawing/2014/main" id="{BF20B738-7E20-413A-9037-EA22E39A3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F210DFC-CCF1-430A-A84C-EA894DE9D779}"/>
              </a:ext>
            </a:extLst>
          </p:cNvPr>
          <p:cNvSpPr/>
          <p:nvPr/>
        </p:nvSpPr>
        <p:spPr>
          <a:xfrm>
            <a:off x="323850" y="640080"/>
            <a:ext cx="3068584" cy="2709275"/>
          </a:xfrm>
          <a:prstGeom prst="ellipse">
            <a:avLst/>
          </a:prstGeom>
          <a:solidFill>
            <a:srgbClr val="FFFFFF"/>
          </a:solidFill>
          <a:ln w="174625"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Khao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khát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tha</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thiết</a:t>
            </a:r>
            <a:endParaRPr lang="en-US" sz="3600" dirty="0">
              <a:solidFill>
                <a:srgbClr val="262626"/>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5C909F51-0E43-4990-F083-73D86EF19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65870164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17" name="矩形 1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1">
            <a:extLst>
              <a:ext uri="{FF2B5EF4-FFF2-40B4-BE49-F238E27FC236}">
                <a16:creationId xmlns:a16="http://schemas.microsoft.com/office/drawing/2014/main" id="{320EFF06-DAD4-4ED1-B6B0-5F52054FFF36}"/>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a:extLst>
              <a:ext uri="{FF2B5EF4-FFF2-40B4-BE49-F238E27FC236}">
                <a16:creationId xmlns:a16="http://schemas.microsoft.com/office/drawing/2014/main" id="{A59F93D3-FDBA-4E16-A75D-B38EB1167C33}"/>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8" name="PA_库_组合 5">
            <a:extLst>
              <a:ext uri="{FF2B5EF4-FFF2-40B4-BE49-F238E27FC236}">
                <a16:creationId xmlns:a16="http://schemas.microsoft.com/office/drawing/2014/main" id="{AF955D67-9B62-4940-B8F4-48EEBD93AD71}"/>
              </a:ext>
            </a:extLst>
          </p:cNvPr>
          <p:cNvGrpSpPr/>
          <p:nvPr>
            <p:custDataLst>
              <p:tags r:id="rId1"/>
            </p:custDataLst>
          </p:nvPr>
        </p:nvGrpSpPr>
        <p:grpSpPr>
          <a:xfrm>
            <a:off x="432528" y="1398396"/>
            <a:ext cx="587835" cy="671691"/>
            <a:chOff x="1836100" y="2332000"/>
            <a:chExt cx="1572829" cy="820060"/>
          </a:xfrm>
        </p:grpSpPr>
        <p:sp>
          <p:nvSpPr>
            <p:cNvPr id="20" name="任意多边形 10">
              <a:extLst>
                <a:ext uri="{FF2B5EF4-FFF2-40B4-BE49-F238E27FC236}">
                  <a16:creationId xmlns:a16="http://schemas.microsoft.com/office/drawing/2014/main" id="{8A917BB2-2EFD-4897-9ACB-1959781303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11">
              <a:extLst>
                <a:ext uri="{FF2B5EF4-FFF2-40B4-BE49-F238E27FC236}">
                  <a16:creationId xmlns:a16="http://schemas.microsoft.com/office/drawing/2014/main" id="{D963268E-F046-420F-9143-1CC88E8DA1B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文本框 12">
              <a:extLst>
                <a:ext uri="{FF2B5EF4-FFF2-40B4-BE49-F238E27FC236}">
                  <a16:creationId xmlns:a16="http://schemas.microsoft.com/office/drawing/2014/main" id="{3807F0BA-7B52-4C1F-BD4D-91C5B4B25EE8}"/>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4" name="Rectangle 23">
            <a:extLst>
              <a:ext uri="{FF2B5EF4-FFF2-40B4-BE49-F238E27FC236}">
                <a16:creationId xmlns:a16="http://schemas.microsoft.com/office/drawing/2014/main" id="{206BA273-B07E-4533-B948-24D1C5B73953}"/>
              </a:ext>
            </a:extLst>
          </p:cNvPr>
          <p:cNvSpPr/>
          <p:nvPr/>
        </p:nvSpPr>
        <p:spPr>
          <a:xfrm>
            <a:off x="1378524" y="1194118"/>
            <a:ext cx="8086290" cy="1384995"/>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PA_库_组合 5">
            <a:extLst>
              <a:ext uri="{FF2B5EF4-FFF2-40B4-BE49-F238E27FC236}">
                <a16:creationId xmlns:a16="http://schemas.microsoft.com/office/drawing/2014/main" id="{4138C35B-3DFC-4261-9E48-0DF6427B2EBA}"/>
              </a:ext>
            </a:extLst>
          </p:cNvPr>
          <p:cNvGrpSpPr/>
          <p:nvPr>
            <p:custDataLst>
              <p:tags r:id="rId2"/>
            </p:custDataLst>
          </p:nvPr>
        </p:nvGrpSpPr>
        <p:grpSpPr>
          <a:xfrm>
            <a:off x="462800" y="2642537"/>
            <a:ext cx="587835" cy="671691"/>
            <a:chOff x="1836100" y="2332000"/>
            <a:chExt cx="1572829" cy="820060"/>
          </a:xfrm>
        </p:grpSpPr>
        <p:sp>
          <p:nvSpPr>
            <p:cNvPr id="26" name="任意多边形 10">
              <a:extLst>
                <a:ext uri="{FF2B5EF4-FFF2-40B4-BE49-F238E27FC236}">
                  <a16:creationId xmlns:a16="http://schemas.microsoft.com/office/drawing/2014/main" id="{C816C71D-5565-47CD-95DD-52C5541860B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11">
              <a:extLst>
                <a:ext uri="{FF2B5EF4-FFF2-40B4-BE49-F238E27FC236}">
                  <a16:creationId xmlns:a16="http://schemas.microsoft.com/office/drawing/2014/main" id="{4283F3D7-B157-4344-8A18-CBDC2F26A902}"/>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文本框 12">
              <a:extLst>
                <a:ext uri="{FF2B5EF4-FFF2-40B4-BE49-F238E27FC236}">
                  <a16:creationId xmlns:a16="http://schemas.microsoft.com/office/drawing/2014/main" id="{173C7EBF-EE59-4E00-BD2F-012139CDA592}"/>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9" name="Rectangle 28">
            <a:extLst>
              <a:ext uri="{FF2B5EF4-FFF2-40B4-BE49-F238E27FC236}">
                <a16:creationId xmlns:a16="http://schemas.microsoft.com/office/drawing/2014/main" id="{7F332A78-68DF-4A6E-A353-2987DDFA0B49}"/>
              </a:ext>
            </a:extLst>
          </p:cNvPr>
          <p:cNvSpPr/>
          <p:nvPr/>
        </p:nvSpPr>
        <p:spPr>
          <a:xfrm>
            <a:off x="1378524" y="2624423"/>
            <a:ext cx="9762841"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PA_库_组合 5">
            <a:extLst>
              <a:ext uri="{FF2B5EF4-FFF2-40B4-BE49-F238E27FC236}">
                <a16:creationId xmlns:a16="http://schemas.microsoft.com/office/drawing/2014/main" id="{DDD162D4-F836-4635-84ED-55677FBC3E52}"/>
              </a:ext>
            </a:extLst>
          </p:cNvPr>
          <p:cNvGrpSpPr/>
          <p:nvPr>
            <p:custDataLst>
              <p:tags r:id="rId3"/>
            </p:custDataLst>
          </p:nvPr>
        </p:nvGrpSpPr>
        <p:grpSpPr>
          <a:xfrm>
            <a:off x="516242" y="3677593"/>
            <a:ext cx="587835" cy="671691"/>
            <a:chOff x="1836100" y="2332000"/>
            <a:chExt cx="1572829" cy="820060"/>
          </a:xfrm>
        </p:grpSpPr>
        <p:sp>
          <p:nvSpPr>
            <p:cNvPr id="31" name="任意多边形 10">
              <a:extLst>
                <a:ext uri="{FF2B5EF4-FFF2-40B4-BE49-F238E27FC236}">
                  <a16:creationId xmlns:a16="http://schemas.microsoft.com/office/drawing/2014/main" id="{8439F104-1BB9-4CC7-B9F6-06F5F43ABCA1}"/>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id="{D02151E4-019B-441F-856B-DE4B535F4D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id="{AE8FA472-D004-415A-AD43-D92D8F031519}"/>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4" name="Rectangle 33">
            <a:extLst>
              <a:ext uri="{FF2B5EF4-FFF2-40B4-BE49-F238E27FC236}">
                <a16:creationId xmlns:a16="http://schemas.microsoft.com/office/drawing/2014/main" id="{238AB3E8-5777-42C4-91E5-A83AD5EDC0FC}"/>
              </a:ext>
            </a:extLst>
          </p:cNvPr>
          <p:cNvSpPr/>
          <p:nvPr/>
        </p:nvSpPr>
        <p:spPr>
          <a:xfrm>
            <a:off x="1313278" y="3578623"/>
            <a:ext cx="10207394"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5" name="PA_库_组合 5">
            <a:extLst>
              <a:ext uri="{FF2B5EF4-FFF2-40B4-BE49-F238E27FC236}">
                <a16:creationId xmlns:a16="http://schemas.microsoft.com/office/drawing/2014/main" id="{B4D84E1D-27A5-4683-954F-31096D0669B8}"/>
              </a:ext>
            </a:extLst>
          </p:cNvPr>
          <p:cNvGrpSpPr/>
          <p:nvPr>
            <p:custDataLst>
              <p:tags r:id="rId4"/>
            </p:custDataLst>
          </p:nvPr>
        </p:nvGrpSpPr>
        <p:grpSpPr>
          <a:xfrm>
            <a:off x="624582" y="4972713"/>
            <a:ext cx="587835" cy="671691"/>
            <a:chOff x="1836100" y="2332000"/>
            <a:chExt cx="1572829" cy="820060"/>
          </a:xfrm>
        </p:grpSpPr>
        <p:sp>
          <p:nvSpPr>
            <p:cNvPr id="36" name="任意多边形 10">
              <a:extLst>
                <a:ext uri="{FF2B5EF4-FFF2-40B4-BE49-F238E27FC236}">
                  <a16:creationId xmlns:a16="http://schemas.microsoft.com/office/drawing/2014/main" id="{E01CE7C2-3D91-41CE-8C17-7C0495945B6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任意多边形 11">
              <a:extLst>
                <a:ext uri="{FF2B5EF4-FFF2-40B4-BE49-F238E27FC236}">
                  <a16:creationId xmlns:a16="http://schemas.microsoft.com/office/drawing/2014/main" id="{FDE2F991-9201-433D-978B-80A549FA6C0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id="{A94E5C43-3526-4D66-BB5B-51EB87935DB5}"/>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9" name="Rectangle 38">
            <a:extLst>
              <a:ext uri="{FF2B5EF4-FFF2-40B4-BE49-F238E27FC236}">
                <a16:creationId xmlns:a16="http://schemas.microsoft.com/office/drawing/2014/main" id="{F6BAC05F-1476-4C07-B5B3-68F57210B71F}"/>
              </a:ext>
            </a:extLst>
          </p:cNvPr>
          <p:cNvSpPr/>
          <p:nvPr/>
        </p:nvSpPr>
        <p:spPr>
          <a:xfrm>
            <a:off x="1313278" y="4743900"/>
            <a:ext cx="10327853"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endParaRPr lang="vi-VN"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id="{FD6A1643-D6A7-4A02-A5D3-5B3A7410D7AB}"/>
              </a:ext>
            </a:extLst>
          </p:cNvPr>
          <p:cNvGrpSpPr/>
          <p:nvPr/>
        </p:nvGrpSpPr>
        <p:grpSpPr>
          <a:xfrm>
            <a:off x="9240409" y="-448419"/>
            <a:ext cx="2844126" cy="2557500"/>
            <a:chOff x="7656473" y="831396"/>
            <a:chExt cx="3689350" cy="3269584"/>
          </a:xfrm>
        </p:grpSpPr>
        <p:pic>
          <p:nvPicPr>
            <p:cNvPr id="41" name="图片 2" descr="2">
              <a:extLst>
                <a:ext uri="{FF2B5EF4-FFF2-40B4-BE49-F238E27FC236}">
                  <a16:creationId xmlns:a16="http://schemas.microsoft.com/office/drawing/2014/main" id="{E8A9DD5C-9874-4A1E-8316-2D01897C576F}"/>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2" name="Rounded Rectangle 53">
              <a:extLst>
                <a:ext uri="{FF2B5EF4-FFF2-40B4-BE49-F238E27FC236}">
                  <a16:creationId xmlns:a16="http://schemas.microsoft.com/office/drawing/2014/main" id="{EEB3D26B-CDCC-41ED-A232-337597F5117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3" name="Picture 42">
            <a:extLst>
              <a:ext uri="{FF2B5EF4-FFF2-40B4-BE49-F238E27FC236}">
                <a16:creationId xmlns:a16="http://schemas.microsoft.com/office/drawing/2014/main" id="{5C909F51-0E43-4990-F083-73D86EF19F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750"/>
                                        <p:tgtEl>
                                          <p:spTgt spid="34"/>
                                        </p:tgtEl>
                                      </p:cBhvr>
                                    </p:animEffect>
                                    <p:anim calcmode="lin" valueType="num">
                                      <p:cBhvr>
                                        <p:cTn id="31" dur="750" fill="hold"/>
                                        <p:tgtEl>
                                          <p:spTgt spid="34"/>
                                        </p:tgtEl>
                                        <p:attrNameLst>
                                          <p:attrName>ppt_x</p:attrName>
                                        </p:attrNameLst>
                                      </p:cBhvr>
                                      <p:tavLst>
                                        <p:tav tm="0">
                                          <p:val>
                                            <p:strVal val="#ppt_x"/>
                                          </p:val>
                                        </p:tav>
                                        <p:tav tm="100000">
                                          <p:val>
                                            <p:strVal val="#ppt_x"/>
                                          </p:val>
                                        </p:tav>
                                      </p:tavLst>
                                    </p:anim>
                                    <p:anim calcmode="lin" valueType="num">
                                      <p:cBhvr>
                                        <p:cTn id="3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750"/>
                                        <p:tgtEl>
                                          <p:spTgt spid="3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anim calcmode="lin" valueType="num">
                                      <p:cBhvr>
                                        <p:cTn id="41" dur="750" fill="hold"/>
                                        <p:tgtEl>
                                          <p:spTgt spid="39"/>
                                        </p:tgtEl>
                                        <p:attrNameLst>
                                          <p:attrName>ppt_x</p:attrName>
                                        </p:attrNameLst>
                                      </p:cBhvr>
                                      <p:tavLst>
                                        <p:tav tm="0">
                                          <p:val>
                                            <p:strVal val="#ppt_x"/>
                                          </p:val>
                                        </p:tav>
                                        <p:tav tm="100000">
                                          <p:val>
                                            <p:strVal val="#ppt_x"/>
                                          </p:val>
                                        </p:tav>
                                      </p:tavLst>
                                    </p:anim>
                                    <p:anim calcmode="lin" valueType="num">
                                      <p:cBhvr>
                                        <p:cTn id="4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5" y="39949"/>
            <a:ext cx="11896725" cy="3460371"/>
          </a:xfrm>
          <a:prstGeom prst="rect">
            <a:avLst/>
          </a:prstGeom>
          <a:noFill/>
        </p:spPr>
        <p:txBody>
          <a:bodyPr wrap="square" rtlCol="0">
            <a:spAutoFit/>
          </a:bodyPr>
          <a:lstStyle/>
          <a:p>
            <a:pPr marL="514350" indent="-514350" algn="ctr">
              <a:buAutoNum type="arabicPeriod"/>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Đeo khăn quàng sẽ giúp em khôn lớn</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Em sẽ trưởng thành hơn khi được kết nạp vào Đội.</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Nêu ý kiến khác của em.</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1673452" y="3758003"/>
            <a:ext cx="9764351" cy="1392908"/>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77218"/>
            </a:xfrm>
            <a:prstGeom prst="rect">
              <a:avLst/>
            </a:prstGeom>
            <a:noFill/>
          </p:spPr>
          <p:txBody>
            <a:bodyPr wrap="square" rtlCol="0">
              <a:spAutoFit/>
            </a:bodyPr>
            <a:lstStyle/>
            <a:p>
              <a:pPr>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đọc kĩ 2 câu thơ và các đáp án để lựa chọn đáp án phù hợp.</a:t>
              </a:r>
            </a:p>
          </p:txBody>
        </p:sp>
      </p:grpSp>
      <p:sp>
        <p:nvSpPr>
          <p:cNvPr id="2" name="Oval 1">
            <a:extLst>
              <a:ext uri="{FF2B5EF4-FFF2-40B4-BE49-F238E27FC236}">
                <a16:creationId xmlns:a16="http://schemas.microsoft.com/office/drawing/2014/main" id="{02939FCF-43F6-4B79-B61C-FB1AA81AF93B}"/>
              </a:ext>
            </a:extLst>
          </p:cNvPr>
          <p:cNvSpPr/>
          <p:nvPr/>
        </p:nvSpPr>
        <p:spPr>
          <a:xfrm>
            <a:off x="228600" y="2305050"/>
            <a:ext cx="485775"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5C909F51-0E43-4990-F083-73D86EF19F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00DE7E3E-F857-441C-AC3A-A3564D1711E7}"/>
              </a:ext>
            </a:extLst>
          </p:cNvPr>
          <p:cNvPicPr>
            <a:picLocks noChangeAspect="1"/>
          </p:cNvPicPr>
          <p:nvPr/>
        </p:nvPicPr>
        <p:blipFill>
          <a:blip r:embed="rId4">
            <a:lum bright="70000" contrast="-70000"/>
          </a:blip>
          <a:stretch>
            <a:fillRect/>
          </a:stretch>
        </p:blipFill>
        <p:spPr>
          <a:xfrm>
            <a:off x="2405143" y="1813449"/>
            <a:ext cx="5968501" cy="2786113"/>
          </a:xfrm>
          <a:prstGeom prst="rect">
            <a:avLst/>
          </a:prstGeom>
        </p:spPr>
      </p:pic>
      <p:pic>
        <p:nvPicPr>
          <p:cNvPr id="4" name="Picture 3">
            <a:extLst>
              <a:ext uri="{FF2B5EF4-FFF2-40B4-BE49-F238E27FC236}">
                <a16:creationId xmlns:a16="http://schemas.microsoft.com/office/drawing/2014/main" id="{5C909F51-0E43-4990-F083-73D86EF19F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6" y="316174"/>
            <a:ext cx="11677650" cy="1077218"/>
          </a:xfrm>
          <a:prstGeom prst="rect">
            <a:avLst/>
          </a:prstGeom>
          <a:noFill/>
        </p:spPr>
        <p:txBody>
          <a:bodyPr wrap="square" rtlCol="0">
            <a:spAutoFit/>
          </a:bodyPr>
          <a:lstStyle/>
          <a:p>
            <a:pPr marL="514350" lvl="0" indent="-514350" algn="ctr">
              <a:buFontTx/>
              <a:buAutoNum type="arabicPeriod"/>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p>
        </p:txBody>
      </p:sp>
      <p:grpSp>
        <p:nvGrpSpPr>
          <p:cNvPr id="7" name="Group 6">
            <a:extLst>
              <a:ext uri="{FF2B5EF4-FFF2-40B4-BE49-F238E27FC236}">
                <a16:creationId xmlns:a16="http://schemas.microsoft.com/office/drawing/2014/main" id="{6A35AB93-CCF1-431F-BE46-F0313F97947F}"/>
              </a:ext>
            </a:extLst>
          </p:cNvPr>
          <p:cNvGrpSpPr/>
          <p:nvPr/>
        </p:nvGrpSpPr>
        <p:grpSpPr>
          <a:xfrm>
            <a:off x="4177023" y="1425959"/>
            <a:ext cx="5953326" cy="2816456"/>
            <a:chOff x="1156809" y="2036591"/>
            <a:chExt cx="6106621" cy="2816456"/>
          </a:xfrm>
        </p:grpSpPr>
        <p:grpSp>
          <p:nvGrpSpPr>
            <p:cNvPr id="9" name="Group 8">
              <a:extLst>
                <a:ext uri="{FF2B5EF4-FFF2-40B4-BE49-F238E27FC236}">
                  <a16:creationId xmlns:a16="http://schemas.microsoft.com/office/drawing/2014/main" id="{253731F6-CB87-4B4C-8CF4-07911A8A9877}"/>
                </a:ext>
              </a:extLst>
            </p:cNvPr>
            <p:cNvGrpSpPr/>
            <p:nvPr/>
          </p:nvGrpSpPr>
          <p:grpSpPr>
            <a:xfrm>
              <a:off x="1156809" y="2036591"/>
              <a:ext cx="5524766" cy="2816456"/>
              <a:chOff x="722959" y="913453"/>
              <a:chExt cx="5056500" cy="2816456"/>
            </a:xfrm>
          </p:grpSpPr>
          <p:sp>
            <p:nvSpPr>
              <p:cNvPr id="11" name="Rounded Rectangle 18">
                <a:extLst>
                  <a:ext uri="{FF2B5EF4-FFF2-40B4-BE49-F238E27FC236}">
                    <a16:creationId xmlns:a16="http://schemas.microsoft.com/office/drawing/2014/main" id="{7F77A27D-59C1-4F87-A3C2-6C2A7CC1698C}"/>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ADA3F100-4D59-4F2C-ACC8-1C0E3C87AD3D}"/>
                  </a:ext>
                </a:extLst>
              </p:cNvPr>
              <p:cNvGrpSpPr/>
              <p:nvPr/>
            </p:nvGrpSpPr>
            <p:grpSpPr>
              <a:xfrm>
                <a:off x="722959" y="913453"/>
                <a:ext cx="557239" cy="461665"/>
                <a:chOff x="818495" y="763325"/>
                <a:chExt cx="557239" cy="461665"/>
              </a:xfrm>
            </p:grpSpPr>
            <p:sp>
              <p:nvSpPr>
                <p:cNvPr id="13" name="MH_SubTitle_1">
                  <a:extLst>
                    <a:ext uri="{FF2B5EF4-FFF2-40B4-BE49-F238E27FC236}">
                      <a16:creationId xmlns:a16="http://schemas.microsoft.com/office/drawing/2014/main" id="{1D5BE9E1-A60D-4578-9216-5128130B1B89}"/>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FBFD0B4C-D5F8-4DC3-AA3C-86BF1D838074}"/>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sp>
          <p:nvSpPr>
            <p:cNvPr id="10" name="TextBox 9">
              <a:extLst>
                <a:ext uri="{FF2B5EF4-FFF2-40B4-BE49-F238E27FC236}">
                  <a16:creationId xmlns:a16="http://schemas.microsoft.com/office/drawing/2014/main" id="{4AB89C73-3520-423C-8BAD-858F27C3C409}"/>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5" name="Straight Connector 4">
            <a:extLst>
              <a:ext uri="{FF2B5EF4-FFF2-40B4-BE49-F238E27FC236}">
                <a16:creationId xmlns:a16="http://schemas.microsoft.com/office/drawing/2014/main" id="{14C167DE-C60A-4EB9-9145-62410D8434C1}"/>
              </a:ext>
            </a:extLst>
          </p:cNvPr>
          <p:cNvCxnSpPr/>
          <p:nvPr/>
        </p:nvCxnSpPr>
        <p:spPr>
          <a:xfrm>
            <a:off x="4686300" y="22002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C2DB65-4DAE-446B-9BC9-05506A53EF58}"/>
              </a:ext>
            </a:extLst>
          </p:cNvPr>
          <p:cNvCxnSpPr>
            <a:cxnSpLocks/>
          </p:cNvCxnSpPr>
          <p:nvPr/>
        </p:nvCxnSpPr>
        <p:spPr>
          <a:xfrm>
            <a:off x="4606585" y="2647950"/>
            <a:ext cx="3870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DC726A-D861-4583-A519-4B37C28199CD}"/>
              </a:ext>
            </a:extLst>
          </p:cNvPr>
          <p:cNvCxnSpPr>
            <a:cxnSpLocks/>
          </p:cNvCxnSpPr>
          <p:nvPr/>
        </p:nvCxnSpPr>
        <p:spPr>
          <a:xfrm>
            <a:off x="4606585" y="3162300"/>
            <a:ext cx="2880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D354AA-D531-40F3-BCA2-26AC5A24B45C}"/>
              </a:ext>
            </a:extLst>
          </p:cNvPr>
          <p:cNvCxnSpPr>
            <a:cxnSpLocks/>
          </p:cNvCxnSpPr>
          <p:nvPr/>
        </p:nvCxnSpPr>
        <p:spPr>
          <a:xfrm>
            <a:off x="4770582" y="3676650"/>
            <a:ext cx="3868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C909F51-0E43-4990-F083-73D86EF19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189049730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0" y="177076"/>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42913" y="4646085"/>
            <a:ext cx="11601450" cy="2062103"/>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60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trời xanh, cánh buồm, mặt biển, dòng sông, nắng trưa, bướm bay, con tàu.</a:t>
              </a:r>
            </a:p>
          </p:txBody>
        </p:sp>
      </p:grpSp>
      <p:grpSp>
        <p:nvGrpSpPr>
          <p:cNvPr id="5" name="Group 4">
            <a:extLst>
              <a:ext uri="{FF2B5EF4-FFF2-40B4-BE49-F238E27FC236}">
                <a16:creationId xmlns:a16="http://schemas.microsoft.com/office/drawing/2014/main" id="{237DCA0F-D37D-4FCC-845E-AE0A67510A17}"/>
              </a:ext>
            </a:extLst>
          </p:cNvPr>
          <p:cNvGrpSpPr/>
          <p:nvPr/>
        </p:nvGrpSpPr>
        <p:grpSpPr>
          <a:xfrm>
            <a:off x="706664" y="1706921"/>
            <a:ext cx="10983552" cy="2609648"/>
            <a:chOff x="854301" y="2211746"/>
            <a:chExt cx="10983552" cy="2609648"/>
          </a:xfrm>
        </p:grpSpPr>
        <p:sp>
          <p:nvSpPr>
            <p:cNvPr id="7" name="Rounded Rectangle 18">
              <a:extLst>
                <a:ext uri="{FF2B5EF4-FFF2-40B4-BE49-F238E27FC236}">
                  <a16:creationId xmlns:a16="http://schemas.microsoft.com/office/drawing/2014/main" id="{A2A4A26A-419A-4FE8-BCA8-4FF732A45AB2}"/>
                </a:ext>
              </a:extLst>
            </p:cNvPr>
            <p:cNvSpPr/>
            <p:nvPr/>
          </p:nvSpPr>
          <p:spPr>
            <a:xfrm>
              <a:off x="854301" y="2211746"/>
              <a:ext cx="10528073"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8C1ABC2E-A9D6-4C5D-9F25-61E1CBEBCE9F}"/>
                </a:ext>
              </a:extLst>
            </p:cNvPr>
            <p:cNvSpPr txBox="1"/>
            <p:nvPr/>
          </p:nvSpPr>
          <p:spPr>
            <a:xfrm>
              <a:off x="1190625" y="2381250"/>
              <a:ext cx="49053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id="{15BD2B21-939F-4B87-B923-CB7693802124}"/>
                </a:ext>
              </a:extLst>
            </p:cNvPr>
            <p:cNvSpPr txBox="1"/>
            <p:nvPr/>
          </p:nvSpPr>
          <p:spPr>
            <a:xfrm>
              <a:off x="6286499" y="2371725"/>
              <a:ext cx="55513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icture 10">
            <a:extLst>
              <a:ext uri="{FF2B5EF4-FFF2-40B4-BE49-F238E27FC236}">
                <a16:creationId xmlns:a16="http://schemas.microsoft.com/office/drawing/2014/main" id="{5C909F51-0E43-4990-F083-73D86EF19F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155740664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28600" y="487710"/>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09575" y="5129153"/>
            <a:ext cx="11896725" cy="1775479"/>
            <a:chOff x="1198086" y="4331998"/>
            <a:chExt cx="9010213" cy="1775479"/>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qua lời nhắn nhủ của chị, người em sẽ cảm nhận được niềm tin, sự mong mỏi của chị dành cho mình.</a:t>
              </a:r>
            </a:p>
          </p:txBody>
        </p:sp>
      </p:grpSp>
      <p:grpSp>
        <p:nvGrpSpPr>
          <p:cNvPr id="7" name="Group 6">
            <a:extLst>
              <a:ext uri="{FF2B5EF4-FFF2-40B4-BE49-F238E27FC236}">
                <a16:creationId xmlns:a16="http://schemas.microsoft.com/office/drawing/2014/main" id="{E8D45FB3-666A-492D-8130-2F42ECF5E4DE}"/>
              </a:ext>
            </a:extLst>
          </p:cNvPr>
          <p:cNvGrpSpPr/>
          <p:nvPr/>
        </p:nvGrpSpPr>
        <p:grpSpPr>
          <a:xfrm>
            <a:off x="3750414" y="1883774"/>
            <a:ext cx="5953326" cy="2816456"/>
            <a:chOff x="1156809" y="2036591"/>
            <a:chExt cx="6106621" cy="2816456"/>
          </a:xfrm>
        </p:grpSpPr>
        <p:grpSp>
          <p:nvGrpSpPr>
            <p:cNvPr id="8" name="Group 7">
              <a:extLst>
                <a:ext uri="{FF2B5EF4-FFF2-40B4-BE49-F238E27FC236}">
                  <a16:creationId xmlns:a16="http://schemas.microsoft.com/office/drawing/2014/main" id="{91004B4B-3895-42DB-9EC9-190F2BC886B0}"/>
                </a:ext>
              </a:extLst>
            </p:cNvPr>
            <p:cNvGrpSpPr/>
            <p:nvPr/>
          </p:nvGrpSpPr>
          <p:grpSpPr>
            <a:xfrm>
              <a:off x="1156809" y="2036591"/>
              <a:ext cx="5524766" cy="2816456"/>
              <a:chOff x="722959" y="913453"/>
              <a:chExt cx="5056500" cy="2816456"/>
            </a:xfrm>
          </p:grpSpPr>
          <p:sp>
            <p:nvSpPr>
              <p:cNvPr id="10" name="Rounded Rectangle 18">
                <a:extLst>
                  <a:ext uri="{FF2B5EF4-FFF2-40B4-BE49-F238E27FC236}">
                    <a16:creationId xmlns:a16="http://schemas.microsoft.com/office/drawing/2014/main" id="{0086AC53-9C50-4875-BDD0-7F7340BD1BC8}"/>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47A262AE-A887-4EC9-A7EF-5A959FBC10F7}"/>
                  </a:ext>
                </a:extLst>
              </p:cNvPr>
              <p:cNvGrpSpPr/>
              <p:nvPr/>
            </p:nvGrpSpPr>
            <p:grpSpPr>
              <a:xfrm>
                <a:off x="722959" y="913453"/>
                <a:ext cx="557239" cy="461665"/>
                <a:chOff x="818495" y="763325"/>
                <a:chExt cx="557239" cy="461665"/>
              </a:xfrm>
            </p:grpSpPr>
            <p:sp>
              <p:nvSpPr>
                <p:cNvPr id="12" name="MH_SubTitle_1">
                  <a:extLst>
                    <a:ext uri="{FF2B5EF4-FFF2-40B4-BE49-F238E27FC236}">
                      <a16:creationId xmlns:a16="http://schemas.microsoft.com/office/drawing/2014/main" id="{37B39A1D-AAE5-4FE2-ABE8-46B6FB58D4AA}"/>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0D13A1C0-F5DF-4D33-9D10-0E8C58E645E6}"/>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grpSp>
        <p:sp>
          <p:nvSpPr>
            <p:cNvPr id="9" name="TextBox 8">
              <a:extLst>
                <a:ext uri="{FF2B5EF4-FFF2-40B4-BE49-F238E27FC236}">
                  <a16:creationId xmlns:a16="http://schemas.microsoft.com/office/drawing/2014/main" id="{5D12EAE5-FAB3-4E44-BED5-F181B10F6B44}"/>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p:txBody>
        </p:sp>
      </p:grpSp>
      <p:pic>
        <p:nvPicPr>
          <p:cNvPr id="14" name="Picture 13">
            <a:extLst>
              <a:ext uri="{FF2B5EF4-FFF2-40B4-BE49-F238E27FC236}">
                <a16:creationId xmlns:a16="http://schemas.microsoft.com/office/drawing/2014/main" id="{5C909F51-0E43-4990-F083-73D86EF19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1031909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algn="ctr">
              <a:defRPr/>
            </a:pPr>
            <a:r>
              <a:rPr lang="vi-VN" altLang="zh-CN" sz="3200" b="1" kern="0" dirty="0">
                <a:solidFill>
                  <a:srgbClr val="0070C0"/>
                </a:solidFill>
                <a:ea typeface="inpin heiti" charset="-122"/>
                <a:cs typeface="Times New Roman" panose="02020603050405020304" pitchFamily="18" charset="0"/>
              </a:rPr>
              <a:t>Học thuộc lòng</a:t>
            </a:r>
            <a:endParaRPr lang="zh-CN" altLang="en-US" sz="3200" b="1" kern="0" dirty="0">
              <a:solidFill>
                <a:srgbClr val="0070C0"/>
              </a:solidFill>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algn="ctr">
              <a:lnSpc>
                <a:spcPct val="150000"/>
              </a:lnSpc>
            </a:pPr>
            <a:r>
              <a:rPr lang="vi-VN"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Ngày</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Đội</a:t>
            </a:r>
            <a:endParaRPr lang="vi-VN" altLang="zh-C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Màu khăn tuổi thiếu niên</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Suốt đời tươi thắm mãi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Như lời ru vời vợi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Chẳng bao giờ cách xa.</a:t>
            </a:r>
          </a:p>
          <a:p>
            <a:pPr algn="ctr">
              <a:lnSpc>
                <a:spcPct val="150000"/>
              </a:lnSpc>
            </a:pPr>
            <a:endParaRPr lang="vi-VN" altLang="zh-C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227492" y="3773624"/>
            <a:ext cx="23399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065052" y="3012034"/>
            <a:ext cx="227956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297947" y="2333397"/>
            <a:ext cx="24217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469773" y="4535214"/>
            <a:ext cx="203728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6912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1" y="3012034"/>
            <a:ext cx="213433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3" y="457180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18" name="Picture 17">
            <a:extLst>
              <a:ext uri="{FF2B5EF4-FFF2-40B4-BE49-F238E27FC236}">
                <a16:creationId xmlns:a16="http://schemas.microsoft.com/office/drawing/2014/main" id="{5C909F51-0E43-4990-F083-73D86EF19F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21116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Này em, mở cửa ra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 trời xanh vẫn đợi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Cánh buồm là tiếng gọi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Mặt biển và dòng sông.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548113" y="3773624"/>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6952891" y="3012034"/>
            <a:ext cx="213072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6832121" y="2320472"/>
            <a:ext cx="23481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099398" y="453521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0" y="377362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12034"/>
            <a:ext cx="220129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21582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20453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2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Nắng vườn trưa mênh mông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Bướm bay như lời hát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Con tàu là đất nước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Đưa ta tới bến xa.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6934275" y="3789059"/>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254815" y="3006311"/>
            <a:ext cx="191506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444596" y="2372578"/>
            <a:ext cx="292176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6675956" y="456608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83067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06311"/>
            <a:ext cx="244489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6319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175205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18" name="Picture 17">
            <a:extLst>
              <a:ext uri="{FF2B5EF4-FFF2-40B4-BE49-F238E27FC236}">
                <a16:creationId xmlns:a16="http://schemas.microsoft.com/office/drawing/2014/main" id="{5C909F51-0E43-4990-F083-73D86EF19F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402851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A_图片 6">
            <a:extLst>
              <a:ext uri="{FF2B5EF4-FFF2-40B4-BE49-F238E27FC236}">
                <a16:creationId xmlns:a16="http://schemas.microsoft.com/office/drawing/2014/main" id="{91454F0F-DC46-4E57-91B4-D47DEF744E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713977" cy="6858000"/>
          </a:xfrm>
          <a:prstGeom prst="rect">
            <a:avLst/>
          </a:prstGeom>
        </p:spPr>
      </p:pic>
      <p:pic>
        <p:nvPicPr>
          <p:cNvPr id="13" name="PA_图片 4">
            <a:extLst>
              <a:ext uri="{FF2B5EF4-FFF2-40B4-BE49-F238E27FC236}">
                <a16:creationId xmlns:a16="http://schemas.microsoft.com/office/drawing/2014/main" id="{AE7B2748-1252-423C-8A0E-3B66ECCA50C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14" name="TextBox 13">
            <a:extLst>
              <a:ext uri="{FF2B5EF4-FFF2-40B4-BE49-F238E27FC236}">
                <a16:creationId xmlns:a16="http://schemas.microsoft.com/office/drawing/2014/main" id="{38AB4E9A-C385-4823-920F-AF413741736C}"/>
              </a:ext>
            </a:extLst>
          </p:cNvPr>
          <p:cNvSpPr txBox="1"/>
          <p:nvPr/>
        </p:nvSpPr>
        <p:spPr>
          <a:xfrm>
            <a:off x="4290941" y="2644906"/>
            <a:ext cx="5941195" cy="2246769"/>
          </a:xfrm>
          <a:prstGeom prst="rect">
            <a:avLst/>
          </a:prstGeom>
          <a:noFill/>
        </p:spPr>
        <p:txBody>
          <a:bodyPr wrap="square" rtlCol="0">
            <a:spAutoFit/>
          </a:bodyPr>
          <a:lstStyle/>
          <a:p>
            <a:pPr algn="just"/>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thơ là lời của người chị nói về ngày vào Đội của em mình. Đó là những lời chia sẻ, động viên và mong muốn của người chị đối với người em khi được kết nạp Đội.</a:t>
            </a:r>
          </a:p>
        </p:txBody>
      </p:sp>
      <p:sp>
        <p:nvSpPr>
          <p:cNvPr id="15" name="TextBox 14">
            <a:extLst>
              <a:ext uri="{FF2B5EF4-FFF2-40B4-BE49-F238E27FC236}">
                <a16:creationId xmlns:a16="http://schemas.microsoft.com/office/drawing/2014/main" id="{51020D9F-1F09-4F37-ABA8-C765F8FCEE3F}"/>
              </a:ext>
            </a:extLst>
          </p:cNvPr>
          <p:cNvSpPr txBox="1"/>
          <p:nvPr/>
        </p:nvSpPr>
        <p:spPr>
          <a:xfrm>
            <a:off x="5599276" y="1935417"/>
            <a:ext cx="3038011" cy="584775"/>
          </a:xfrm>
          <a:prstGeom prst="rect">
            <a:avLst/>
          </a:prstGeom>
          <a:noFill/>
        </p:spPr>
        <p:txBody>
          <a:bodyPr wrap="non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thơ</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5C909F51-0E43-4990-F083-73D86EF19F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303570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descr="Text&#10;&#10;Description automatically generated">
            <a:extLst>
              <a:ext uri="{FF2B5EF4-FFF2-40B4-BE49-F238E27FC236}">
                <a16:creationId xmlns:a16="http://schemas.microsoft.com/office/drawing/2014/main" id="{C8BE85D9-C997-4A09-B6D2-4216F2D666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548038" y="2484666"/>
            <a:ext cx="7021552" cy="17540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8" name="矩形 27"/>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Rectangle 17">
            <a:extLst>
              <a:ext uri="{FF2B5EF4-FFF2-40B4-BE49-F238E27FC236}">
                <a16:creationId xmlns:a16="http://schemas.microsoft.com/office/drawing/2014/main" id="{967F63D3-C83D-491F-B3A3-2A3C5B44DB1D}"/>
              </a:ext>
            </a:extLst>
          </p:cNvPr>
          <p:cNvSpPr/>
          <p:nvPr/>
        </p:nvSpPr>
        <p:spPr>
          <a:xfrm>
            <a:off x="3262732" y="389378"/>
            <a:ext cx="1915909" cy="584775"/>
          </a:xfrm>
          <a:prstGeom prst="rect">
            <a:avLst/>
          </a:prstGeom>
        </p:spPr>
        <p:txBody>
          <a:bodyPr wrap="none">
            <a:spAutoFit/>
          </a:bodyPr>
          <a:lstStyle/>
          <a:p>
            <a:pPr algn="ctr">
              <a:defRPr/>
            </a:pPr>
            <a:r>
              <a:rPr lang="en-US" altLang="zh-CN" sz="3200" b="1" kern="0" dirty="0" err="1">
                <a:solidFill>
                  <a:srgbClr val="FFFF00"/>
                </a:solidFill>
                <a:latin typeface="Arial"/>
                <a:ea typeface="inpin heiti" charset="-122"/>
                <a:cs typeface="Times New Roman" panose="02020603050405020304" pitchFamily="18" charset="0"/>
                <a:sym typeface="Arial"/>
              </a:rPr>
              <a:t>Đọc</a:t>
            </a:r>
            <a:r>
              <a:rPr lang="en-US" altLang="zh-CN" sz="3200" b="1" kern="0" dirty="0">
                <a:solidFill>
                  <a:srgbClr val="FFFF00"/>
                </a:solidFill>
                <a:latin typeface="Arial"/>
                <a:ea typeface="inpin heiti" charset="-122"/>
                <a:cs typeface="Times New Roman" panose="02020603050405020304" pitchFamily="18" charset="0"/>
                <a:sym typeface="Arial"/>
              </a:rPr>
              <a:t> </a:t>
            </a:r>
            <a:r>
              <a:rPr lang="en-US" altLang="zh-CN" sz="3200" b="1" kern="0" dirty="0" err="1">
                <a:solidFill>
                  <a:srgbClr val="FFFF00"/>
                </a:solidFill>
                <a:latin typeface="Arial"/>
                <a:ea typeface="inpin heiti" charset="-122"/>
                <a:cs typeface="Times New Roman" panose="02020603050405020304" pitchFamily="18" charset="0"/>
                <a:sym typeface="Arial"/>
              </a:rPr>
              <a:t>mẫu</a:t>
            </a:r>
            <a:endParaRPr lang="zh-CN" altLang="en-US" sz="3200" b="1" kern="0" dirty="0">
              <a:solidFill>
                <a:srgbClr val="FFFF00"/>
              </a:solidFill>
              <a:latin typeface="Arial"/>
              <a:ea typeface="inpin heiti" charset="-122"/>
              <a:cs typeface="Times New Roman" panose="02020603050405020304" pitchFamily="18" charset="0"/>
              <a:sym typeface="Arial"/>
            </a:endParaRPr>
          </a:p>
        </p:txBody>
      </p:sp>
      <p:pic>
        <p:nvPicPr>
          <p:cNvPr id="29" name="图片 2">
            <a:extLst>
              <a:ext uri="{FF2B5EF4-FFF2-40B4-BE49-F238E27FC236}">
                <a16:creationId xmlns:a16="http://schemas.microsoft.com/office/drawing/2014/main" id="{217E9B81-AE32-434D-BA0B-A2A5A13A01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0" name="Picture 29" descr="A close-up of a toy&#10;&#10;Description automatically generated with medium confidence">
            <a:extLst>
              <a:ext uri="{FF2B5EF4-FFF2-40B4-BE49-F238E27FC236}">
                <a16:creationId xmlns:a16="http://schemas.microsoft.com/office/drawing/2014/main" id="{76051555-3A56-4015-9FE2-51246FA62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1" name="TextBox 28">
            <a:extLst>
              <a:ext uri="{FF2B5EF4-FFF2-40B4-BE49-F238E27FC236}">
                <a16:creationId xmlns:a16="http://schemas.microsoft.com/office/drawing/2014/main" id="{79C1B098-FEAB-44F3-B6EF-91F47535B4E4}"/>
              </a:ext>
            </a:extLst>
          </p:cNvPr>
          <p:cNvSpPr txBox="1"/>
          <p:nvPr/>
        </p:nvSpPr>
        <p:spPr>
          <a:xfrm>
            <a:off x="4392825" y="5308951"/>
            <a:ext cx="3717630" cy="983873"/>
          </a:xfrm>
          <a:prstGeom prst="cloud">
            <a:avLst/>
          </a:prstGeom>
          <a:solidFill>
            <a:srgbClr val="EC9DAE"/>
          </a:solidFill>
        </p:spPr>
        <p:txBody>
          <a:bodyPr wrap="square" rtlCol="0">
            <a:spAutoFit/>
          </a:bodyPr>
          <a:lstStyle/>
          <a:p>
            <a:pPr algn="ctr">
              <a:defRPr/>
            </a:pPr>
            <a:r>
              <a:rPr lang="en-US" altLang="zh-CN" sz="3600" b="1">
                <a:solidFill>
                  <a:prstClr val="black"/>
                </a:solidFill>
                <a:latin typeface="Arial"/>
                <a:ea typeface="inpin heiti" charset="-122"/>
                <a:cs typeface="Times New Roman" panose="02020603050405020304" pitchFamily="18" charset="0"/>
                <a:sym typeface="Arial"/>
              </a:rPr>
              <a:t>MẮT DÕI</a:t>
            </a:r>
            <a:endParaRPr lang="zh-CN" altLang="en-US" sz="3600" b="1" dirty="0">
              <a:solidFill>
                <a:prstClr val="black"/>
              </a:solidFill>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id="{A4E5C8F8-8D20-4767-9B9A-B4B3CD366D92}"/>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algn="ctr">
              <a:defRPr/>
            </a:pPr>
            <a:r>
              <a:rPr lang="en-US" altLang="zh-CN" sz="3600" b="1" kern="0" dirty="0">
                <a:solidFill>
                  <a:prstClr val="black"/>
                </a:solidFill>
                <a:latin typeface="Arial"/>
                <a:ea typeface="inpin heiti" charset="-122"/>
                <a:cs typeface="Times New Roman" panose="02020603050405020304" pitchFamily="18" charset="0"/>
                <a:sym typeface="Arial"/>
              </a:rPr>
              <a:t>TAI NGHE</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id="{08759AF1-6E05-4C6E-AE76-063DBB02670D}"/>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algn="ctr">
              <a:defRPr/>
            </a:pPr>
            <a:r>
              <a:rPr lang="en-US" altLang="zh-CN" sz="3600" b="1" kern="0">
                <a:solidFill>
                  <a:prstClr val="black"/>
                </a:solidFill>
                <a:latin typeface="Arial"/>
                <a:ea typeface="inpin heiti" charset="-122"/>
                <a:cs typeface="Times New Roman" panose="02020603050405020304" pitchFamily="18" charset="0"/>
                <a:sym typeface="Arial"/>
              </a:rPr>
              <a:t>TAY DÒ</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id="{7769C0AF-00DA-4CBF-B266-A310F290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id="{646F3B86-332B-4F8A-AAAF-398DE3822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id="{9C46E108-D023-4DF1-BF99-1F63A04A0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3AE8CE94-DA8A-427C-8D9D-DEA1642F08B1}"/>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pic>
        <p:nvPicPr>
          <p:cNvPr id="15" name="Picture 14">
            <a:extLst>
              <a:ext uri="{FF2B5EF4-FFF2-40B4-BE49-F238E27FC236}">
                <a16:creationId xmlns:a16="http://schemas.microsoft.com/office/drawing/2014/main" id="{5C909F51-0E43-4990-F083-73D86EF19F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900" decel="100000" fill="hold"/>
                                        <p:tgtEl>
                                          <p:spTgt spid="2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0.7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62" name="图片 61"/>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64" name="矩形 63"/>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2" name="组合 26">
            <a:extLst>
              <a:ext uri="{FF2B5EF4-FFF2-40B4-BE49-F238E27FC236}">
                <a16:creationId xmlns:a16="http://schemas.microsoft.com/office/drawing/2014/main" id="{D43B9ADE-3842-47B5-AC72-46B2028C1186}"/>
              </a:ext>
            </a:extLst>
          </p:cNvPr>
          <p:cNvGrpSpPr/>
          <p:nvPr/>
        </p:nvGrpSpPr>
        <p:grpSpPr>
          <a:xfrm>
            <a:off x="2208611" y="1338064"/>
            <a:ext cx="9402361" cy="3264236"/>
            <a:chOff x="2334419" y="1503963"/>
            <a:chExt cx="7774776" cy="3264236"/>
          </a:xfrm>
        </p:grpSpPr>
        <p:sp>
          <p:nvSpPr>
            <p:cNvPr id="73" name="矩形: 圆角 27">
              <a:extLst>
                <a:ext uri="{FF2B5EF4-FFF2-40B4-BE49-F238E27FC236}">
                  <a16:creationId xmlns:a16="http://schemas.microsoft.com/office/drawing/2014/main" id="{1B083165-31C8-40EB-88D7-C82B393BA8C9}"/>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4" name="矩形: 圆角 28">
              <a:extLst>
                <a:ext uri="{FF2B5EF4-FFF2-40B4-BE49-F238E27FC236}">
                  <a16:creationId xmlns:a16="http://schemas.microsoft.com/office/drawing/2014/main" id="{C9DF91D1-49A1-4C7B-BA5C-92C9E08F77C6}"/>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75" name="组合 29">
            <a:extLst>
              <a:ext uri="{FF2B5EF4-FFF2-40B4-BE49-F238E27FC236}">
                <a16:creationId xmlns:a16="http://schemas.microsoft.com/office/drawing/2014/main" id="{3D0B6D82-F67C-4C9F-A206-0C9B31C66401}"/>
              </a:ext>
            </a:extLst>
          </p:cNvPr>
          <p:cNvGrpSpPr/>
          <p:nvPr/>
        </p:nvGrpSpPr>
        <p:grpSpPr>
          <a:xfrm>
            <a:off x="3877797" y="0"/>
            <a:ext cx="5674655" cy="2028074"/>
            <a:chOff x="3243995" y="165899"/>
            <a:chExt cx="5674655" cy="2028074"/>
          </a:xfrm>
        </p:grpSpPr>
        <p:grpSp>
          <p:nvGrpSpPr>
            <p:cNvPr id="76" name="组合 30">
              <a:extLst>
                <a:ext uri="{FF2B5EF4-FFF2-40B4-BE49-F238E27FC236}">
                  <a16:creationId xmlns:a16="http://schemas.microsoft.com/office/drawing/2014/main" id="{928711B5-9FEC-4E4D-9EAF-DBC9A0AF8C17}"/>
                </a:ext>
              </a:extLst>
            </p:cNvPr>
            <p:cNvGrpSpPr/>
            <p:nvPr userDrawn="1"/>
          </p:nvGrpSpPr>
          <p:grpSpPr>
            <a:xfrm>
              <a:off x="3243995" y="165899"/>
              <a:ext cx="288000" cy="2028074"/>
              <a:chOff x="3837156" y="371856"/>
              <a:chExt cx="288000" cy="2028074"/>
            </a:xfrm>
          </p:grpSpPr>
          <p:cxnSp>
            <p:nvCxnSpPr>
              <p:cNvPr id="80" name="直接连接符 34">
                <a:extLst>
                  <a:ext uri="{FF2B5EF4-FFF2-40B4-BE49-F238E27FC236}">
                    <a16:creationId xmlns:a16="http://schemas.microsoft.com/office/drawing/2014/main" id="{F77D864E-2C54-461E-AC97-DF23A4DC1607}"/>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椭圆 35">
                <a:extLst>
                  <a:ext uri="{FF2B5EF4-FFF2-40B4-BE49-F238E27FC236}">
                    <a16:creationId xmlns:a16="http://schemas.microsoft.com/office/drawing/2014/main" id="{461B1C07-719A-4C44-88FC-CFD80597A0C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31">
              <a:extLst>
                <a:ext uri="{FF2B5EF4-FFF2-40B4-BE49-F238E27FC236}">
                  <a16:creationId xmlns:a16="http://schemas.microsoft.com/office/drawing/2014/main" id="{3D23DE05-BA3C-48CB-918F-C1463279A6F2}"/>
                </a:ext>
              </a:extLst>
            </p:cNvPr>
            <p:cNvGrpSpPr/>
            <p:nvPr userDrawn="1"/>
          </p:nvGrpSpPr>
          <p:grpSpPr>
            <a:xfrm>
              <a:off x="8630650" y="165899"/>
              <a:ext cx="288000" cy="2016511"/>
              <a:chOff x="3837156" y="383419"/>
              <a:chExt cx="288000" cy="2016511"/>
            </a:xfrm>
          </p:grpSpPr>
          <p:cxnSp>
            <p:nvCxnSpPr>
              <p:cNvPr id="78" name="直接连接符 32">
                <a:extLst>
                  <a:ext uri="{FF2B5EF4-FFF2-40B4-BE49-F238E27FC236}">
                    <a16:creationId xmlns:a16="http://schemas.microsoft.com/office/drawing/2014/main" id="{2E0FDB46-2E51-424E-8E26-281F0175BE5E}"/>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33">
                <a:extLst>
                  <a:ext uri="{FF2B5EF4-FFF2-40B4-BE49-F238E27FC236}">
                    <a16:creationId xmlns:a16="http://schemas.microsoft.com/office/drawing/2014/main" id="{C6B58900-7654-41BB-B42F-B0392D9A42A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2" name="TextBox 81">
            <a:extLst>
              <a:ext uri="{FF2B5EF4-FFF2-40B4-BE49-F238E27FC236}">
                <a16:creationId xmlns:a16="http://schemas.microsoft.com/office/drawing/2014/main" id="{22C36E73-3C15-4BD0-A41A-4C5C062AC764}"/>
              </a:ext>
            </a:extLst>
          </p:cNvPr>
          <p:cNvSpPr txBox="1"/>
          <p:nvPr/>
        </p:nvSpPr>
        <p:spPr>
          <a:xfrm>
            <a:off x="2965752" y="2300475"/>
            <a:ext cx="7888078" cy="1323439"/>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diễn cảm, nhấn giọng ở những từ ngữ biểu hiện cảm xúc.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a16="http://schemas.microsoft.com/office/drawing/2014/main" id="{BF3F41EA-A61E-49FC-A877-0C62496DB7D8}"/>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ý</a:t>
            </a:r>
          </a:p>
        </p:txBody>
      </p:sp>
      <p:pic>
        <p:nvPicPr>
          <p:cNvPr id="17" name="Picture 16">
            <a:extLst>
              <a:ext uri="{FF2B5EF4-FFF2-40B4-BE49-F238E27FC236}">
                <a16:creationId xmlns:a16="http://schemas.microsoft.com/office/drawing/2014/main" id="{5C909F51-0E43-4990-F083-73D86EF19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2">
                                            <p:txEl>
                                              <p:pRg st="0" end="0"/>
                                            </p:txEl>
                                          </p:spTgt>
                                        </p:tgtEl>
                                        <p:attrNameLst>
                                          <p:attrName>style.visibility</p:attrName>
                                        </p:attrNameLst>
                                      </p:cBhvr>
                                      <p:to>
                                        <p:strVal val="visible"/>
                                      </p:to>
                                    </p:set>
                                    <p:animEffect transition="in" filter="wipe(down)">
                                      <p:cBhvr>
                                        <p:cTn id="16"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Chị đã qua tuổi Đoàn</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hôm nay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đỏ dắt em</a:t>
            </a:r>
          </a:p>
          <a:p>
            <a:r>
              <a:rPr lang="vi-VN" sz="2400" dirty="0">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r>
              <a:rPr lang="vi-VN" sz="2400" dirty="0">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Như lời ru vời vợi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cửa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ra</a:t>
            </a: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trời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vẫn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đợi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gọi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dòng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sông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Đưa ta tới bến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chị đi qua</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em đang tới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Khao khát lại bắt đầu</a:t>
            </a:r>
          </a:p>
          <a:p>
            <a:r>
              <a:rPr lang="vi-VN" sz="2400" dirty="0">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pic>
        <p:nvPicPr>
          <p:cNvPr id="9" name="Picture 8">
            <a:extLst>
              <a:ext uri="{FF2B5EF4-FFF2-40B4-BE49-F238E27FC236}">
                <a16:creationId xmlns:a16="http://schemas.microsoft.com/office/drawing/2014/main" id="{5C909F51-0E43-4990-F083-73D86EF19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D51FC88F-7123-4C8A-9C32-3A325FA76C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thắm</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4BED5BA8-C88D-4412-AE4E-35D826FCBCC2}"/>
              </a:ext>
            </a:extLst>
          </p:cNvPr>
          <p:cNvSpPr txBox="1"/>
          <p:nvPr/>
        </p:nvSpPr>
        <p:spPr>
          <a:xfrm>
            <a:off x="5048250" y="2823336"/>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cánh</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buồm</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5C909F51-0E43-4990-F083-73D86EF19F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ngắt nhịp thơ </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44B4CFAB-1744-4EE1-8A50-B5EEA7883034}"/>
              </a:ext>
            </a:extLst>
          </p:cNvPr>
          <p:cNvCxnSpPr>
            <a:cxnSpLocks/>
          </p:cNvCxnSpPr>
          <p:nvPr/>
        </p:nvCxnSpPr>
        <p:spPr>
          <a:xfrm flipH="1">
            <a:off x="2133600" y="137134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044889-8341-4EA8-B006-5CCAD746E8C8}"/>
              </a:ext>
            </a:extLst>
          </p:cNvPr>
          <p:cNvCxnSpPr>
            <a:cxnSpLocks/>
          </p:cNvCxnSpPr>
          <p:nvPr/>
        </p:nvCxnSpPr>
        <p:spPr>
          <a:xfrm flipH="1">
            <a:off x="3470141" y="134543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0F87C-4B07-4558-9CBA-83A5EBA23435}"/>
              </a:ext>
            </a:extLst>
          </p:cNvPr>
          <p:cNvCxnSpPr>
            <a:cxnSpLocks/>
          </p:cNvCxnSpPr>
          <p:nvPr/>
        </p:nvCxnSpPr>
        <p:spPr>
          <a:xfrm flipH="1">
            <a:off x="2315703" y="16951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136581-6862-437D-9E4D-8C8EE1DA6BC6}"/>
              </a:ext>
            </a:extLst>
          </p:cNvPr>
          <p:cNvCxnSpPr>
            <a:cxnSpLocks/>
          </p:cNvCxnSpPr>
          <p:nvPr/>
        </p:nvCxnSpPr>
        <p:spPr>
          <a:xfrm flipH="1">
            <a:off x="3312335" y="18143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74DA66-469F-4A4E-9410-58A871F339C6}"/>
              </a:ext>
            </a:extLst>
          </p:cNvPr>
          <p:cNvCxnSpPr>
            <a:cxnSpLocks/>
          </p:cNvCxnSpPr>
          <p:nvPr/>
        </p:nvCxnSpPr>
        <p:spPr>
          <a:xfrm flipH="1">
            <a:off x="2418903" y="21240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942180-A0E2-4945-8B05-79A3280EFF88}"/>
              </a:ext>
            </a:extLst>
          </p:cNvPr>
          <p:cNvCxnSpPr>
            <a:cxnSpLocks/>
          </p:cNvCxnSpPr>
          <p:nvPr/>
        </p:nvCxnSpPr>
        <p:spPr>
          <a:xfrm flipH="1">
            <a:off x="3387407" y="21316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C9FBF-4694-4D00-A187-AA33010ECAC5}"/>
              </a:ext>
            </a:extLst>
          </p:cNvPr>
          <p:cNvCxnSpPr>
            <a:cxnSpLocks/>
          </p:cNvCxnSpPr>
          <p:nvPr/>
        </p:nvCxnSpPr>
        <p:spPr>
          <a:xfrm flipH="1">
            <a:off x="1922533" y="24745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914A8B-1B38-474A-BC90-DEFA3F045CB2}"/>
              </a:ext>
            </a:extLst>
          </p:cNvPr>
          <p:cNvGrpSpPr/>
          <p:nvPr/>
        </p:nvGrpSpPr>
        <p:grpSpPr>
          <a:xfrm>
            <a:off x="3448446" y="2515550"/>
            <a:ext cx="236709" cy="438915"/>
            <a:chOff x="3448446" y="2515550"/>
            <a:chExt cx="236709" cy="438915"/>
          </a:xfrm>
        </p:grpSpPr>
        <p:cxnSp>
          <p:nvCxnSpPr>
            <p:cNvPr id="27" name="Straight Connector 26">
              <a:extLst>
                <a:ext uri="{FF2B5EF4-FFF2-40B4-BE49-F238E27FC236}">
                  <a16:creationId xmlns:a16="http://schemas.microsoft.com/office/drawing/2014/main" id="{BD6424FB-5918-4498-A1E1-A52787CC0BED}"/>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3A2C60-9EFB-42E2-B3A4-900058E3024B}"/>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511A1F7F-8DBD-437A-941B-F71E4174FEF1}"/>
              </a:ext>
            </a:extLst>
          </p:cNvPr>
          <p:cNvCxnSpPr>
            <a:cxnSpLocks/>
          </p:cNvCxnSpPr>
          <p:nvPr/>
        </p:nvCxnSpPr>
        <p:spPr>
          <a:xfrm flipH="1">
            <a:off x="2044930" y="3160419"/>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EA59D6-013E-413D-A37B-6092BE937C37}"/>
              </a:ext>
            </a:extLst>
          </p:cNvPr>
          <p:cNvCxnSpPr>
            <a:cxnSpLocks/>
          </p:cNvCxnSpPr>
          <p:nvPr/>
        </p:nvCxnSpPr>
        <p:spPr>
          <a:xfrm flipH="1">
            <a:off x="3855202" y="3192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FCC127-5C49-4E5D-8946-C30BA6B09C39}"/>
              </a:ext>
            </a:extLst>
          </p:cNvPr>
          <p:cNvCxnSpPr>
            <a:cxnSpLocks/>
          </p:cNvCxnSpPr>
          <p:nvPr/>
        </p:nvCxnSpPr>
        <p:spPr>
          <a:xfrm flipH="1">
            <a:off x="1748889" y="35777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F801CE-1984-4E4C-BCC5-195C1836EA5F}"/>
              </a:ext>
            </a:extLst>
          </p:cNvPr>
          <p:cNvCxnSpPr>
            <a:cxnSpLocks/>
          </p:cNvCxnSpPr>
          <p:nvPr/>
        </p:nvCxnSpPr>
        <p:spPr>
          <a:xfrm flipH="1">
            <a:off x="3567151" y="35941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DBA9F8-795F-40E7-A0EC-479350761E31}"/>
              </a:ext>
            </a:extLst>
          </p:cNvPr>
          <p:cNvCxnSpPr>
            <a:cxnSpLocks/>
          </p:cNvCxnSpPr>
          <p:nvPr/>
        </p:nvCxnSpPr>
        <p:spPr>
          <a:xfrm flipH="1">
            <a:off x="1962584"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C3FCA2-769D-4790-BBC3-AB7E35BEF71A}"/>
              </a:ext>
            </a:extLst>
          </p:cNvPr>
          <p:cNvCxnSpPr>
            <a:cxnSpLocks/>
          </p:cNvCxnSpPr>
          <p:nvPr/>
        </p:nvCxnSpPr>
        <p:spPr>
          <a:xfrm flipH="1">
            <a:off x="2858558"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346D82-AD98-4D6B-B012-9C89EFF0B18F}"/>
              </a:ext>
            </a:extLst>
          </p:cNvPr>
          <p:cNvCxnSpPr>
            <a:cxnSpLocks/>
          </p:cNvCxnSpPr>
          <p:nvPr/>
        </p:nvCxnSpPr>
        <p:spPr>
          <a:xfrm flipH="1">
            <a:off x="2628964" y="433542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E3E9E6C-B05D-4B5B-92AB-605CB324D3C3}"/>
              </a:ext>
            </a:extLst>
          </p:cNvPr>
          <p:cNvGrpSpPr/>
          <p:nvPr/>
        </p:nvGrpSpPr>
        <p:grpSpPr>
          <a:xfrm>
            <a:off x="3724957" y="4325389"/>
            <a:ext cx="236709" cy="438915"/>
            <a:chOff x="3448446" y="2515550"/>
            <a:chExt cx="236709" cy="438915"/>
          </a:xfrm>
        </p:grpSpPr>
        <p:cxnSp>
          <p:nvCxnSpPr>
            <p:cNvPr id="41" name="Straight Connector 40">
              <a:extLst>
                <a:ext uri="{FF2B5EF4-FFF2-40B4-BE49-F238E27FC236}">
                  <a16:creationId xmlns:a16="http://schemas.microsoft.com/office/drawing/2014/main" id="{A5B91BAD-3BD5-42E1-8CEC-C67A55D60126}"/>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02ABB6-25DF-44EB-BEE8-8E5602B3590A}"/>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18CDEFD6-7BD1-43C3-832B-80AD3C5D839E}"/>
              </a:ext>
            </a:extLst>
          </p:cNvPr>
          <p:cNvCxnSpPr>
            <a:cxnSpLocks/>
          </p:cNvCxnSpPr>
          <p:nvPr/>
        </p:nvCxnSpPr>
        <p:spPr>
          <a:xfrm flipH="1">
            <a:off x="1764727"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1FE00A-052C-4CAC-807A-586532A41C47}"/>
              </a:ext>
            </a:extLst>
          </p:cNvPr>
          <p:cNvCxnSpPr>
            <a:cxnSpLocks/>
          </p:cNvCxnSpPr>
          <p:nvPr/>
        </p:nvCxnSpPr>
        <p:spPr>
          <a:xfrm flipH="1">
            <a:off x="3201796"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0FC8C4-8C1C-4B81-B958-0AEB7F65D1AC}"/>
              </a:ext>
            </a:extLst>
          </p:cNvPr>
          <p:cNvCxnSpPr>
            <a:cxnSpLocks/>
          </p:cNvCxnSpPr>
          <p:nvPr/>
        </p:nvCxnSpPr>
        <p:spPr>
          <a:xfrm flipH="1">
            <a:off x="2418903" y="537502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70733E-8605-4D63-91D2-32BEAD3BA2B2}"/>
              </a:ext>
            </a:extLst>
          </p:cNvPr>
          <p:cNvCxnSpPr>
            <a:cxnSpLocks/>
          </p:cNvCxnSpPr>
          <p:nvPr/>
        </p:nvCxnSpPr>
        <p:spPr>
          <a:xfrm flipH="1">
            <a:off x="3470141" y="535622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93C098-06C2-42F4-8FA3-2B6611AFDB9B}"/>
              </a:ext>
            </a:extLst>
          </p:cNvPr>
          <p:cNvCxnSpPr>
            <a:cxnSpLocks/>
          </p:cNvCxnSpPr>
          <p:nvPr/>
        </p:nvCxnSpPr>
        <p:spPr>
          <a:xfrm flipH="1">
            <a:off x="2205828" y="58039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9A265F-475E-4B78-BAEA-B22CF4F6F455}"/>
              </a:ext>
            </a:extLst>
          </p:cNvPr>
          <p:cNvCxnSpPr>
            <a:cxnSpLocks/>
          </p:cNvCxnSpPr>
          <p:nvPr/>
        </p:nvCxnSpPr>
        <p:spPr>
          <a:xfrm flipH="1">
            <a:off x="3738486" y="5751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EE9D75-449B-491F-BFCD-D7E01AB8403F}"/>
              </a:ext>
            </a:extLst>
          </p:cNvPr>
          <p:cNvCxnSpPr>
            <a:cxnSpLocks/>
          </p:cNvCxnSpPr>
          <p:nvPr/>
        </p:nvCxnSpPr>
        <p:spPr>
          <a:xfrm flipH="1">
            <a:off x="1849718" y="615704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148611B-1CDA-4809-87C3-995D79FE8EC1}"/>
              </a:ext>
            </a:extLst>
          </p:cNvPr>
          <p:cNvGrpSpPr/>
          <p:nvPr/>
        </p:nvGrpSpPr>
        <p:grpSpPr>
          <a:xfrm>
            <a:off x="3724957" y="6195468"/>
            <a:ext cx="236709" cy="438915"/>
            <a:chOff x="3448446" y="2515550"/>
            <a:chExt cx="236709" cy="438915"/>
          </a:xfrm>
        </p:grpSpPr>
        <p:cxnSp>
          <p:nvCxnSpPr>
            <p:cNvPr id="52" name="Straight Connector 51">
              <a:extLst>
                <a:ext uri="{FF2B5EF4-FFF2-40B4-BE49-F238E27FC236}">
                  <a16:creationId xmlns:a16="http://schemas.microsoft.com/office/drawing/2014/main" id="{7AAFB67F-41CD-4404-9FD3-C78273D94688}"/>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15CE69-B14B-4AD8-8E3B-CD294E01014C}"/>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79033BFB-7B28-4308-A31E-0656C0DAC9F0}"/>
              </a:ext>
            </a:extLst>
          </p:cNvPr>
          <p:cNvCxnSpPr>
            <a:cxnSpLocks/>
          </p:cNvCxnSpPr>
          <p:nvPr/>
        </p:nvCxnSpPr>
        <p:spPr>
          <a:xfrm flipH="1">
            <a:off x="10127632" y="12273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2AA4FD0-FEB0-40A7-9D98-EB89B58973EE}"/>
              </a:ext>
            </a:extLst>
          </p:cNvPr>
          <p:cNvCxnSpPr>
            <a:cxnSpLocks/>
          </p:cNvCxnSpPr>
          <p:nvPr/>
        </p:nvCxnSpPr>
        <p:spPr>
          <a:xfrm flipH="1">
            <a:off x="11769426" y="12663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EA0F5E-34AA-43B8-9B5B-45CA1870CC09}"/>
              </a:ext>
            </a:extLst>
          </p:cNvPr>
          <p:cNvCxnSpPr>
            <a:cxnSpLocks/>
          </p:cNvCxnSpPr>
          <p:nvPr/>
        </p:nvCxnSpPr>
        <p:spPr>
          <a:xfrm flipH="1">
            <a:off x="9461134" y="15857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75F4534-4D08-4A90-9DF2-A415AEDEB285}"/>
              </a:ext>
            </a:extLst>
          </p:cNvPr>
          <p:cNvCxnSpPr>
            <a:cxnSpLocks/>
          </p:cNvCxnSpPr>
          <p:nvPr/>
        </p:nvCxnSpPr>
        <p:spPr>
          <a:xfrm flipH="1">
            <a:off x="10869626" y="160261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E7606A-0731-457A-812B-28305FF7F372}"/>
              </a:ext>
            </a:extLst>
          </p:cNvPr>
          <p:cNvCxnSpPr>
            <a:cxnSpLocks/>
          </p:cNvCxnSpPr>
          <p:nvPr/>
        </p:nvCxnSpPr>
        <p:spPr>
          <a:xfrm flipH="1">
            <a:off x="9100504" y="200107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E8E0C1-7EF0-4851-BDE3-FF4C1277A451}"/>
              </a:ext>
            </a:extLst>
          </p:cNvPr>
          <p:cNvCxnSpPr>
            <a:cxnSpLocks/>
          </p:cNvCxnSpPr>
          <p:nvPr/>
        </p:nvCxnSpPr>
        <p:spPr>
          <a:xfrm flipH="1">
            <a:off x="10603494" y="201466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54653DB-FBC3-4054-9782-7F661BD921E8}"/>
              </a:ext>
            </a:extLst>
          </p:cNvPr>
          <p:cNvCxnSpPr>
            <a:cxnSpLocks/>
          </p:cNvCxnSpPr>
          <p:nvPr/>
        </p:nvCxnSpPr>
        <p:spPr>
          <a:xfrm flipH="1">
            <a:off x="9363078" y="23385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83906AF-5918-4425-8FAC-8482241ED7B3}"/>
              </a:ext>
            </a:extLst>
          </p:cNvPr>
          <p:cNvGrpSpPr/>
          <p:nvPr/>
        </p:nvGrpSpPr>
        <p:grpSpPr>
          <a:xfrm>
            <a:off x="10314581" y="2429954"/>
            <a:ext cx="236709" cy="438915"/>
            <a:chOff x="3448446" y="2515550"/>
            <a:chExt cx="236709" cy="438915"/>
          </a:xfrm>
        </p:grpSpPr>
        <p:cxnSp>
          <p:nvCxnSpPr>
            <p:cNvPr id="62" name="Straight Connector 61">
              <a:extLst>
                <a:ext uri="{FF2B5EF4-FFF2-40B4-BE49-F238E27FC236}">
                  <a16:creationId xmlns:a16="http://schemas.microsoft.com/office/drawing/2014/main" id="{7C51A57D-59AD-4D1B-B884-DEF3750F1CA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32FC67-F760-4103-B36D-61161E74F356}"/>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8E56E8D5-F4E6-4561-AB96-9345356485CC}"/>
              </a:ext>
            </a:extLst>
          </p:cNvPr>
          <p:cNvCxnSpPr>
            <a:cxnSpLocks/>
          </p:cNvCxnSpPr>
          <p:nvPr/>
        </p:nvCxnSpPr>
        <p:spPr>
          <a:xfrm flipH="1">
            <a:off x="9742788" y="302549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47FA81-1E05-466C-AD77-CA63E1E244D8}"/>
              </a:ext>
            </a:extLst>
          </p:cNvPr>
          <p:cNvCxnSpPr>
            <a:cxnSpLocks/>
          </p:cNvCxnSpPr>
          <p:nvPr/>
        </p:nvCxnSpPr>
        <p:spPr>
          <a:xfrm flipH="1">
            <a:off x="11076720" y="300124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305ED4B-685C-472E-B9C1-4FA0107CEDF5}"/>
              </a:ext>
            </a:extLst>
          </p:cNvPr>
          <p:cNvCxnSpPr>
            <a:cxnSpLocks/>
          </p:cNvCxnSpPr>
          <p:nvPr/>
        </p:nvCxnSpPr>
        <p:spPr>
          <a:xfrm flipH="1">
            <a:off x="9697011" y="3458131"/>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735382-B49D-428B-AB9A-3B962A836335}"/>
              </a:ext>
            </a:extLst>
          </p:cNvPr>
          <p:cNvCxnSpPr>
            <a:cxnSpLocks/>
          </p:cNvCxnSpPr>
          <p:nvPr/>
        </p:nvCxnSpPr>
        <p:spPr>
          <a:xfrm flipH="1">
            <a:off x="9430879" y="38214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DC3836-C092-4027-8747-F4DD71CCBDFF}"/>
              </a:ext>
            </a:extLst>
          </p:cNvPr>
          <p:cNvCxnSpPr>
            <a:cxnSpLocks/>
          </p:cNvCxnSpPr>
          <p:nvPr/>
        </p:nvCxnSpPr>
        <p:spPr>
          <a:xfrm flipH="1">
            <a:off x="10857639" y="380854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77EECB-1A32-48A8-A1B9-6AF65330C8F1}"/>
              </a:ext>
            </a:extLst>
          </p:cNvPr>
          <p:cNvCxnSpPr>
            <a:cxnSpLocks/>
          </p:cNvCxnSpPr>
          <p:nvPr/>
        </p:nvCxnSpPr>
        <p:spPr>
          <a:xfrm flipH="1">
            <a:off x="9794327" y="415901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9C9ACAAF-A9AD-4F50-AAA3-1B348EC86560}"/>
              </a:ext>
            </a:extLst>
          </p:cNvPr>
          <p:cNvGrpSpPr/>
          <p:nvPr/>
        </p:nvGrpSpPr>
        <p:grpSpPr>
          <a:xfrm>
            <a:off x="10847549" y="4191198"/>
            <a:ext cx="236709" cy="438915"/>
            <a:chOff x="3448446" y="2515550"/>
            <a:chExt cx="236709" cy="438915"/>
          </a:xfrm>
        </p:grpSpPr>
        <p:cxnSp>
          <p:nvCxnSpPr>
            <p:cNvPr id="71" name="Straight Connector 70">
              <a:extLst>
                <a:ext uri="{FF2B5EF4-FFF2-40B4-BE49-F238E27FC236}">
                  <a16:creationId xmlns:a16="http://schemas.microsoft.com/office/drawing/2014/main" id="{05D2F8BF-153C-48BD-905A-BAEDA4ACF01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AD74CC4-6B20-4509-B8D8-99117C8B0E75}"/>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73" name="Picture 72">
            <a:extLst>
              <a:ext uri="{FF2B5EF4-FFF2-40B4-BE49-F238E27FC236}">
                <a16:creationId xmlns:a16="http://schemas.microsoft.com/office/drawing/2014/main" id="{5C909F51-0E43-4990-F083-73D86EF19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247399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down)">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down)">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down)">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down)">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down)">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wipe(down)">
                                      <p:cBhvr>
                                        <p:cTn id="163" dur="500"/>
                                        <p:tgtEl>
                                          <p:spTgt spid="60"/>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500"/>
                                        <p:tgtEl>
                                          <p:spTgt spid="6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wipe(down)">
                                      <p:cBhvr>
                                        <p:cTn id="173" dur="500"/>
                                        <p:tgtEl>
                                          <p:spTgt spid="64"/>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down)">
                                      <p:cBhvr>
                                        <p:cTn id="178" dur="500"/>
                                        <p:tgtEl>
                                          <p:spTgt spid="6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wipe(down)">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wipe(down)">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wipe(down)">
                                      <p:cBhvr>
                                        <p:cTn id="193" dur="500"/>
                                        <p:tgtEl>
                                          <p:spTgt spid="68"/>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down)">
                                      <p:cBhvr>
                                        <p:cTn id="2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
        <p:nvSpPr>
          <p:cNvPr id="18" name="Rectangle: Rounded Corners 11">
            <a:extLst>
              <a:ext uri="{FF2B5EF4-FFF2-40B4-BE49-F238E27FC236}">
                <a16:creationId xmlns:a16="http://schemas.microsoft.com/office/drawing/2014/main" id="{52F11B66-DF7A-4BF3-A4F2-514DBBDF3ABC}"/>
              </a:ext>
            </a:extLst>
          </p:cNvPr>
          <p:cNvSpPr/>
          <p:nvPr/>
        </p:nvSpPr>
        <p:spPr>
          <a:xfrm>
            <a:off x="6705599" y="5996738"/>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Picture 18">
            <a:extLst>
              <a:ext uri="{FF2B5EF4-FFF2-40B4-BE49-F238E27FC236}">
                <a16:creationId xmlns:a16="http://schemas.microsoft.com/office/drawing/2014/main" id="{5C909F51-0E43-4990-F083-73D86EF19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extLst>
      <p:ext uri="{BB962C8B-B14F-4D97-AF65-F5344CB8AC3E}">
        <p14:creationId xmlns:p14="http://schemas.microsoft.com/office/powerpoint/2010/main" val="311530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0"/>
            <a:ext cx="12192000" cy="6858000"/>
            <a:chOff x="0" y="0"/>
            <a:chExt cx="12192000" cy="685800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0" name="矩形 39"/>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41" name="Group 40">
            <a:extLst>
              <a:ext uri="{FF2B5EF4-FFF2-40B4-BE49-F238E27FC236}">
                <a16:creationId xmlns:a16="http://schemas.microsoft.com/office/drawing/2014/main" id="{1984D30A-9180-415F-8816-D2CC8F353234}"/>
              </a:ext>
            </a:extLst>
          </p:cNvPr>
          <p:cNvGrpSpPr/>
          <p:nvPr/>
        </p:nvGrpSpPr>
        <p:grpSpPr>
          <a:xfrm>
            <a:off x="3441721" y="354824"/>
            <a:ext cx="3540234" cy="625703"/>
            <a:chOff x="1053394" y="206467"/>
            <a:chExt cx="2880723" cy="432581"/>
          </a:xfrm>
        </p:grpSpPr>
        <p:sp>
          <p:nvSpPr>
            <p:cNvPr id="42" name="Rectangle: Rounded Corners 43">
              <a:extLst>
                <a:ext uri="{FF2B5EF4-FFF2-40B4-BE49-F238E27FC236}">
                  <a16:creationId xmlns:a16="http://schemas.microsoft.com/office/drawing/2014/main" id="{55050A3A-4280-4E66-8CE2-8F8F0F88396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3" name="Rectangle 42">
              <a:extLst>
                <a:ext uri="{FF2B5EF4-FFF2-40B4-BE49-F238E27FC236}">
                  <a16:creationId xmlns:a16="http://schemas.microsoft.com/office/drawing/2014/main" id="{ED2DA55B-5395-4C8E-B51E-6C5EB8E9A0CE}"/>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4" name="Picture 43">
            <a:extLst>
              <a:ext uri="{FF2B5EF4-FFF2-40B4-BE49-F238E27FC236}">
                <a16:creationId xmlns:a16="http://schemas.microsoft.com/office/drawing/2014/main" id="{32D6B521-0506-4F8A-8EAB-81B72E836BD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39756" y="309524"/>
            <a:ext cx="667016" cy="744576"/>
          </a:xfrm>
          <a:prstGeom prst="rect">
            <a:avLst/>
          </a:prstGeom>
        </p:spPr>
      </p:pic>
      <p:sp>
        <p:nvSpPr>
          <p:cNvPr id="45" name="Rectangle 44">
            <a:extLst>
              <a:ext uri="{FF2B5EF4-FFF2-40B4-BE49-F238E27FC236}">
                <a16:creationId xmlns:a16="http://schemas.microsoft.com/office/drawing/2014/main" id="{3C983495-DCED-4384-8318-64DA32C0C831}"/>
              </a:ext>
            </a:extLst>
          </p:cNvPr>
          <p:cNvSpPr/>
          <p:nvPr/>
        </p:nvSpPr>
        <p:spPr>
          <a:xfrm>
            <a:off x="1494539" y="2337938"/>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47" name="Picture 46">
            <a:extLst>
              <a:ext uri="{FF2B5EF4-FFF2-40B4-BE49-F238E27FC236}">
                <a16:creationId xmlns:a16="http://schemas.microsoft.com/office/drawing/2014/main" id="{B904FADD-1895-4016-8DF4-055AE3352A3B}"/>
              </a:ext>
            </a:extLst>
          </p:cNvPr>
          <p:cNvPicPr>
            <a:picLocks noChangeAspect="1"/>
          </p:cNvPicPr>
          <p:nvPr/>
        </p:nvPicPr>
        <p:blipFill>
          <a:blip r:embed="rId6"/>
          <a:stretch>
            <a:fillRect/>
          </a:stretch>
        </p:blipFill>
        <p:spPr>
          <a:xfrm>
            <a:off x="6440453" y="1993698"/>
            <a:ext cx="5196943" cy="2160122"/>
          </a:xfrm>
          <a:prstGeom prst="rect">
            <a:avLst/>
          </a:prstGeom>
        </p:spPr>
      </p:pic>
      <p:grpSp>
        <p:nvGrpSpPr>
          <p:cNvPr id="48" name="Group 47">
            <a:extLst>
              <a:ext uri="{FF2B5EF4-FFF2-40B4-BE49-F238E27FC236}">
                <a16:creationId xmlns:a16="http://schemas.microsoft.com/office/drawing/2014/main" id="{4D5DE04F-691C-4762-9DA1-B84D7BE284C5}"/>
              </a:ext>
            </a:extLst>
          </p:cNvPr>
          <p:cNvGrpSpPr/>
          <p:nvPr/>
        </p:nvGrpSpPr>
        <p:grpSpPr>
          <a:xfrm rot="260226">
            <a:off x="3534842" y="4405154"/>
            <a:ext cx="5283322" cy="2099654"/>
            <a:chOff x="561349" y="4544613"/>
            <a:chExt cx="4171068" cy="1648917"/>
          </a:xfrm>
        </p:grpSpPr>
        <p:pic>
          <p:nvPicPr>
            <p:cNvPr id="49" name="Picture 48">
              <a:extLst>
                <a:ext uri="{FF2B5EF4-FFF2-40B4-BE49-F238E27FC236}">
                  <a16:creationId xmlns:a16="http://schemas.microsoft.com/office/drawing/2014/main" id="{10BE78E3-0C5C-4D3D-81F7-34C9F09878E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50" name="Picture 49">
              <a:extLst>
                <a:ext uri="{FF2B5EF4-FFF2-40B4-BE49-F238E27FC236}">
                  <a16:creationId xmlns:a16="http://schemas.microsoft.com/office/drawing/2014/main" id="{8ECA61D3-3572-4232-BCDF-084E063A2D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1" name="Picture 50">
              <a:extLst>
                <a:ext uri="{FF2B5EF4-FFF2-40B4-BE49-F238E27FC236}">
                  <a16:creationId xmlns:a16="http://schemas.microsoft.com/office/drawing/2014/main" id="{8F0E7F47-8DB1-43A4-9DB6-894EB813A63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52" name="Picture 51">
              <a:extLst>
                <a:ext uri="{FF2B5EF4-FFF2-40B4-BE49-F238E27FC236}">
                  <a16:creationId xmlns:a16="http://schemas.microsoft.com/office/drawing/2014/main" id="{1AD437DC-ABA8-4A8C-A279-514E6B7510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3" name="Picture 52">
            <a:extLst>
              <a:ext uri="{FF2B5EF4-FFF2-40B4-BE49-F238E27FC236}">
                <a16:creationId xmlns:a16="http://schemas.microsoft.com/office/drawing/2014/main" id="{0601C890-0C33-4017-A155-DDDAD2AA5C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28018" y="4464794"/>
            <a:ext cx="918316" cy="710199"/>
          </a:xfrm>
          <a:prstGeom prst="rect">
            <a:avLst/>
          </a:prstGeom>
        </p:spPr>
      </p:pic>
      <p:pic>
        <p:nvPicPr>
          <p:cNvPr id="54" name="Picture 53">
            <a:extLst>
              <a:ext uri="{FF2B5EF4-FFF2-40B4-BE49-F238E27FC236}">
                <a16:creationId xmlns:a16="http://schemas.microsoft.com/office/drawing/2014/main" id="{BF93AA7D-E99E-44D4-B524-B4BDB76C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65596" y="4540244"/>
            <a:ext cx="820756" cy="634749"/>
          </a:xfrm>
          <a:prstGeom prst="rect">
            <a:avLst/>
          </a:prstGeom>
        </p:spPr>
      </p:pic>
      <p:pic>
        <p:nvPicPr>
          <p:cNvPr id="18" name="Picture 17">
            <a:extLst>
              <a:ext uri="{FF2B5EF4-FFF2-40B4-BE49-F238E27FC236}">
                <a16:creationId xmlns:a16="http://schemas.microsoft.com/office/drawing/2014/main" id="{5C909F51-0E43-4990-F083-73D86EF19F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88139" y="366003"/>
            <a:ext cx="1269061" cy="14022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1281</Words>
  <Application>Microsoft Office PowerPoint</Application>
  <PresentationFormat>Widescreen</PresentationFormat>
  <Paragraphs>241</Paragraphs>
  <Slides>27</Slides>
  <Notes>21</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宋体</vt:lpstr>
      <vt:lpstr>Arial</vt:lpstr>
      <vt:lpstr>Arial-Rounded</vt:lpstr>
      <vt:lpstr>Calibri</vt:lpstr>
      <vt:lpstr>等线</vt:lpstr>
      <vt:lpstr>等线 Light</vt:lpstr>
      <vt:lpstr>inpin heiti</vt:lpstr>
      <vt:lpstr>Times New Roman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40</cp:revision>
  <dcterms:created xsi:type="dcterms:W3CDTF">2022-06-28T01:22:44Z</dcterms:created>
  <dcterms:modified xsi:type="dcterms:W3CDTF">2024-11-11T08:04:26Z</dcterms:modified>
</cp:coreProperties>
</file>