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602" y="16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11/11/67</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11/11/67</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3.png"/><Relationship Id="rId12"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5.wdp"/><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3.wdp"/><Relationship Id="rId3" Type="http://schemas.openxmlformats.org/officeDocument/2006/relationships/image" Target="../media/image29.png"/><Relationship Id="rId7" Type="http://schemas.microsoft.com/office/2007/relationships/hdphoto" Target="../media/hdphoto4.wdp"/><Relationship Id="rId12"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hdphoto" Target="../media/hdphoto6.wdp"/><Relationship Id="rId5" Type="http://schemas.openxmlformats.org/officeDocument/2006/relationships/image" Target="../media/image31.png"/><Relationship Id="rId15" Type="http://schemas.openxmlformats.org/officeDocument/2006/relationships/image" Target="../media/image3.jpeg"/><Relationship Id="rId10" Type="http://schemas.openxmlformats.org/officeDocument/2006/relationships/image" Target="../media/image35.png"/><Relationship Id="rId4" Type="http://schemas.openxmlformats.org/officeDocument/2006/relationships/image" Target="../media/image30.png"/><Relationship Id="rId9" Type="http://schemas.microsoft.com/office/2007/relationships/hdphoto" Target="../media/hdphoto5.wdp"/><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18" Type="http://schemas.openxmlformats.org/officeDocument/2006/relationships/image" Target="../media/image16.gif"/><Relationship Id="rId3" Type="http://schemas.openxmlformats.org/officeDocument/2006/relationships/slideLayout" Target="../slideLayouts/slideLayout13.xml"/><Relationship Id="rId7" Type="http://schemas.openxmlformats.org/officeDocument/2006/relationships/image" Target="../media/image5.gi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audio" Target="../media/media1.wav"/><Relationship Id="rId16" Type="http://schemas.openxmlformats.org/officeDocument/2006/relationships/image" Target="../media/image14.png"/><Relationship Id="rId1" Type="http://schemas.microsoft.com/office/2007/relationships/media" Target="../media/media1.wav"/><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audio" Target="../media/audio2.wav"/><Relationship Id="rId15" Type="http://schemas.openxmlformats.org/officeDocument/2006/relationships/image" Target="../media/image13.png"/><Relationship Id="rId10" Type="http://schemas.openxmlformats.org/officeDocument/2006/relationships/image" Target="../media/image8.gif"/><Relationship Id="rId19" Type="http://schemas.openxmlformats.org/officeDocument/2006/relationships/image" Target="../media/image3.jpeg"/><Relationship Id="rId4" Type="http://schemas.openxmlformats.org/officeDocument/2006/relationships/audio" Target="../media/audio1.wav"/><Relationship Id="rId9" Type="http://schemas.openxmlformats.org/officeDocument/2006/relationships/image" Target="../media/image7.gif"/><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5060595" y="1095049"/>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n-US" sz="2400" b="1" i="0" u="none" strike="noStrike" kern="1200" cap="none" spc="300" normalizeH="0" baseline="0" noProof="0" smtClean="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2024</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pic>
        <p:nvPicPr>
          <p:cNvPr id="436" name="Picture 435">
            <a:extLst>
              <a:ext uri="{FF2B5EF4-FFF2-40B4-BE49-F238E27FC236}">
                <a16:creationId xmlns:a16="http://schemas.microsoft.com/office/drawing/2014/main" id="{5C909F51-0E43-4990-F083-73D86EF19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37632943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480075" y="2381752"/>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pic>
        <p:nvPicPr>
          <p:cNvPr id="130" name="Picture 129">
            <a:extLst>
              <a:ext uri="{FF2B5EF4-FFF2-40B4-BE49-F238E27FC236}">
                <a16:creationId xmlns:a16="http://schemas.microsoft.com/office/drawing/2014/main" id="{5C909F51-0E43-4990-F083-73D86EF19F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36915740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516" name="Picture 515">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6074212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pic>
        <p:nvPicPr>
          <p:cNvPr id="25" name="Picture 24">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5988235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C909F51-0E43-4990-F083-73D86EF19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40736471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50" name="Picture 249">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427358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795" name="Picture 794">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5099916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pic>
        <p:nvPicPr>
          <p:cNvPr id="11" name="Picture 10">
            <a:extLst>
              <a:ext uri="{FF2B5EF4-FFF2-40B4-BE49-F238E27FC236}">
                <a16:creationId xmlns:a16="http://schemas.microsoft.com/office/drawing/2014/main" id="{5C909F51-0E43-4990-F083-73D86EF19F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pic>
        <p:nvPicPr>
          <p:cNvPr id="13" name="Picture 12">
            <a:extLst>
              <a:ext uri="{FF2B5EF4-FFF2-40B4-BE49-F238E27FC236}">
                <a16:creationId xmlns:a16="http://schemas.microsoft.com/office/drawing/2014/main" id="{5C909F51-0E43-4990-F083-73D86EF19F6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pic>
        <p:nvPicPr>
          <p:cNvPr id="345" name="Picture 344">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35579420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pic>
        <p:nvPicPr>
          <p:cNvPr id="171" name="Picture 170">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6727772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400" name="Picture 399">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7481037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5C909F51-0E43-4990-F083-73D86EF19F6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pic>
        <p:nvPicPr>
          <p:cNvPr id="171" name="Picture 170">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4916652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pic>
        <p:nvPicPr>
          <p:cNvPr id="34" name="Picture 33">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4246373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pic>
        <p:nvPicPr>
          <p:cNvPr id="91" name="Picture 90">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42386848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pic>
        <p:nvPicPr>
          <p:cNvPr id="246" name="Picture 245">
            <a:extLst>
              <a:ext uri="{FF2B5EF4-FFF2-40B4-BE49-F238E27FC236}">
                <a16:creationId xmlns:a16="http://schemas.microsoft.com/office/drawing/2014/main" id="{5C909F51-0E43-4990-F083-73D86EF19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24319969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pic>
        <p:nvPicPr>
          <p:cNvPr id="171" name="Picture 170">
            <a:extLst>
              <a:ext uri="{FF2B5EF4-FFF2-40B4-BE49-F238E27FC236}">
                <a16:creationId xmlns:a16="http://schemas.microsoft.com/office/drawing/2014/main" id="{5C909F51-0E43-4990-F083-73D86EF1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120" y="-36966"/>
            <a:ext cx="1269061" cy="1402258"/>
          </a:xfrm>
          <a:prstGeom prst="rect">
            <a:avLst/>
          </a:prstGeom>
        </p:spPr>
      </p:pic>
    </p:spTree>
    <p:extLst>
      <p:ext uri="{BB962C8B-B14F-4D97-AF65-F5344CB8AC3E}">
        <p14:creationId xmlns:p14="http://schemas.microsoft.com/office/powerpoint/2010/main" val="11469336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493</Words>
  <Application>Microsoft Office PowerPoint</Application>
  <PresentationFormat>Widescreen</PresentationFormat>
  <Paragraphs>89</Paragraphs>
  <Slides>18</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Angsana New</vt:lpstr>
      <vt:lpstr>Arial</vt:lpstr>
      <vt:lpstr>ARMNoklae</vt:lpstr>
      <vt:lpstr>Calibri</vt:lpstr>
      <vt:lpstr>Calibri Light</vt:lpstr>
      <vt:lpstr>Coiny</vt:lpstr>
      <vt:lpstr>Cordia New</vt:lpstr>
      <vt:lpstr>等线</vt:lpstr>
      <vt:lpstr>Myriad Pro</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30</cp:revision>
  <dcterms:created xsi:type="dcterms:W3CDTF">2022-07-12T02:58:51Z</dcterms:created>
  <dcterms:modified xsi:type="dcterms:W3CDTF">2024-11-11T08:02:17Z</dcterms:modified>
</cp:coreProperties>
</file>