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2024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500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Coiny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2022-07-01T06:48:54Z</dcterms:created>
  <dcterms:modified xsi:type="dcterms:W3CDTF">2024-10-20T11:10:39Z</dcterms:modified>
</cp:coreProperties>
</file>