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2024/10/20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2024/10/20</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9.xml"/><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8.svg"/><Relationship Id="rId5" Type="http://schemas.openxmlformats.org/officeDocument/2006/relationships/image" Target="../media/image18.png"/><Relationship Id="rId10" Type="http://schemas.openxmlformats.org/officeDocument/2006/relationships/image" Target="../media/image47.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7.xml"/><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37866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Ba </a:t>
            </a:r>
            <a:r>
              <a:rPr kumimoji="0" lang="en-US" sz="3200" b="0" i="0" u="none" strike="noStrike" kern="0" cap="none" spc="0" normalizeH="0" baseline="0" noProof="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15 </a:t>
            </a:r>
            <a:r>
              <a:rPr kumimoji="0" lang="en-US" sz="3200" b="0" i="0" u="none" strike="noStrike" kern="0" cap="none" spc="0" normalizeH="0" baseline="0" noProof="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10 năm 2024</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0" y="2280955"/>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pic>
        <p:nvPicPr>
          <p:cNvPr id="2" name="Picture 1">
            <a:extLst>
              <a:ext uri="{FF2B5EF4-FFF2-40B4-BE49-F238E27FC236}">
                <a16:creationId xmlns:a16="http://schemas.microsoft.com/office/drawing/2014/main" id="{8AF72274-4725-3F8D-54AC-4388767B34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0397" y="456263"/>
            <a:ext cx="1343597" cy="1307130"/>
          </a:xfrm>
          <a:prstGeom prst="rect">
            <a:avLst/>
          </a:prstGeom>
        </p:spPr>
      </p:pic>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pic>
        <p:nvPicPr>
          <p:cNvPr id="2" name="Picture 1">
            <a:extLst>
              <a:ext uri="{FF2B5EF4-FFF2-40B4-BE49-F238E27FC236}">
                <a16:creationId xmlns:a16="http://schemas.microsoft.com/office/drawing/2014/main" id="{DED8A526-050E-4AEC-DCE2-C706326DB7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pic>
        <p:nvPicPr>
          <p:cNvPr id="2" name="Picture 1">
            <a:extLst>
              <a:ext uri="{FF2B5EF4-FFF2-40B4-BE49-F238E27FC236}">
                <a16:creationId xmlns:a16="http://schemas.microsoft.com/office/drawing/2014/main" id="{69BCD262-A73B-E365-7875-1D4001BD13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pic>
        <p:nvPicPr>
          <p:cNvPr id="2" name="Picture 1">
            <a:extLst>
              <a:ext uri="{FF2B5EF4-FFF2-40B4-BE49-F238E27FC236}">
                <a16:creationId xmlns:a16="http://schemas.microsoft.com/office/drawing/2014/main" id="{5DA1A264-F592-E427-52BF-C799E0950F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pic>
        <p:nvPicPr>
          <p:cNvPr id="2" name="Picture 1">
            <a:extLst>
              <a:ext uri="{FF2B5EF4-FFF2-40B4-BE49-F238E27FC236}">
                <a16:creationId xmlns:a16="http://schemas.microsoft.com/office/drawing/2014/main" id="{BFFABC27-36A1-E356-3EC2-3766CB60C9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pic>
        <p:nvPicPr>
          <p:cNvPr id="2" name="Picture 1">
            <a:extLst>
              <a:ext uri="{FF2B5EF4-FFF2-40B4-BE49-F238E27FC236}">
                <a16:creationId xmlns:a16="http://schemas.microsoft.com/office/drawing/2014/main" id="{DF1CE939-6162-8685-B089-071600F768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2" name="Picture 1">
            <a:extLst>
              <a:ext uri="{FF2B5EF4-FFF2-40B4-BE49-F238E27FC236}">
                <a16:creationId xmlns:a16="http://schemas.microsoft.com/office/drawing/2014/main" id="{5E7760CA-B6AC-A309-DE4C-4A5CF1FF00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pic>
        <p:nvPicPr>
          <p:cNvPr id="2" name="Picture 1">
            <a:extLst>
              <a:ext uri="{FF2B5EF4-FFF2-40B4-BE49-F238E27FC236}">
                <a16:creationId xmlns:a16="http://schemas.microsoft.com/office/drawing/2014/main" id="{A9B7F45F-3056-053D-23EE-70A343278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pic>
        <p:nvPicPr>
          <p:cNvPr id="2" name="Picture 1">
            <a:extLst>
              <a:ext uri="{FF2B5EF4-FFF2-40B4-BE49-F238E27FC236}">
                <a16:creationId xmlns:a16="http://schemas.microsoft.com/office/drawing/2014/main" id="{1E223A6E-6304-C49D-5045-1E1172813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pic>
        <p:nvPicPr>
          <p:cNvPr id="2" name="Picture 1">
            <a:extLst>
              <a:ext uri="{FF2B5EF4-FFF2-40B4-BE49-F238E27FC236}">
                <a16:creationId xmlns:a16="http://schemas.microsoft.com/office/drawing/2014/main" id="{4344795D-C1F4-C7FA-AECE-E8933207F0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45700" y="528767"/>
            <a:ext cx="46698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THẢO</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LUẬN</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402</Words>
  <Application>Microsoft Office PowerPoint</Application>
  <PresentationFormat>Widescreen</PresentationFormat>
  <Paragraphs>61</Paragraphs>
  <Slides>20</Slides>
  <Notes>19</Notes>
  <HiddenSlides>0</HiddenSlides>
  <MMClips>11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等线</vt:lpstr>
      <vt:lpstr>Arial</vt:lpstr>
      <vt:lpstr>Baloo</vt:lpstr>
      <vt:lpstr>Calibri</vt:lpstr>
      <vt:lpstr>Calibri Light</vt:lpstr>
      <vt:lpstr>Coiny</vt:lpstr>
      <vt:lpstr>Times New Roman</vt:lpstr>
      <vt:lpstr>字魂27号-布丁体</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2022-06-25T00:47:11Z</dcterms:created>
  <dcterms:modified xsi:type="dcterms:W3CDTF">2024-10-20T11:15:43Z</dcterms:modified>
</cp:coreProperties>
</file>