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676" r:id="rId2"/>
    <p:sldId id="2645" r:id="rId3"/>
    <p:sldId id="2646" r:id="rId4"/>
    <p:sldId id="2669" r:id="rId5"/>
    <p:sldId id="2668" r:id="rId6"/>
    <p:sldId id="2647" r:id="rId7"/>
    <p:sldId id="2662" r:id="rId8"/>
    <p:sldId id="2648" r:id="rId9"/>
    <p:sldId id="2665" r:id="rId10"/>
    <p:sldId id="2664" r:id="rId11"/>
    <p:sldId id="2666" r:id="rId12"/>
    <p:sldId id="2667" r:id="rId13"/>
    <p:sldId id="2670" r:id="rId14"/>
    <p:sldId id="2663" r:id="rId15"/>
    <p:sldId id="2649" r:id="rId16"/>
    <p:sldId id="2650" r:id="rId17"/>
    <p:sldId id="2671" r:id="rId18"/>
    <p:sldId id="2672" r:id="rId19"/>
    <p:sldId id="2673" r:id="rId20"/>
    <p:sldId id="2674" r:id="rId21"/>
    <p:sldId id="2675" r:id="rId22"/>
    <p:sldId id="33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2024/10/20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8.xml"/><Relationship Id="rId7" Type="http://schemas.openxmlformats.org/officeDocument/2006/relationships/image" Target="../media/image3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8.jpe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282114" y="100121"/>
            <a:ext cx="69878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Thứ</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Hai </a:t>
            </a: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ngày</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14 </a:t>
            </a: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tháng</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10</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năm</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2024</a:t>
            </a:r>
            <a:endParaRPr kumimoji="0" lang="zh-CN" alt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pic>
        <p:nvPicPr>
          <p:cNvPr id="3" name="Picture 2">
            <a:extLst>
              <a:ext uri="{FF2B5EF4-FFF2-40B4-BE49-F238E27FC236}">
                <a16:creationId xmlns:a16="http://schemas.microsoft.com/office/drawing/2014/main" id="{F974597A-F394-BAD2-FD5D-42FB6B731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pic>
        <p:nvPicPr>
          <p:cNvPr id="2" name="Picture 1">
            <a:extLst>
              <a:ext uri="{FF2B5EF4-FFF2-40B4-BE49-F238E27FC236}">
                <a16:creationId xmlns:a16="http://schemas.microsoft.com/office/drawing/2014/main" id="{A89AFC1A-4DDF-9185-F89D-126E13A6C6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pic>
        <p:nvPicPr>
          <p:cNvPr id="2" name="Picture 1">
            <a:extLst>
              <a:ext uri="{FF2B5EF4-FFF2-40B4-BE49-F238E27FC236}">
                <a16:creationId xmlns:a16="http://schemas.microsoft.com/office/drawing/2014/main" id="{0BFAC0D2-AE18-A7F0-1E7E-4C5B0F47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pic>
        <p:nvPicPr>
          <p:cNvPr id="2" name="Picture 1">
            <a:extLst>
              <a:ext uri="{FF2B5EF4-FFF2-40B4-BE49-F238E27FC236}">
                <a16:creationId xmlns:a16="http://schemas.microsoft.com/office/drawing/2014/main" id="{61399A93-15CB-25BA-650A-0527345F3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pic>
        <p:nvPicPr>
          <p:cNvPr id="2" name="Picture 1">
            <a:extLst>
              <a:ext uri="{FF2B5EF4-FFF2-40B4-BE49-F238E27FC236}">
                <a16:creationId xmlns:a16="http://schemas.microsoft.com/office/drawing/2014/main" id="{C14F0028-4512-2ED1-198B-551604F667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pic>
        <p:nvPicPr>
          <p:cNvPr id="2" name="Picture 1">
            <a:extLst>
              <a:ext uri="{FF2B5EF4-FFF2-40B4-BE49-F238E27FC236}">
                <a16:creationId xmlns:a16="http://schemas.microsoft.com/office/drawing/2014/main" id="{3EA7AAD3-CBDA-5916-552E-B15F93B762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A6F693B3-DA32-D414-9BEE-04C138A7A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593C30EC-5699-BE9C-1CDF-62959B8B7B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1EC9EF1C-ADA4-B46B-BE3A-97F0794BC0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488D4063-78B5-65E6-0FD4-44A5C91E78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00157A-2FA3-6BB0-707F-F8A8D314AA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pic>
        <p:nvPicPr>
          <p:cNvPr id="2" name="Picture 1">
            <a:extLst>
              <a:ext uri="{FF2B5EF4-FFF2-40B4-BE49-F238E27FC236}">
                <a16:creationId xmlns:a16="http://schemas.microsoft.com/office/drawing/2014/main" id="{EF3CB073-9F62-7871-A27B-50360B3F0F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556078" cy="1569660"/>
          </a:xfrm>
          <a:prstGeom prst="rect">
            <a:avLst/>
          </a:prstGeom>
        </p:spPr>
        <p:txBody>
          <a:bodyPr wrap="square">
            <a:spAutoFit/>
          </a:bodyPr>
          <a:lstStyle/>
          <a:p>
            <a:pPr lvl="0" algn="ctr">
              <a:lnSpc>
                <a:spcPct val="150000"/>
              </a:lnSpc>
            </a:pPr>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Vích-to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73BEAE8-31DC-1C0E-8D6A-203B32B519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2C3DB412-F3DA-7CFF-E78E-9CAD5D3D5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pic>
        <p:nvPicPr>
          <p:cNvPr id="2" name="Picture 1">
            <a:extLst>
              <a:ext uri="{FF2B5EF4-FFF2-40B4-BE49-F238E27FC236}">
                <a16:creationId xmlns:a16="http://schemas.microsoft.com/office/drawing/2014/main" id="{516F4DE6-4D4F-D4D3-38D1-3EC6A03590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pic>
        <p:nvPicPr>
          <p:cNvPr id="2" name="Picture 1">
            <a:extLst>
              <a:ext uri="{FF2B5EF4-FFF2-40B4-BE49-F238E27FC236}">
                <a16:creationId xmlns:a16="http://schemas.microsoft.com/office/drawing/2014/main" id="{465B6487-54F3-8D91-A3AB-CEB414391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pic>
        <p:nvPicPr>
          <p:cNvPr id="2" name="Picture 1">
            <a:extLst>
              <a:ext uri="{FF2B5EF4-FFF2-40B4-BE49-F238E27FC236}">
                <a16:creationId xmlns:a16="http://schemas.microsoft.com/office/drawing/2014/main" id="{D1357043-7F04-870D-5DE6-8C1D829C1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pic>
        <p:nvPicPr>
          <p:cNvPr id="2" name="Picture 1">
            <a:extLst>
              <a:ext uri="{FF2B5EF4-FFF2-40B4-BE49-F238E27FC236}">
                <a16:creationId xmlns:a16="http://schemas.microsoft.com/office/drawing/2014/main" id="{96A0C5AF-F10E-41BF-9940-D53B73E2C9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2F36DC0-7E95-F190-0224-7FB35FA2C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36972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26371" y="5071108"/>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5122709"/>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pic>
        <p:nvPicPr>
          <p:cNvPr id="2" name="Picture 1">
            <a:extLst>
              <a:ext uri="{FF2B5EF4-FFF2-40B4-BE49-F238E27FC236}">
                <a16:creationId xmlns:a16="http://schemas.microsoft.com/office/drawing/2014/main" id="{BAF4B5A5-8149-30B9-40FC-288849FC6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pic>
        <p:nvPicPr>
          <p:cNvPr id="2" name="Picture 1">
            <a:extLst>
              <a:ext uri="{FF2B5EF4-FFF2-40B4-BE49-F238E27FC236}">
                <a16:creationId xmlns:a16="http://schemas.microsoft.com/office/drawing/2014/main" id="{3BA5F680-7A0C-BC2F-B77F-CD0EE7012A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pic>
        <p:nvPicPr>
          <p:cNvPr id="2" name="Picture 1">
            <a:extLst>
              <a:ext uri="{FF2B5EF4-FFF2-40B4-BE49-F238E27FC236}">
                <a16:creationId xmlns:a16="http://schemas.microsoft.com/office/drawing/2014/main" id="{331B2334-A4F0-FFB9-2436-92B65A1372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1581</Words>
  <Application>Microsoft Office PowerPoint</Application>
  <PresentationFormat>Widescreen</PresentationFormat>
  <Paragraphs>97</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等线 Light</vt:lpstr>
      <vt:lpstr>Arial</vt:lpstr>
      <vt:lpstr>Arial-Rounded</vt:lpstr>
      <vt:lpstr>Calibri</vt:lpstr>
      <vt:lpstr>Coiny</vt:lpstr>
      <vt:lpstr>inpin heiti</vt:lpstr>
      <vt:lpstr>Times New Roman</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31</cp:revision>
  <dcterms:created xsi:type="dcterms:W3CDTF">2022-06-21T09:04:21Z</dcterms:created>
  <dcterms:modified xsi:type="dcterms:W3CDTF">2024-10-20T11:16:43Z</dcterms:modified>
</cp:coreProperties>
</file>