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3.wav" ContentType="audio/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4.wav" ContentType="audio/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43" r:id="rId4"/>
    <p:sldMasterId id="2147483751" r:id="rId5"/>
    <p:sldMasterId id="2147483763" r:id="rId6"/>
    <p:sldMasterId id="2147483775" r:id="rId7"/>
    <p:sldMasterId id="2147483788" r:id="rId8"/>
  </p:sldMasterIdLst>
  <p:notesMasterIdLst>
    <p:notesMasterId r:id="rId38"/>
  </p:notesMasterIdLst>
  <p:sldIdLst>
    <p:sldId id="335" r:id="rId9"/>
    <p:sldId id="336" r:id="rId10"/>
    <p:sldId id="316" r:id="rId11"/>
    <p:sldId id="305" r:id="rId12"/>
    <p:sldId id="326" r:id="rId13"/>
    <p:sldId id="337" r:id="rId14"/>
    <p:sldId id="311" r:id="rId15"/>
    <p:sldId id="338" r:id="rId16"/>
    <p:sldId id="304" r:id="rId17"/>
    <p:sldId id="313" r:id="rId18"/>
    <p:sldId id="328" r:id="rId19"/>
    <p:sldId id="329" r:id="rId20"/>
    <p:sldId id="295" r:id="rId21"/>
    <p:sldId id="296" r:id="rId22"/>
    <p:sldId id="297" r:id="rId23"/>
    <p:sldId id="298" r:id="rId24"/>
    <p:sldId id="299" r:id="rId25"/>
    <p:sldId id="301" r:id="rId26"/>
    <p:sldId id="300" r:id="rId27"/>
    <p:sldId id="306" r:id="rId28"/>
    <p:sldId id="307" r:id="rId29"/>
    <p:sldId id="308" r:id="rId30"/>
    <p:sldId id="309" r:id="rId31"/>
    <p:sldId id="291" r:id="rId32"/>
    <p:sldId id="339" r:id="rId33"/>
    <p:sldId id="332" r:id="rId34"/>
    <p:sldId id="340" r:id="rId35"/>
    <p:sldId id="318" r:id="rId36"/>
    <p:sldId id="341" r:id="rId37"/>
  </p:sldIdLst>
  <p:sldSz cx="9144000" cy="5143500" type="screen16x9"/>
  <p:notesSz cx="6858000" cy="9144000"/>
  <p:custDataLst>
    <p:tags r:id="rId39"/>
  </p:custDataLst>
  <p:defaultTextStyle>
    <a:defPPr>
      <a:defRPr lang="vi-V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  <p:cmAuthor id="1" name="Admin" initials="A" lastIdx="9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71593" autoAdjust="0"/>
  </p:normalViewPr>
  <p:slideViewPr>
    <p:cSldViewPr>
      <p:cViewPr varScale="1">
        <p:scale>
          <a:sx n="80" d="100"/>
          <a:sy n="80" d="100"/>
        </p:scale>
        <p:origin x="133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5:44:10.167" idx="7">
    <p:pos x="10" y="10"/>
    <p:text>Nên cho các con nói tên thật ông, bà, cô, dì, chú bác hơn là nói phải nhớ tên các thành viên trong sách.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7298-4DCE-4E7E-BB17-00D146FE3DA4}" type="datetimeFigureOut">
              <a:rPr lang="vi-VN" smtClean="0"/>
              <a:t>30/08/2024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542A-897F-4193-8D46-0E6490EB1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6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261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295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28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651000" algn="l"/>
              </a:tabLs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>
                <a:solidFill>
                  <a:prstClr val="black"/>
                </a:solidFill>
              </a:rPr>
              <a:pPr/>
              <a:t>13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2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err="1"/>
              <a:t>Mini</a:t>
            </a:r>
            <a:r>
              <a:rPr lang="vi-VN" b="1" dirty="0"/>
              <a:t> </a:t>
            </a:r>
            <a:r>
              <a:rPr lang="vi-VN" b="1" dirty="0" err="1"/>
              <a:t>game</a:t>
            </a:r>
            <a:r>
              <a:rPr lang="vi-VN" b="1" dirty="0"/>
              <a:t>: </a:t>
            </a:r>
            <a:r>
              <a:rPr lang="vi-VN" b="1" dirty="0" err="1"/>
              <a:t>Lucky</a:t>
            </a:r>
            <a:r>
              <a:rPr lang="vi-VN" b="1" dirty="0"/>
              <a:t> </a:t>
            </a:r>
            <a:r>
              <a:rPr lang="vi-VN" b="1" dirty="0" err="1"/>
              <a:t>memeber</a:t>
            </a:r>
            <a:endParaRPr lang="vi-VN" b="1" dirty="0"/>
          </a:p>
          <a:p>
            <a:r>
              <a:rPr lang="vi-VN" dirty="0"/>
              <a:t>- </a:t>
            </a:r>
            <a:r>
              <a:rPr lang="vi-VN" dirty="0" err="1"/>
              <a:t>Divide</a:t>
            </a:r>
            <a:r>
              <a:rPr lang="vi-VN" dirty="0"/>
              <a:t> </a:t>
            </a:r>
            <a:r>
              <a:rPr lang="vi-VN" dirty="0" err="1"/>
              <a:t>class</a:t>
            </a:r>
            <a:r>
              <a:rPr lang="vi-VN" dirty="0"/>
              <a:t> </a:t>
            </a:r>
            <a:r>
              <a:rPr lang="vi-VN" dirty="0" err="1"/>
              <a:t>into</a:t>
            </a:r>
            <a:r>
              <a:rPr lang="vi-VN" dirty="0"/>
              <a:t> 3 </a:t>
            </a:r>
            <a:r>
              <a:rPr lang="vi-VN" dirty="0" err="1"/>
              <a:t>groups</a:t>
            </a:r>
            <a:r>
              <a:rPr lang="vi-VN" dirty="0"/>
              <a:t>.</a:t>
            </a:r>
          </a:p>
          <a:p>
            <a:r>
              <a:rPr lang="vi-VN" dirty="0"/>
              <a:t>- </a:t>
            </a:r>
            <a:r>
              <a:rPr lang="vi-VN" dirty="0" err="1"/>
              <a:t>Ask</a:t>
            </a:r>
            <a:r>
              <a:rPr lang="vi-VN" dirty="0"/>
              <a:t> </a:t>
            </a:r>
            <a:r>
              <a:rPr lang="vi-VN" dirty="0" err="1"/>
              <a:t>each</a:t>
            </a:r>
            <a:r>
              <a:rPr lang="vi-VN" dirty="0"/>
              <a:t> </a:t>
            </a:r>
            <a:r>
              <a:rPr lang="vi-VN" dirty="0" err="1"/>
              <a:t>group</a:t>
            </a:r>
            <a:r>
              <a:rPr lang="vi-VN" dirty="0"/>
              <a:t> to </a:t>
            </a:r>
            <a:r>
              <a:rPr lang="vi-VN" dirty="0" err="1"/>
              <a:t>choose</a:t>
            </a:r>
            <a:r>
              <a:rPr lang="vi-VN" dirty="0"/>
              <a:t> </a:t>
            </a:r>
            <a:r>
              <a:rPr lang="vi-VN" dirty="0" err="1"/>
              <a:t>one</a:t>
            </a:r>
            <a:r>
              <a:rPr lang="vi-VN" dirty="0"/>
              <a:t> </a:t>
            </a:r>
            <a:r>
              <a:rPr lang="vi-VN" dirty="0" err="1"/>
              <a:t>member</a:t>
            </a:r>
            <a:r>
              <a:rPr lang="vi-VN" dirty="0"/>
              <a:t> </a:t>
            </a:r>
            <a:r>
              <a:rPr lang="vi-VN" dirty="0" err="1"/>
              <a:t>they</a:t>
            </a:r>
            <a:r>
              <a:rPr lang="vi-VN" dirty="0"/>
              <a:t> </a:t>
            </a:r>
            <a:r>
              <a:rPr lang="vi-VN" dirty="0" err="1"/>
              <a:t>like</a:t>
            </a:r>
            <a:r>
              <a:rPr lang="vi-VN" dirty="0"/>
              <a:t>, then say a </a:t>
            </a:r>
            <a:r>
              <a:rPr lang="vi-VN" dirty="0" err="1"/>
              <a:t>structure</a:t>
            </a:r>
            <a:r>
              <a:rPr lang="vi-VN" dirty="0"/>
              <a:t> to </a:t>
            </a:r>
            <a:r>
              <a:rPr lang="vi-VN" dirty="0" err="1"/>
              <a:t>introduce</a:t>
            </a:r>
            <a:r>
              <a:rPr lang="vi-VN" dirty="0"/>
              <a:t> the </a:t>
            </a:r>
            <a:r>
              <a:rPr lang="vi-VN" dirty="0" err="1"/>
              <a:t>names</a:t>
            </a:r>
            <a:r>
              <a:rPr lang="vi-VN" dirty="0"/>
              <a:t> </a:t>
            </a:r>
            <a:r>
              <a:rPr lang="vi-VN" dirty="0" err="1"/>
              <a:t>of</a:t>
            </a:r>
            <a:r>
              <a:rPr lang="vi-VN" dirty="0"/>
              <a:t> the </a:t>
            </a:r>
            <a:r>
              <a:rPr lang="vi-VN" dirty="0" err="1"/>
              <a:t>members</a:t>
            </a:r>
            <a:r>
              <a:rPr lang="vi-VN" dirty="0"/>
              <a:t> in </a:t>
            </a:r>
            <a:r>
              <a:rPr lang="vi-VN" dirty="0" err="1"/>
              <a:t>their</a:t>
            </a:r>
            <a:r>
              <a:rPr lang="vi-VN" dirty="0"/>
              <a:t> </a:t>
            </a:r>
            <a:r>
              <a:rPr lang="vi-VN" dirty="0" err="1"/>
              <a:t>family</a:t>
            </a:r>
            <a:r>
              <a:rPr lang="vi-VN" dirty="0"/>
              <a:t>.</a:t>
            </a:r>
          </a:p>
          <a:p>
            <a:r>
              <a:rPr lang="vi-VN" dirty="0" err="1"/>
              <a:t>E.g</a:t>
            </a:r>
            <a:r>
              <a:rPr lang="vi-VN" dirty="0"/>
              <a:t>: </a:t>
            </a:r>
            <a:r>
              <a:rPr lang="vi-VN" dirty="0" err="1"/>
              <a:t>My</a:t>
            </a:r>
            <a:r>
              <a:rPr lang="vi-VN" dirty="0"/>
              <a:t> </a:t>
            </a:r>
            <a:r>
              <a:rPr lang="vi-VN" dirty="0" err="1"/>
              <a:t>mum</a:t>
            </a:r>
            <a:r>
              <a:rPr lang="vi-VN" dirty="0"/>
              <a:t> </a:t>
            </a:r>
            <a:r>
              <a:rPr lang="vi-VN" dirty="0" err="1"/>
              <a:t>is</a:t>
            </a:r>
            <a:r>
              <a:rPr lang="vi-VN" dirty="0"/>
              <a:t> Nga. </a:t>
            </a:r>
          </a:p>
          <a:p>
            <a:r>
              <a:rPr lang="vi-VN" dirty="0"/>
              <a:t>- The </a:t>
            </a:r>
            <a:r>
              <a:rPr lang="vi-VN" dirty="0" err="1"/>
              <a:t>game</a:t>
            </a:r>
            <a:r>
              <a:rPr lang="vi-VN" dirty="0"/>
              <a:t> </a:t>
            </a:r>
            <a:r>
              <a:rPr lang="vi-VN" dirty="0" err="1"/>
              <a:t>will</a:t>
            </a:r>
            <a:r>
              <a:rPr lang="vi-VN" dirty="0"/>
              <a:t> </a:t>
            </a:r>
            <a:r>
              <a:rPr lang="vi-VN" dirty="0" err="1"/>
              <a:t>give</a:t>
            </a:r>
            <a:r>
              <a:rPr lang="vi-VN" dirty="0"/>
              <a:t> </a:t>
            </a:r>
            <a:r>
              <a:rPr lang="vi-VN" dirty="0" err="1"/>
              <a:t>students</a:t>
            </a:r>
            <a:r>
              <a:rPr lang="vi-VN" dirty="0"/>
              <a:t> a </a:t>
            </a:r>
            <a:r>
              <a:rPr lang="vi-VN" dirty="0" err="1"/>
              <a:t>random</a:t>
            </a:r>
            <a:r>
              <a:rPr lang="vi-VN" dirty="0"/>
              <a:t> </a:t>
            </a:r>
            <a:r>
              <a:rPr lang="vi-VN" dirty="0" err="1"/>
              <a:t>point</a:t>
            </a:r>
            <a:r>
              <a:rPr lang="vi-VN" dirty="0"/>
              <a:t> </a:t>
            </a:r>
            <a:r>
              <a:rPr lang="vi-VN" dirty="0" err="1"/>
              <a:t>if</a:t>
            </a:r>
            <a:r>
              <a:rPr lang="vi-VN" dirty="0"/>
              <a:t> </a:t>
            </a:r>
            <a:r>
              <a:rPr lang="vi-VN" dirty="0" err="1"/>
              <a:t>they</a:t>
            </a:r>
            <a:r>
              <a:rPr lang="vi-VN" dirty="0"/>
              <a:t> </a:t>
            </a:r>
            <a:r>
              <a:rPr lang="vi-VN" dirty="0" err="1"/>
              <a:t>answer</a:t>
            </a:r>
            <a:r>
              <a:rPr lang="vi-VN" dirty="0"/>
              <a:t> </a:t>
            </a:r>
            <a:r>
              <a:rPr lang="vi-VN" dirty="0" err="1"/>
              <a:t>correctly</a:t>
            </a:r>
            <a:r>
              <a:rPr lang="vi-VN" dirty="0"/>
              <a:t>.</a:t>
            </a:r>
          </a:p>
          <a:p>
            <a:r>
              <a:rPr lang="vi-VN" dirty="0"/>
              <a:t>- </a:t>
            </a:r>
            <a:r>
              <a:rPr lang="vi-VN" dirty="0" err="1"/>
              <a:t>Group</a:t>
            </a:r>
            <a:r>
              <a:rPr lang="vi-VN" dirty="0"/>
              <a:t> </a:t>
            </a:r>
            <a:r>
              <a:rPr lang="vi-VN" dirty="0" err="1"/>
              <a:t>has</a:t>
            </a:r>
            <a:r>
              <a:rPr lang="vi-VN" dirty="0"/>
              <a:t> a </a:t>
            </a:r>
            <a:r>
              <a:rPr lang="vi-VN" dirty="0" err="1"/>
              <a:t>most</a:t>
            </a:r>
            <a:r>
              <a:rPr lang="vi-VN" dirty="0"/>
              <a:t> </a:t>
            </a:r>
            <a:r>
              <a:rPr lang="vi-VN" dirty="0" err="1"/>
              <a:t>points</a:t>
            </a:r>
            <a:r>
              <a:rPr lang="vi-VN" dirty="0"/>
              <a:t> </a:t>
            </a:r>
            <a:r>
              <a:rPr lang="vi-VN" dirty="0" err="1"/>
              <a:t>is</a:t>
            </a:r>
            <a:r>
              <a:rPr lang="vi-VN" dirty="0"/>
              <a:t> the </a:t>
            </a:r>
            <a:r>
              <a:rPr lang="vi-VN" dirty="0" err="1"/>
              <a:t>winner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044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22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962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09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600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822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835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54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838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12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2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6: Write about yourself!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GV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yêu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cầu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viết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bản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thân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mình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dựa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theo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đáp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án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bôi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đỏ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them to look at the prompt. Elicit which information is missing in each sentence.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Explain to students that they have to fill in the blanks with information about their family members.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effectLst/>
                <a:latin typeface="Times New Roman"/>
                <a:ea typeface="Times New Roman"/>
              </a:rPr>
              <a:t>- Ask volunteers to read out their sentences to the whole class.</a:t>
            </a:r>
            <a:endParaRPr lang="vi-VN" dirty="0"/>
          </a:p>
          <a:p>
            <a:pPr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99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897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Family book.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make a family story book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draw/ glue a picture of member in this book. Then write the information about him/her.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is__________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Age: __________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0266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2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98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vi-VN" dirty="0"/>
              <a:t>Để</a:t>
            </a:r>
            <a:r>
              <a:rPr lang="vi-VN" baseline="0" dirty="0"/>
              <a:t> nguyên trang </a:t>
            </a:r>
            <a:r>
              <a:rPr lang="en-US" baseline="0" dirty="0"/>
              <a:t>goodbye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.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42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https://www.youtube.com/watch?v=b5jVOrR0J28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344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Revise and practice functional language from lesson 2 with the flashcards.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Then ask volunteers to stand at the front of the class and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ask and answer questions. </a:t>
            </a:r>
            <a:r>
              <a:rPr lang="en-AU" sz="1200" i="1">
                <a:effectLst/>
                <a:latin typeface="Times New Roman"/>
                <a:ea typeface="Times New Roman"/>
              </a:rPr>
              <a:t>(E.g: Who is this? – This is my ...)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745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Game: Who’s missing?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Divide the class into 4 groups.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Times New Roman"/>
              </a:rPr>
              <a:t>Teacher shows the cards of family members on the board/screen.</a:t>
            </a: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/>
              </a:rPr>
              <a:t>Teacher hides a flashcard of a family member.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Ask each member to stand and say which picture is missing.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Who says it fast will get points for the teams.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4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73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Task 4: Listen and repeat. (Track 1.6) </a:t>
            </a:r>
          </a:p>
          <a:p>
            <a:r>
              <a:rPr lang="vi-VN" dirty="0"/>
              <a:t>- Point to the pictures. Ask students to notice the people</a:t>
            </a:r>
            <a:r>
              <a:rPr lang="vi-VN" baseline="0" dirty="0"/>
              <a:t> </a:t>
            </a:r>
            <a:r>
              <a:rPr lang="vi-VN" dirty="0"/>
              <a:t>and their names. Tell students that this structure can be</a:t>
            </a:r>
            <a:r>
              <a:rPr lang="vi-VN" baseline="0" dirty="0"/>
              <a:t> </a:t>
            </a:r>
            <a:r>
              <a:rPr lang="vi-VN" dirty="0"/>
              <a:t>used to introduce the names of the members in a family.</a:t>
            </a:r>
          </a:p>
          <a:p>
            <a:r>
              <a:rPr lang="vi-VN" dirty="0"/>
              <a:t>- Play the recording. Tell students to look at the pictures</a:t>
            </a:r>
            <a:r>
              <a:rPr lang="vi-VN" baseline="0" dirty="0"/>
              <a:t> </a:t>
            </a:r>
            <a:r>
              <a:rPr lang="vi-VN" dirty="0"/>
              <a:t>and follow the sentences with their fingers.</a:t>
            </a:r>
          </a:p>
          <a:p>
            <a:r>
              <a:rPr lang="vi-VN" dirty="0"/>
              <a:t>- Play the recording again. Ask students to repeat.</a:t>
            </a: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59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25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5: Look and say.</a:t>
            </a:r>
            <a:r>
              <a:rPr lang="en-AU" sz="12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dirty="0" err="1">
                <a:effectLst/>
                <a:latin typeface="Times New Roman"/>
                <a:ea typeface="Times New Roman"/>
              </a:rPr>
              <a:t>Nhấn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mạnh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cấu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trúc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ngữ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pháp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&amp;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phần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bôi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đỏ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thay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thế</a:t>
            </a:r>
            <a:endParaRPr lang="en-AU" sz="1200" b="1" baseline="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vi-VN" sz="1200" dirty="0">
              <a:effectLst/>
              <a:latin typeface="Times New Roman"/>
              <a:ea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Tell students to look at the pictures and ask them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practice saying the sentences individually and then in pairs.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volunteers to read out their answers. Correct any mistakes.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i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Suggested sentences: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2.  My aunt is Susan.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3.  My cousin is Peter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68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13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834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4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6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0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7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1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9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5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3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15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7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2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8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0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6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34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8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2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985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5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97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8/30/2024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5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6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09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4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1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6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1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8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8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61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atrick Hand"/>
              <a:buNone/>
              <a:defRPr sz="55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01775" y="361547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75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15181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854292" y="-13790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32977" y="4328818"/>
            <a:ext cx="1911392" cy="1348143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457174" y="3301051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52379" y="31652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7103366" y="317814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043790" y="-186484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189811" y="-401013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349216" y="-53210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10800000">
            <a:off x="4267175" y="485577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10800000">
            <a:off x="4134624" y="458647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900039">
            <a:off x="4367686" y="-225053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900039">
            <a:off x="4088788" y="109878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5" name="Google Shape;25;p2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-457169" y="155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-246277" y="9327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41" name="Google Shape;41;p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667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1296450" y="2477550"/>
            <a:ext cx="32547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1660550" y="885338"/>
            <a:ext cx="2561400" cy="1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643026" y="3254113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-606294" y="2554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 rot="-3263542">
            <a:off x="50946" y="1083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 rot="6300039">
            <a:off x="8660060" y="24286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 rot="6300039">
            <a:off x="8210823" y="2471087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 rot="5232888">
            <a:off x="-208162" y="320006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 rot="5232861">
            <a:off x="-147126" y="3797433"/>
            <a:ext cx="1857882" cy="193174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 rot="9697970">
            <a:off x="6242362" y="3934434"/>
            <a:ext cx="4033117" cy="254090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7768603" y="3857650"/>
            <a:ext cx="786390" cy="60225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6578429" y="-1092931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>
            <a:off x="7941388" y="15525"/>
            <a:ext cx="1303220" cy="945249"/>
            <a:chOff x="940275" y="-12375"/>
            <a:chExt cx="1303220" cy="945249"/>
          </a:xfrm>
        </p:grpSpPr>
        <p:sp>
          <p:nvSpPr>
            <p:cNvPr id="76" name="Google Shape;76;p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7239438" y="5445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514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7617831" y="1330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subTitle" idx="1"/>
          </p:nvPr>
        </p:nvSpPr>
        <p:spPr>
          <a:xfrm>
            <a:off x="709875" y="10589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/>
          <p:nvPr/>
        </p:nvSpPr>
        <p:spPr>
          <a:xfrm rot="-615925">
            <a:off x="-1718435" y="2604924"/>
            <a:ext cx="2661144" cy="3655112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6902516" y="-616964"/>
            <a:ext cx="1847522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-887606" y="-3156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186687" y="-3501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24465" y="4689295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8551296" y="369042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" name="Google Shape;109;p4"/>
          <p:cNvGrpSpPr/>
          <p:nvPr/>
        </p:nvGrpSpPr>
        <p:grpSpPr>
          <a:xfrm>
            <a:off x="-590000" y="298675"/>
            <a:ext cx="1303220" cy="740533"/>
            <a:chOff x="940275" y="-12375"/>
            <a:chExt cx="1303220" cy="740533"/>
          </a:xfrm>
        </p:grpSpPr>
        <p:sp>
          <p:nvSpPr>
            <p:cNvPr id="110" name="Google Shape;110;p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30" name="Google Shape;130;p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" name="Google Shape;141;p4"/>
          <p:cNvSpPr/>
          <p:nvPr/>
        </p:nvSpPr>
        <p:spPr>
          <a:xfrm>
            <a:off x="124463" y="2323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 flipH="1">
            <a:off x="-213220" y="-91316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40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/>
          <p:nvPr/>
        </p:nvSpPr>
        <p:spPr>
          <a:xfrm>
            <a:off x="525581" y="45663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6"/>
          <p:cNvSpPr txBox="1">
            <a:spLocks noGrp="1"/>
          </p:cNvSpPr>
          <p:nvPr>
            <p:ph type="ctrTitle"/>
          </p:nvPr>
        </p:nvSpPr>
        <p:spPr>
          <a:xfrm>
            <a:off x="714850" y="336786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 rot="1187011">
            <a:off x="-2427444" y="358169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7021495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6"/>
          <p:cNvSpPr/>
          <p:nvPr/>
        </p:nvSpPr>
        <p:spPr>
          <a:xfrm rot="2005939">
            <a:off x="6062082" y="-2036826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6"/>
          <p:cNvSpPr/>
          <p:nvPr/>
        </p:nvSpPr>
        <p:spPr>
          <a:xfrm>
            <a:off x="8536108" y="16400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/>
          <p:nvPr/>
        </p:nvSpPr>
        <p:spPr>
          <a:xfrm rot="2371699">
            <a:off x="8464410" y="343867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6"/>
          <p:cNvSpPr/>
          <p:nvPr/>
        </p:nvSpPr>
        <p:spPr>
          <a:xfrm rot="1488306">
            <a:off x="-1114256" y="-8365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627675" y="-7446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3454444">
            <a:off x="5520966" y="3862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flipH="1">
            <a:off x="-997070" y="3469984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6"/>
          <p:cNvGrpSpPr/>
          <p:nvPr/>
        </p:nvGrpSpPr>
        <p:grpSpPr>
          <a:xfrm>
            <a:off x="8717466" y="4086975"/>
            <a:ext cx="541486" cy="361801"/>
            <a:chOff x="7366666" y="4340825"/>
            <a:chExt cx="541486" cy="361801"/>
          </a:xfrm>
        </p:grpSpPr>
        <p:sp>
          <p:nvSpPr>
            <p:cNvPr id="226" name="Google Shape;226;p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7" name="Google Shape;237;p6"/>
          <p:cNvSpPr/>
          <p:nvPr/>
        </p:nvSpPr>
        <p:spPr>
          <a:xfrm>
            <a:off x="-28612" y="906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" name="Google Shape;238;p6"/>
          <p:cNvGrpSpPr/>
          <p:nvPr/>
        </p:nvGrpSpPr>
        <p:grpSpPr>
          <a:xfrm>
            <a:off x="61613" y="98025"/>
            <a:ext cx="1303220" cy="740533"/>
            <a:chOff x="940275" y="-12375"/>
            <a:chExt cx="1303220" cy="740533"/>
          </a:xfrm>
        </p:grpSpPr>
        <p:sp>
          <p:nvSpPr>
            <p:cNvPr id="239" name="Google Shape;239;p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" name="Google Shape;258;p6"/>
          <p:cNvGrpSpPr/>
          <p:nvPr/>
        </p:nvGrpSpPr>
        <p:grpSpPr>
          <a:xfrm rot="8100000">
            <a:off x="8335791" y="-2725"/>
            <a:ext cx="615328" cy="1251413"/>
            <a:chOff x="274890" y="317841"/>
            <a:chExt cx="615334" cy="1251425"/>
          </a:xfrm>
        </p:grpSpPr>
        <p:sp>
          <p:nvSpPr>
            <p:cNvPr id="259" name="Google Shape;259;p6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885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928700" y="1921504"/>
            <a:ext cx="30162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1"/>
          </p:nvPr>
        </p:nvSpPr>
        <p:spPr>
          <a:xfrm>
            <a:off x="4788800" y="1296375"/>
            <a:ext cx="3297900" cy="3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/>
          <p:nvPr/>
        </p:nvSpPr>
        <p:spPr>
          <a:xfrm rot="658968">
            <a:off x="1926557" y="4512134"/>
            <a:ext cx="2821478" cy="126501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-614925" y="-1135975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7879098" y="4397441"/>
            <a:ext cx="1827719" cy="126502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-696755" y="3533740"/>
            <a:ext cx="2355437" cy="206323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7"/>
          <p:cNvSpPr/>
          <p:nvPr/>
        </p:nvSpPr>
        <p:spPr>
          <a:xfrm rot="2553490">
            <a:off x="7088165" y="-922798"/>
            <a:ext cx="3968934" cy="250046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7"/>
          <p:cNvSpPr/>
          <p:nvPr/>
        </p:nvSpPr>
        <p:spPr>
          <a:xfrm>
            <a:off x="8487669" y="37945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3266016" y="3509711"/>
            <a:ext cx="28196" cy="24048"/>
          </a:xfrm>
          <a:custGeom>
            <a:avLst/>
            <a:gdLst/>
            <a:ahLst/>
            <a:cxnLst/>
            <a:rect l="l" t="t" r="r" b="b"/>
            <a:pathLst>
              <a:path w="809" h="690" extrusionOk="0">
                <a:moveTo>
                  <a:pt x="389" y="1"/>
                </a:moveTo>
                <a:cubicBezTo>
                  <a:pt x="0" y="61"/>
                  <a:pt x="0" y="660"/>
                  <a:pt x="389" y="690"/>
                </a:cubicBezTo>
                <a:cubicBezTo>
                  <a:pt x="809" y="660"/>
                  <a:pt x="809" y="61"/>
                  <a:pt x="3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3272254" y="3301263"/>
            <a:ext cx="42834" cy="43357"/>
          </a:xfrm>
          <a:custGeom>
            <a:avLst/>
            <a:gdLst/>
            <a:ahLst/>
            <a:cxnLst/>
            <a:rect l="l" t="t" r="r" b="b"/>
            <a:pathLst>
              <a:path w="1229" h="1244" extrusionOk="0">
                <a:moveTo>
                  <a:pt x="671" y="1"/>
                </a:moveTo>
                <a:cubicBezTo>
                  <a:pt x="622" y="1"/>
                  <a:pt x="570" y="8"/>
                  <a:pt x="510" y="23"/>
                </a:cubicBezTo>
                <a:lnTo>
                  <a:pt x="390" y="83"/>
                </a:lnTo>
                <a:cubicBezTo>
                  <a:pt x="300" y="143"/>
                  <a:pt x="240" y="203"/>
                  <a:pt x="180" y="293"/>
                </a:cubicBezTo>
                <a:lnTo>
                  <a:pt x="91" y="412"/>
                </a:lnTo>
                <a:cubicBezTo>
                  <a:pt x="61" y="472"/>
                  <a:pt x="31" y="532"/>
                  <a:pt x="31" y="622"/>
                </a:cubicBezTo>
                <a:cubicBezTo>
                  <a:pt x="1" y="682"/>
                  <a:pt x="1" y="772"/>
                  <a:pt x="31" y="832"/>
                </a:cubicBezTo>
                <a:cubicBezTo>
                  <a:pt x="31" y="922"/>
                  <a:pt x="91" y="981"/>
                  <a:pt x="121" y="1041"/>
                </a:cubicBezTo>
                <a:cubicBezTo>
                  <a:pt x="150" y="1101"/>
                  <a:pt x="210" y="1131"/>
                  <a:pt x="270" y="1191"/>
                </a:cubicBezTo>
                <a:lnTo>
                  <a:pt x="420" y="1221"/>
                </a:lnTo>
                <a:cubicBezTo>
                  <a:pt x="465" y="1236"/>
                  <a:pt x="517" y="1243"/>
                  <a:pt x="570" y="1243"/>
                </a:cubicBezTo>
                <a:cubicBezTo>
                  <a:pt x="622" y="1243"/>
                  <a:pt x="674" y="1236"/>
                  <a:pt x="719" y="1221"/>
                </a:cubicBezTo>
                <a:lnTo>
                  <a:pt x="839" y="1191"/>
                </a:lnTo>
                <a:cubicBezTo>
                  <a:pt x="929" y="1131"/>
                  <a:pt x="989" y="1071"/>
                  <a:pt x="1049" y="981"/>
                </a:cubicBezTo>
                <a:lnTo>
                  <a:pt x="1139" y="862"/>
                </a:lnTo>
                <a:cubicBezTo>
                  <a:pt x="1169" y="802"/>
                  <a:pt x="1198" y="712"/>
                  <a:pt x="1198" y="652"/>
                </a:cubicBezTo>
                <a:cubicBezTo>
                  <a:pt x="1228" y="562"/>
                  <a:pt x="1228" y="502"/>
                  <a:pt x="1198" y="412"/>
                </a:cubicBezTo>
                <a:cubicBezTo>
                  <a:pt x="1198" y="353"/>
                  <a:pt x="1169" y="293"/>
                  <a:pt x="1109" y="233"/>
                </a:cubicBezTo>
                <a:cubicBezTo>
                  <a:pt x="1079" y="173"/>
                  <a:pt x="1019" y="113"/>
                  <a:pt x="959" y="83"/>
                </a:cubicBezTo>
                <a:lnTo>
                  <a:pt x="809" y="23"/>
                </a:lnTo>
                <a:cubicBezTo>
                  <a:pt x="764" y="8"/>
                  <a:pt x="719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7"/>
          <p:cNvSpPr/>
          <p:nvPr/>
        </p:nvSpPr>
        <p:spPr>
          <a:xfrm>
            <a:off x="2989467" y="3100657"/>
            <a:ext cx="29241" cy="24013"/>
          </a:xfrm>
          <a:custGeom>
            <a:avLst/>
            <a:gdLst/>
            <a:ahLst/>
            <a:cxnLst/>
            <a:rect l="l" t="t" r="r" b="b"/>
            <a:pathLst>
              <a:path w="839" h="689" extrusionOk="0">
                <a:moveTo>
                  <a:pt x="419" y="0"/>
                </a:moveTo>
                <a:cubicBezTo>
                  <a:pt x="0" y="60"/>
                  <a:pt x="0" y="659"/>
                  <a:pt x="419" y="689"/>
                </a:cubicBezTo>
                <a:cubicBezTo>
                  <a:pt x="838" y="659"/>
                  <a:pt x="838" y="60"/>
                  <a:pt x="4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7"/>
          <p:cNvSpPr/>
          <p:nvPr/>
        </p:nvSpPr>
        <p:spPr>
          <a:xfrm>
            <a:off x="2908054" y="3050819"/>
            <a:ext cx="44925" cy="42311"/>
          </a:xfrm>
          <a:custGeom>
            <a:avLst/>
            <a:gdLst/>
            <a:ahLst/>
            <a:cxnLst/>
            <a:rect l="l" t="t" r="r" b="b"/>
            <a:pathLst>
              <a:path w="1289" h="1214" extrusionOk="0">
                <a:moveTo>
                  <a:pt x="543" y="0"/>
                </a:moveTo>
                <a:cubicBezTo>
                  <a:pt x="510" y="0"/>
                  <a:pt x="480" y="8"/>
                  <a:pt x="450" y="23"/>
                </a:cubicBezTo>
                <a:cubicBezTo>
                  <a:pt x="360" y="23"/>
                  <a:pt x="300" y="83"/>
                  <a:pt x="240" y="113"/>
                </a:cubicBezTo>
                <a:cubicBezTo>
                  <a:pt x="180" y="173"/>
                  <a:pt x="120" y="202"/>
                  <a:pt x="90" y="262"/>
                </a:cubicBezTo>
                <a:lnTo>
                  <a:pt x="30" y="412"/>
                </a:lnTo>
                <a:cubicBezTo>
                  <a:pt x="0" y="502"/>
                  <a:pt x="0" y="622"/>
                  <a:pt x="30" y="712"/>
                </a:cubicBezTo>
                <a:lnTo>
                  <a:pt x="90" y="831"/>
                </a:lnTo>
                <a:cubicBezTo>
                  <a:pt x="150" y="921"/>
                  <a:pt x="210" y="1011"/>
                  <a:pt x="300" y="1041"/>
                </a:cubicBezTo>
                <a:lnTo>
                  <a:pt x="420" y="1131"/>
                </a:lnTo>
                <a:cubicBezTo>
                  <a:pt x="480" y="1161"/>
                  <a:pt x="569" y="1191"/>
                  <a:pt x="629" y="1191"/>
                </a:cubicBezTo>
                <a:cubicBezTo>
                  <a:pt x="674" y="1206"/>
                  <a:pt x="712" y="1213"/>
                  <a:pt x="749" y="1213"/>
                </a:cubicBezTo>
                <a:cubicBezTo>
                  <a:pt x="786" y="1213"/>
                  <a:pt x="824" y="1206"/>
                  <a:pt x="869" y="1191"/>
                </a:cubicBezTo>
                <a:cubicBezTo>
                  <a:pt x="929" y="1191"/>
                  <a:pt x="989" y="1161"/>
                  <a:pt x="1048" y="1101"/>
                </a:cubicBezTo>
                <a:cubicBezTo>
                  <a:pt x="1108" y="1071"/>
                  <a:pt x="1168" y="1011"/>
                  <a:pt x="1198" y="951"/>
                </a:cubicBezTo>
                <a:lnTo>
                  <a:pt x="1258" y="801"/>
                </a:lnTo>
                <a:cubicBezTo>
                  <a:pt x="1288" y="712"/>
                  <a:pt x="1288" y="622"/>
                  <a:pt x="1258" y="502"/>
                </a:cubicBezTo>
                <a:lnTo>
                  <a:pt x="1198" y="382"/>
                </a:lnTo>
                <a:cubicBezTo>
                  <a:pt x="1138" y="292"/>
                  <a:pt x="1078" y="232"/>
                  <a:pt x="989" y="173"/>
                </a:cubicBezTo>
                <a:lnTo>
                  <a:pt x="869" y="83"/>
                </a:lnTo>
                <a:cubicBezTo>
                  <a:pt x="809" y="53"/>
                  <a:pt x="719" y="23"/>
                  <a:pt x="659" y="23"/>
                </a:cubicBezTo>
                <a:cubicBezTo>
                  <a:pt x="614" y="8"/>
                  <a:pt x="577" y="0"/>
                  <a:pt x="5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7"/>
          <p:cNvSpPr/>
          <p:nvPr/>
        </p:nvSpPr>
        <p:spPr>
          <a:xfrm>
            <a:off x="2657609" y="3481551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97" y="1138"/>
                  <a:pt x="149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2881950" y="3142375"/>
            <a:ext cx="52244" cy="39697"/>
          </a:xfrm>
          <a:custGeom>
            <a:avLst/>
            <a:gdLst/>
            <a:ahLst/>
            <a:cxnLst/>
            <a:rect l="l" t="t" r="r" b="b"/>
            <a:pathLst>
              <a:path w="1499" h="1139" extrusionOk="0">
                <a:moveTo>
                  <a:pt x="749" y="1"/>
                </a:moveTo>
                <a:cubicBezTo>
                  <a:pt x="1" y="1"/>
                  <a:pt x="1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7"/>
          <p:cNvSpPr/>
          <p:nvPr/>
        </p:nvSpPr>
        <p:spPr>
          <a:xfrm>
            <a:off x="2879894" y="3333362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8"/>
                  <a:pt x="749" y="1138"/>
                </a:cubicBezTo>
                <a:cubicBezTo>
                  <a:pt x="1497" y="1138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2758819" y="3395990"/>
            <a:ext cx="28231" cy="24013"/>
          </a:xfrm>
          <a:custGeom>
            <a:avLst/>
            <a:gdLst/>
            <a:ahLst/>
            <a:cxnLst/>
            <a:rect l="l" t="t" r="r" b="b"/>
            <a:pathLst>
              <a:path w="810" h="689" extrusionOk="0">
                <a:moveTo>
                  <a:pt x="420" y="0"/>
                </a:moveTo>
                <a:cubicBezTo>
                  <a:pt x="1" y="60"/>
                  <a:pt x="1" y="629"/>
                  <a:pt x="420" y="689"/>
                </a:cubicBezTo>
                <a:cubicBezTo>
                  <a:pt x="809" y="629"/>
                  <a:pt x="809" y="60"/>
                  <a:pt x="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2863165" y="3122544"/>
            <a:ext cx="52244" cy="38651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9"/>
                  <a:pt x="749" y="1109"/>
                </a:cubicBezTo>
                <a:cubicBezTo>
                  <a:pt x="1498" y="110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3128247" y="3025517"/>
            <a:ext cx="51163" cy="38651"/>
          </a:xfrm>
          <a:custGeom>
            <a:avLst/>
            <a:gdLst/>
            <a:ahLst/>
            <a:cxnLst/>
            <a:rect l="l" t="t" r="r" b="b"/>
            <a:pathLst>
              <a:path w="1468" h="1109" extrusionOk="0">
                <a:moveTo>
                  <a:pt x="749" y="0"/>
                </a:moveTo>
                <a:cubicBezTo>
                  <a:pt x="1" y="0"/>
                  <a:pt x="1" y="1108"/>
                  <a:pt x="749" y="1108"/>
                </a:cubicBezTo>
                <a:cubicBezTo>
                  <a:pt x="1468" y="1108"/>
                  <a:pt x="146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>
            <a:off x="3063562" y="3103759"/>
            <a:ext cx="52209" cy="38651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3114689" y="3088111"/>
            <a:ext cx="52209" cy="38651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2995706" y="3037262"/>
            <a:ext cx="41788" cy="43600"/>
          </a:xfrm>
          <a:custGeom>
            <a:avLst/>
            <a:gdLst/>
            <a:ahLst/>
            <a:cxnLst/>
            <a:rect l="l" t="t" r="r" b="b"/>
            <a:pathLst>
              <a:path w="1199" h="1251" extrusionOk="0">
                <a:moveTo>
                  <a:pt x="659" y="0"/>
                </a:moveTo>
                <a:cubicBezTo>
                  <a:pt x="607" y="0"/>
                  <a:pt x="555" y="8"/>
                  <a:pt x="510" y="23"/>
                </a:cubicBezTo>
                <a:lnTo>
                  <a:pt x="360" y="82"/>
                </a:lnTo>
                <a:cubicBezTo>
                  <a:pt x="300" y="142"/>
                  <a:pt x="210" y="202"/>
                  <a:pt x="180" y="292"/>
                </a:cubicBezTo>
                <a:lnTo>
                  <a:pt x="91" y="412"/>
                </a:lnTo>
                <a:cubicBezTo>
                  <a:pt x="31" y="472"/>
                  <a:pt x="1" y="532"/>
                  <a:pt x="1" y="621"/>
                </a:cubicBezTo>
                <a:cubicBezTo>
                  <a:pt x="1" y="681"/>
                  <a:pt x="1" y="771"/>
                  <a:pt x="1" y="831"/>
                </a:cubicBezTo>
                <a:cubicBezTo>
                  <a:pt x="31" y="921"/>
                  <a:pt x="61" y="981"/>
                  <a:pt x="120" y="1041"/>
                </a:cubicBezTo>
                <a:cubicBezTo>
                  <a:pt x="150" y="1101"/>
                  <a:pt x="210" y="1130"/>
                  <a:pt x="270" y="1190"/>
                </a:cubicBezTo>
                <a:lnTo>
                  <a:pt x="390" y="1250"/>
                </a:lnTo>
                <a:lnTo>
                  <a:pt x="689" y="1250"/>
                </a:lnTo>
                <a:lnTo>
                  <a:pt x="839" y="1190"/>
                </a:lnTo>
                <a:cubicBezTo>
                  <a:pt x="929" y="1130"/>
                  <a:pt x="989" y="1071"/>
                  <a:pt x="1049" y="981"/>
                </a:cubicBezTo>
                <a:lnTo>
                  <a:pt x="1139" y="861"/>
                </a:lnTo>
                <a:cubicBezTo>
                  <a:pt x="1169" y="801"/>
                  <a:pt x="1198" y="711"/>
                  <a:pt x="1198" y="651"/>
                </a:cubicBezTo>
                <a:cubicBezTo>
                  <a:pt x="1198" y="562"/>
                  <a:pt x="1198" y="502"/>
                  <a:pt x="1198" y="412"/>
                </a:cubicBezTo>
                <a:cubicBezTo>
                  <a:pt x="1169" y="352"/>
                  <a:pt x="1139" y="292"/>
                  <a:pt x="1109" y="232"/>
                </a:cubicBezTo>
                <a:cubicBezTo>
                  <a:pt x="1049" y="172"/>
                  <a:pt x="989" y="112"/>
                  <a:pt x="929" y="82"/>
                </a:cubicBezTo>
                <a:lnTo>
                  <a:pt x="809" y="23"/>
                </a:lnTo>
                <a:cubicBezTo>
                  <a:pt x="764" y="8"/>
                  <a:pt x="712" y="0"/>
                  <a:pt x="6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3495584" y="3481551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-376100" y="3481550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288125" y="-362875"/>
            <a:ext cx="1243677" cy="996350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100000">
            <a:off x="-1345012" y="-571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>
            <a:off x="6987048" y="43795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8177893" y="195043"/>
            <a:ext cx="849948" cy="895958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" name="Google Shape;290;p7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91" name="Google Shape;291;p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7"/>
          <p:cNvGrpSpPr/>
          <p:nvPr/>
        </p:nvGrpSpPr>
        <p:grpSpPr>
          <a:xfrm>
            <a:off x="-131275" y="429225"/>
            <a:ext cx="1303220" cy="740533"/>
            <a:chOff x="940275" y="-12375"/>
            <a:chExt cx="1303220" cy="740533"/>
          </a:xfrm>
        </p:grpSpPr>
        <p:sp>
          <p:nvSpPr>
            <p:cNvPr id="303" name="Google Shape;303;p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674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"/>
          <p:cNvSpPr txBox="1">
            <a:spLocks noGrp="1"/>
          </p:cNvSpPr>
          <p:nvPr>
            <p:ph type="title"/>
          </p:nvPr>
        </p:nvSpPr>
        <p:spPr>
          <a:xfrm>
            <a:off x="1500450" y="1202143"/>
            <a:ext cx="61431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4" name="Google Shape;324;p8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8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8"/>
          <p:cNvSpPr/>
          <p:nvPr/>
        </p:nvSpPr>
        <p:spPr>
          <a:xfrm>
            <a:off x="-1144192" y="16989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8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8" name="Google Shape;328;p8"/>
          <p:cNvGrpSpPr/>
          <p:nvPr/>
        </p:nvGrpSpPr>
        <p:grpSpPr>
          <a:xfrm rot="-2313414">
            <a:off x="531390" y="916364"/>
            <a:ext cx="615343" cy="1251441"/>
            <a:chOff x="274890" y="317841"/>
            <a:chExt cx="615334" cy="1251425"/>
          </a:xfrm>
        </p:grpSpPr>
        <p:sp>
          <p:nvSpPr>
            <p:cNvPr id="329" name="Google Shape;329;p8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2" name="Google Shape;332;p8"/>
          <p:cNvSpPr/>
          <p:nvPr/>
        </p:nvSpPr>
        <p:spPr>
          <a:xfrm rot="-1819231">
            <a:off x="7034083" y="3322417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8"/>
          <p:cNvSpPr/>
          <p:nvPr/>
        </p:nvSpPr>
        <p:spPr>
          <a:xfrm>
            <a:off x="8064122" y="763038"/>
            <a:ext cx="632322" cy="666514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8"/>
          <p:cNvSpPr/>
          <p:nvPr/>
        </p:nvSpPr>
        <p:spPr>
          <a:xfrm rot="2876873">
            <a:off x="-953318" y="3095328"/>
            <a:ext cx="2382318" cy="1680157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 rot="-4393567">
            <a:off x="412425" y="3922362"/>
            <a:ext cx="1058894" cy="1802035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780725" y="-1074938"/>
            <a:ext cx="3512224" cy="1514441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467708" y="43378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 rot="2974333">
            <a:off x="-63953" y="3186871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0" name="Google Shape;340;p8"/>
          <p:cNvGrpSpPr/>
          <p:nvPr/>
        </p:nvGrpSpPr>
        <p:grpSpPr>
          <a:xfrm>
            <a:off x="7230291" y="4382400"/>
            <a:ext cx="541486" cy="361801"/>
            <a:chOff x="7366666" y="4340825"/>
            <a:chExt cx="541486" cy="361801"/>
          </a:xfrm>
        </p:grpSpPr>
        <p:sp>
          <p:nvSpPr>
            <p:cNvPr id="341" name="Google Shape;341;p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353" name="Google Shape;353;p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2" name="Google Shape;372;p8"/>
          <p:cNvGrpSpPr/>
          <p:nvPr/>
        </p:nvGrpSpPr>
        <p:grpSpPr>
          <a:xfrm>
            <a:off x="7398781" y="3388397"/>
            <a:ext cx="996568" cy="1094004"/>
            <a:chOff x="6533131" y="3135997"/>
            <a:chExt cx="996568" cy="1094004"/>
          </a:xfrm>
        </p:grpSpPr>
        <p:sp>
          <p:nvSpPr>
            <p:cNvPr id="373" name="Google Shape;373;p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1" name="Google Shape;391;p8"/>
          <p:cNvSpPr/>
          <p:nvPr/>
        </p:nvSpPr>
        <p:spPr>
          <a:xfrm rot="-6498449">
            <a:off x="7289729" y="348220"/>
            <a:ext cx="3280409" cy="2063259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0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ctrTitle"/>
          </p:nvPr>
        </p:nvSpPr>
        <p:spPr>
          <a:xfrm>
            <a:off x="1949325" y="1274331"/>
            <a:ext cx="5226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9"/>
          <p:cNvSpPr txBox="1">
            <a:spLocks noGrp="1"/>
          </p:cNvSpPr>
          <p:nvPr>
            <p:ph type="subTitle" idx="1"/>
          </p:nvPr>
        </p:nvSpPr>
        <p:spPr>
          <a:xfrm>
            <a:off x="2436025" y="2539875"/>
            <a:ext cx="4272000" cy="1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"/>
          <p:cNvSpPr/>
          <p:nvPr/>
        </p:nvSpPr>
        <p:spPr>
          <a:xfrm rot="1837320">
            <a:off x="-886118" y="-1269536"/>
            <a:ext cx="2661081" cy="3655024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>
            <a:off x="-557757" y="35047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2541684">
            <a:off x="6770651" y="-852766"/>
            <a:ext cx="4127933" cy="2600771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1837320">
            <a:off x="443381" y="-1036190"/>
            <a:ext cx="2509890" cy="260972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>
            <a:off x="8468662" y="1096803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2100365" y="4461470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-661707" y="-421818"/>
            <a:ext cx="3169420" cy="19929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>
            <a:off x="2245780" y="4496024"/>
            <a:ext cx="38905" cy="33182"/>
          </a:xfrm>
          <a:custGeom>
            <a:avLst/>
            <a:gdLst/>
            <a:ahLst/>
            <a:cxnLst/>
            <a:rect l="l" t="t" r="r" b="b"/>
            <a:pathLst>
              <a:path w="809" h="690" extrusionOk="0">
                <a:moveTo>
                  <a:pt x="389" y="1"/>
                </a:moveTo>
                <a:cubicBezTo>
                  <a:pt x="0" y="61"/>
                  <a:pt x="0" y="660"/>
                  <a:pt x="389" y="690"/>
                </a:cubicBezTo>
                <a:cubicBezTo>
                  <a:pt x="809" y="660"/>
                  <a:pt x="809" y="61"/>
                  <a:pt x="3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>
            <a:off x="2254388" y="4208398"/>
            <a:ext cx="59103" cy="59824"/>
          </a:xfrm>
          <a:custGeom>
            <a:avLst/>
            <a:gdLst/>
            <a:ahLst/>
            <a:cxnLst/>
            <a:rect l="l" t="t" r="r" b="b"/>
            <a:pathLst>
              <a:path w="1229" h="1244" extrusionOk="0">
                <a:moveTo>
                  <a:pt x="671" y="1"/>
                </a:moveTo>
                <a:cubicBezTo>
                  <a:pt x="622" y="1"/>
                  <a:pt x="570" y="8"/>
                  <a:pt x="510" y="23"/>
                </a:cubicBezTo>
                <a:lnTo>
                  <a:pt x="390" y="83"/>
                </a:lnTo>
                <a:cubicBezTo>
                  <a:pt x="300" y="143"/>
                  <a:pt x="240" y="203"/>
                  <a:pt x="180" y="293"/>
                </a:cubicBezTo>
                <a:lnTo>
                  <a:pt x="91" y="412"/>
                </a:lnTo>
                <a:cubicBezTo>
                  <a:pt x="61" y="472"/>
                  <a:pt x="31" y="532"/>
                  <a:pt x="31" y="622"/>
                </a:cubicBezTo>
                <a:cubicBezTo>
                  <a:pt x="1" y="682"/>
                  <a:pt x="1" y="772"/>
                  <a:pt x="31" y="832"/>
                </a:cubicBezTo>
                <a:cubicBezTo>
                  <a:pt x="31" y="922"/>
                  <a:pt x="91" y="981"/>
                  <a:pt x="121" y="1041"/>
                </a:cubicBezTo>
                <a:cubicBezTo>
                  <a:pt x="150" y="1101"/>
                  <a:pt x="210" y="1131"/>
                  <a:pt x="270" y="1191"/>
                </a:cubicBezTo>
                <a:lnTo>
                  <a:pt x="420" y="1221"/>
                </a:lnTo>
                <a:cubicBezTo>
                  <a:pt x="465" y="1236"/>
                  <a:pt x="517" y="1243"/>
                  <a:pt x="570" y="1243"/>
                </a:cubicBezTo>
                <a:cubicBezTo>
                  <a:pt x="622" y="1243"/>
                  <a:pt x="674" y="1236"/>
                  <a:pt x="719" y="1221"/>
                </a:cubicBezTo>
                <a:lnTo>
                  <a:pt x="839" y="1191"/>
                </a:lnTo>
                <a:cubicBezTo>
                  <a:pt x="929" y="1131"/>
                  <a:pt x="989" y="1071"/>
                  <a:pt x="1049" y="981"/>
                </a:cubicBezTo>
                <a:lnTo>
                  <a:pt x="1139" y="862"/>
                </a:lnTo>
                <a:cubicBezTo>
                  <a:pt x="1169" y="802"/>
                  <a:pt x="1198" y="712"/>
                  <a:pt x="1198" y="652"/>
                </a:cubicBezTo>
                <a:cubicBezTo>
                  <a:pt x="1228" y="562"/>
                  <a:pt x="1228" y="502"/>
                  <a:pt x="1198" y="412"/>
                </a:cubicBezTo>
                <a:cubicBezTo>
                  <a:pt x="1198" y="353"/>
                  <a:pt x="1169" y="293"/>
                  <a:pt x="1109" y="233"/>
                </a:cubicBezTo>
                <a:cubicBezTo>
                  <a:pt x="1079" y="173"/>
                  <a:pt x="1019" y="113"/>
                  <a:pt x="959" y="83"/>
                </a:cubicBezTo>
                <a:lnTo>
                  <a:pt x="809" y="23"/>
                </a:lnTo>
                <a:cubicBezTo>
                  <a:pt x="764" y="8"/>
                  <a:pt x="719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>
            <a:off x="1662278" y="3887311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0"/>
                </a:moveTo>
                <a:cubicBezTo>
                  <a:pt x="1" y="0"/>
                  <a:pt x="1" y="1108"/>
                  <a:pt x="749" y="1108"/>
                </a:cubicBezTo>
                <a:cubicBezTo>
                  <a:pt x="1498" y="110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>
            <a:off x="1864187" y="3931592"/>
            <a:ext cx="40348" cy="33134"/>
          </a:xfrm>
          <a:custGeom>
            <a:avLst/>
            <a:gdLst/>
            <a:ahLst/>
            <a:cxnLst/>
            <a:rect l="l" t="t" r="r" b="b"/>
            <a:pathLst>
              <a:path w="839" h="689" extrusionOk="0">
                <a:moveTo>
                  <a:pt x="419" y="0"/>
                </a:moveTo>
                <a:cubicBezTo>
                  <a:pt x="0" y="60"/>
                  <a:pt x="0" y="659"/>
                  <a:pt x="419" y="689"/>
                </a:cubicBezTo>
                <a:cubicBezTo>
                  <a:pt x="838" y="659"/>
                  <a:pt x="838" y="60"/>
                  <a:pt x="4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>
            <a:off x="1647899" y="3742223"/>
            <a:ext cx="61988" cy="58381"/>
          </a:xfrm>
          <a:custGeom>
            <a:avLst/>
            <a:gdLst/>
            <a:ahLst/>
            <a:cxnLst/>
            <a:rect l="l" t="t" r="r" b="b"/>
            <a:pathLst>
              <a:path w="1289" h="1214" extrusionOk="0">
                <a:moveTo>
                  <a:pt x="543" y="0"/>
                </a:moveTo>
                <a:cubicBezTo>
                  <a:pt x="510" y="0"/>
                  <a:pt x="480" y="8"/>
                  <a:pt x="450" y="23"/>
                </a:cubicBezTo>
                <a:cubicBezTo>
                  <a:pt x="360" y="23"/>
                  <a:pt x="300" y="83"/>
                  <a:pt x="240" y="113"/>
                </a:cubicBezTo>
                <a:cubicBezTo>
                  <a:pt x="180" y="173"/>
                  <a:pt x="120" y="202"/>
                  <a:pt x="90" y="262"/>
                </a:cubicBezTo>
                <a:lnTo>
                  <a:pt x="30" y="412"/>
                </a:lnTo>
                <a:cubicBezTo>
                  <a:pt x="0" y="502"/>
                  <a:pt x="0" y="622"/>
                  <a:pt x="30" y="712"/>
                </a:cubicBezTo>
                <a:lnTo>
                  <a:pt x="90" y="831"/>
                </a:lnTo>
                <a:cubicBezTo>
                  <a:pt x="150" y="921"/>
                  <a:pt x="210" y="1011"/>
                  <a:pt x="300" y="1041"/>
                </a:cubicBezTo>
                <a:lnTo>
                  <a:pt x="420" y="1131"/>
                </a:lnTo>
                <a:cubicBezTo>
                  <a:pt x="480" y="1161"/>
                  <a:pt x="569" y="1191"/>
                  <a:pt x="629" y="1191"/>
                </a:cubicBezTo>
                <a:cubicBezTo>
                  <a:pt x="674" y="1206"/>
                  <a:pt x="712" y="1213"/>
                  <a:pt x="749" y="1213"/>
                </a:cubicBezTo>
                <a:cubicBezTo>
                  <a:pt x="786" y="1213"/>
                  <a:pt x="824" y="1206"/>
                  <a:pt x="869" y="1191"/>
                </a:cubicBezTo>
                <a:cubicBezTo>
                  <a:pt x="929" y="1191"/>
                  <a:pt x="989" y="1161"/>
                  <a:pt x="1048" y="1101"/>
                </a:cubicBezTo>
                <a:cubicBezTo>
                  <a:pt x="1108" y="1071"/>
                  <a:pt x="1168" y="1011"/>
                  <a:pt x="1198" y="951"/>
                </a:cubicBezTo>
                <a:lnTo>
                  <a:pt x="1258" y="801"/>
                </a:lnTo>
                <a:cubicBezTo>
                  <a:pt x="1288" y="712"/>
                  <a:pt x="1288" y="622"/>
                  <a:pt x="1258" y="502"/>
                </a:cubicBezTo>
                <a:lnTo>
                  <a:pt x="1198" y="382"/>
                </a:lnTo>
                <a:cubicBezTo>
                  <a:pt x="1138" y="292"/>
                  <a:pt x="1078" y="232"/>
                  <a:pt x="989" y="173"/>
                </a:cubicBezTo>
                <a:lnTo>
                  <a:pt x="869" y="83"/>
                </a:lnTo>
                <a:cubicBezTo>
                  <a:pt x="809" y="53"/>
                  <a:pt x="719" y="23"/>
                  <a:pt x="659" y="23"/>
                </a:cubicBezTo>
                <a:cubicBezTo>
                  <a:pt x="614" y="8"/>
                  <a:pt x="577" y="0"/>
                  <a:pt x="5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>
            <a:off x="1302325" y="4336567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97" y="1138"/>
                  <a:pt x="149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9"/>
          <p:cNvSpPr/>
          <p:nvPr/>
        </p:nvSpPr>
        <p:spPr>
          <a:xfrm>
            <a:off x="1611879" y="3868555"/>
            <a:ext cx="72087" cy="54775"/>
          </a:xfrm>
          <a:custGeom>
            <a:avLst/>
            <a:gdLst/>
            <a:ahLst/>
            <a:cxnLst/>
            <a:rect l="l" t="t" r="r" b="b"/>
            <a:pathLst>
              <a:path w="1499" h="1139" extrusionOk="0">
                <a:moveTo>
                  <a:pt x="749" y="1"/>
                </a:moveTo>
                <a:cubicBezTo>
                  <a:pt x="1" y="1"/>
                  <a:pt x="1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9"/>
          <p:cNvSpPr/>
          <p:nvPr/>
        </p:nvSpPr>
        <p:spPr>
          <a:xfrm>
            <a:off x="1609042" y="4132089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8"/>
                  <a:pt x="749" y="1138"/>
                </a:cubicBezTo>
                <a:cubicBezTo>
                  <a:pt x="1497" y="1138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9"/>
          <p:cNvSpPr/>
          <p:nvPr/>
        </p:nvSpPr>
        <p:spPr>
          <a:xfrm>
            <a:off x="1441978" y="4218506"/>
            <a:ext cx="38953" cy="33134"/>
          </a:xfrm>
          <a:custGeom>
            <a:avLst/>
            <a:gdLst/>
            <a:ahLst/>
            <a:cxnLst/>
            <a:rect l="l" t="t" r="r" b="b"/>
            <a:pathLst>
              <a:path w="810" h="689" extrusionOk="0">
                <a:moveTo>
                  <a:pt x="420" y="0"/>
                </a:moveTo>
                <a:cubicBezTo>
                  <a:pt x="1" y="60"/>
                  <a:pt x="1" y="629"/>
                  <a:pt x="420" y="689"/>
                </a:cubicBezTo>
                <a:cubicBezTo>
                  <a:pt x="809" y="629"/>
                  <a:pt x="809" y="60"/>
                  <a:pt x="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9"/>
          <p:cNvSpPr/>
          <p:nvPr/>
        </p:nvSpPr>
        <p:spPr>
          <a:xfrm>
            <a:off x="1585959" y="3841192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9"/>
                  <a:pt x="749" y="1109"/>
                </a:cubicBezTo>
                <a:cubicBezTo>
                  <a:pt x="1498" y="110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9"/>
          <p:cNvSpPr/>
          <p:nvPr/>
        </p:nvSpPr>
        <p:spPr>
          <a:xfrm>
            <a:off x="1861301" y="3683880"/>
            <a:ext cx="43233" cy="33182"/>
          </a:xfrm>
          <a:custGeom>
            <a:avLst/>
            <a:gdLst/>
            <a:ahLst/>
            <a:cxnLst/>
            <a:rect l="l" t="t" r="r" b="b"/>
            <a:pathLst>
              <a:path w="899" h="690" extrusionOk="0">
                <a:moveTo>
                  <a:pt x="449" y="1"/>
                </a:moveTo>
                <a:cubicBezTo>
                  <a:pt x="0" y="1"/>
                  <a:pt x="0" y="690"/>
                  <a:pt x="449" y="690"/>
                </a:cubicBezTo>
                <a:cubicBezTo>
                  <a:pt x="898" y="690"/>
                  <a:pt x="898" y="1"/>
                  <a:pt x="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9"/>
          <p:cNvSpPr/>
          <p:nvPr/>
        </p:nvSpPr>
        <p:spPr>
          <a:xfrm>
            <a:off x="1151130" y="4133531"/>
            <a:ext cx="70596" cy="54775"/>
          </a:xfrm>
          <a:custGeom>
            <a:avLst/>
            <a:gdLst/>
            <a:ahLst/>
            <a:cxnLst/>
            <a:rect l="l" t="t" r="r" b="b"/>
            <a:pathLst>
              <a:path w="146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67" y="1138"/>
                  <a:pt x="146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6" name="Google Shape;416;p9"/>
          <p:cNvSpPr/>
          <p:nvPr/>
        </p:nvSpPr>
        <p:spPr>
          <a:xfrm>
            <a:off x="1966426" y="3935872"/>
            <a:ext cx="72039" cy="53332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1872795" y="3844116"/>
            <a:ext cx="57660" cy="60161"/>
          </a:xfrm>
          <a:custGeom>
            <a:avLst/>
            <a:gdLst/>
            <a:ahLst/>
            <a:cxnLst/>
            <a:rect l="l" t="t" r="r" b="b"/>
            <a:pathLst>
              <a:path w="1199" h="1251" extrusionOk="0">
                <a:moveTo>
                  <a:pt x="659" y="0"/>
                </a:moveTo>
                <a:cubicBezTo>
                  <a:pt x="607" y="0"/>
                  <a:pt x="555" y="8"/>
                  <a:pt x="510" y="23"/>
                </a:cubicBezTo>
                <a:lnTo>
                  <a:pt x="360" y="82"/>
                </a:lnTo>
                <a:cubicBezTo>
                  <a:pt x="300" y="142"/>
                  <a:pt x="210" y="202"/>
                  <a:pt x="180" y="292"/>
                </a:cubicBezTo>
                <a:lnTo>
                  <a:pt x="91" y="412"/>
                </a:lnTo>
                <a:cubicBezTo>
                  <a:pt x="31" y="472"/>
                  <a:pt x="1" y="532"/>
                  <a:pt x="1" y="621"/>
                </a:cubicBezTo>
                <a:cubicBezTo>
                  <a:pt x="1" y="681"/>
                  <a:pt x="1" y="771"/>
                  <a:pt x="1" y="831"/>
                </a:cubicBezTo>
                <a:cubicBezTo>
                  <a:pt x="31" y="921"/>
                  <a:pt x="61" y="981"/>
                  <a:pt x="120" y="1041"/>
                </a:cubicBezTo>
                <a:cubicBezTo>
                  <a:pt x="150" y="1101"/>
                  <a:pt x="210" y="1130"/>
                  <a:pt x="270" y="1190"/>
                </a:cubicBezTo>
                <a:lnTo>
                  <a:pt x="390" y="1250"/>
                </a:lnTo>
                <a:lnTo>
                  <a:pt x="689" y="1250"/>
                </a:lnTo>
                <a:lnTo>
                  <a:pt x="839" y="1190"/>
                </a:lnTo>
                <a:cubicBezTo>
                  <a:pt x="929" y="1130"/>
                  <a:pt x="989" y="1071"/>
                  <a:pt x="1049" y="981"/>
                </a:cubicBezTo>
                <a:lnTo>
                  <a:pt x="1139" y="861"/>
                </a:lnTo>
                <a:cubicBezTo>
                  <a:pt x="1169" y="801"/>
                  <a:pt x="1198" y="711"/>
                  <a:pt x="1198" y="651"/>
                </a:cubicBezTo>
                <a:cubicBezTo>
                  <a:pt x="1198" y="562"/>
                  <a:pt x="1198" y="502"/>
                  <a:pt x="1198" y="412"/>
                </a:cubicBezTo>
                <a:cubicBezTo>
                  <a:pt x="1169" y="352"/>
                  <a:pt x="1139" y="292"/>
                  <a:pt x="1109" y="232"/>
                </a:cubicBezTo>
                <a:cubicBezTo>
                  <a:pt x="1049" y="172"/>
                  <a:pt x="989" y="112"/>
                  <a:pt x="929" y="82"/>
                </a:cubicBezTo>
                <a:lnTo>
                  <a:pt x="809" y="23"/>
                </a:lnTo>
                <a:cubicBezTo>
                  <a:pt x="764" y="8"/>
                  <a:pt x="712" y="0"/>
                  <a:pt x="6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9"/>
          <p:cNvSpPr/>
          <p:nvPr/>
        </p:nvSpPr>
        <p:spPr>
          <a:xfrm>
            <a:off x="1555813" y="3407672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8"/>
                  <a:pt x="749" y="1108"/>
                </a:cubicBezTo>
                <a:cubicBezTo>
                  <a:pt x="1498" y="1108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9" name="Google Shape;419;p9"/>
          <p:cNvSpPr/>
          <p:nvPr/>
        </p:nvSpPr>
        <p:spPr>
          <a:xfrm>
            <a:off x="2562548" y="4457167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>
            <a:off x="-342039" y="3216235"/>
            <a:ext cx="1653142" cy="97060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2840076">
            <a:off x="7640058" y="704434"/>
            <a:ext cx="695625" cy="56353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2840076">
            <a:off x="7259027" y="973517"/>
            <a:ext cx="1027524" cy="478644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28450" cap="rnd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3" name="Google Shape;423;p9"/>
          <p:cNvGrpSpPr/>
          <p:nvPr/>
        </p:nvGrpSpPr>
        <p:grpSpPr>
          <a:xfrm>
            <a:off x="8442091" y="4183063"/>
            <a:ext cx="541486" cy="361801"/>
            <a:chOff x="7366666" y="4340825"/>
            <a:chExt cx="541486" cy="361801"/>
          </a:xfrm>
        </p:grpSpPr>
        <p:sp>
          <p:nvSpPr>
            <p:cNvPr id="424" name="Google Shape;424;p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5" name="Google Shape;435;p9"/>
          <p:cNvSpPr/>
          <p:nvPr/>
        </p:nvSpPr>
        <p:spPr>
          <a:xfrm>
            <a:off x="719401" y="42418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9"/>
          <p:cNvGrpSpPr/>
          <p:nvPr/>
        </p:nvGrpSpPr>
        <p:grpSpPr>
          <a:xfrm>
            <a:off x="-81500" y="279850"/>
            <a:ext cx="1303220" cy="740533"/>
            <a:chOff x="940275" y="-12375"/>
            <a:chExt cx="1303220" cy="740533"/>
          </a:xfrm>
        </p:grpSpPr>
        <p:sp>
          <p:nvSpPr>
            <p:cNvPr id="437" name="Google Shape;437;p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6" name="Google Shape;456;p9"/>
          <p:cNvGrpSpPr/>
          <p:nvPr/>
        </p:nvGrpSpPr>
        <p:grpSpPr>
          <a:xfrm>
            <a:off x="8368240" y="2444479"/>
            <a:ext cx="615334" cy="1251425"/>
            <a:chOff x="274890" y="317841"/>
            <a:chExt cx="615334" cy="1251425"/>
          </a:xfrm>
        </p:grpSpPr>
        <p:sp>
          <p:nvSpPr>
            <p:cNvPr id="457" name="Google Shape;457;p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4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"/>
          <p:cNvSpPr txBox="1">
            <a:spLocks noGrp="1"/>
          </p:cNvSpPr>
          <p:nvPr>
            <p:ph type="title"/>
          </p:nvPr>
        </p:nvSpPr>
        <p:spPr>
          <a:xfrm>
            <a:off x="1625900" y="890575"/>
            <a:ext cx="2815500" cy="1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0"/>
          <p:cNvSpPr/>
          <p:nvPr/>
        </p:nvSpPr>
        <p:spPr>
          <a:xfrm rot="-9771804" flipH="1">
            <a:off x="3483157" y="-2420374"/>
            <a:ext cx="3361070" cy="2945376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-3195303" flipH="1">
            <a:off x="5671649" y="3990550"/>
            <a:ext cx="1911415" cy="1348160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-7207105" flipH="1">
            <a:off x="5839044" y="-705239"/>
            <a:ext cx="1165043" cy="1982817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flipH="1">
            <a:off x="-752963" y="27080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10"/>
          <p:cNvGrpSpPr/>
          <p:nvPr/>
        </p:nvGrpSpPr>
        <p:grpSpPr>
          <a:xfrm>
            <a:off x="4019056" y="87347"/>
            <a:ext cx="996568" cy="1094004"/>
            <a:chOff x="6533131" y="3135997"/>
            <a:chExt cx="996568" cy="1094004"/>
          </a:xfrm>
        </p:grpSpPr>
        <p:sp>
          <p:nvSpPr>
            <p:cNvPr id="467" name="Google Shape;467;p10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0"/>
          <p:cNvGrpSpPr/>
          <p:nvPr/>
        </p:nvGrpSpPr>
        <p:grpSpPr>
          <a:xfrm>
            <a:off x="6615941" y="3597550"/>
            <a:ext cx="541486" cy="361801"/>
            <a:chOff x="7366666" y="4340825"/>
            <a:chExt cx="541486" cy="361801"/>
          </a:xfrm>
        </p:grpSpPr>
        <p:sp>
          <p:nvSpPr>
            <p:cNvPr id="486" name="Google Shape;486;p1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7" name="Google Shape;497;p10"/>
          <p:cNvSpPr/>
          <p:nvPr/>
        </p:nvSpPr>
        <p:spPr>
          <a:xfrm>
            <a:off x="5053663" y="267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10"/>
          <p:cNvGrpSpPr/>
          <p:nvPr/>
        </p:nvGrpSpPr>
        <p:grpSpPr>
          <a:xfrm rot="4520723">
            <a:off x="759723" y="3701870"/>
            <a:ext cx="615354" cy="1251465"/>
            <a:chOff x="266115" y="-20184"/>
            <a:chExt cx="615334" cy="1251425"/>
          </a:xfrm>
        </p:grpSpPr>
        <p:sp>
          <p:nvSpPr>
            <p:cNvPr id="499" name="Google Shape;499;p10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2" name="Google Shape;502;p10"/>
          <p:cNvSpPr/>
          <p:nvPr/>
        </p:nvSpPr>
        <p:spPr>
          <a:xfrm rot="921228">
            <a:off x="7037474" y="-199483"/>
            <a:ext cx="1027530" cy="478638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28450" cap="rnd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01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50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3"/>
          <p:cNvSpPr/>
          <p:nvPr/>
        </p:nvSpPr>
        <p:spPr>
          <a:xfrm rot="4943351">
            <a:off x="6865195" y="4097525"/>
            <a:ext cx="4331281" cy="2728750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13"/>
          <p:cNvSpPr txBox="1">
            <a:spLocks noGrp="1"/>
          </p:cNvSpPr>
          <p:nvPr>
            <p:ph type="ctrTitle"/>
          </p:nvPr>
        </p:nvSpPr>
        <p:spPr>
          <a:xfrm>
            <a:off x="1576803" y="1514450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subTitle" idx="1"/>
          </p:nvPr>
        </p:nvSpPr>
        <p:spPr>
          <a:xfrm>
            <a:off x="2130351" y="1987000"/>
            <a:ext cx="16188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3" name="Google Shape;553;p13"/>
          <p:cNvSpPr txBox="1">
            <a:spLocks noGrp="1"/>
          </p:cNvSpPr>
          <p:nvPr>
            <p:ph type="title" idx="2" hasCustomPrompt="1"/>
          </p:nvPr>
        </p:nvSpPr>
        <p:spPr>
          <a:xfrm>
            <a:off x="3710675" y="1187500"/>
            <a:ext cx="733500" cy="13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4" name="Google Shape;554;p13"/>
          <p:cNvSpPr txBox="1">
            <a:spLocks noGrp="1"/>
          </p:cNvSpPr>
          <p:nvPr>
            <p:ph type="ctrTitle" idx="3"/>
          </p:nvPr>
        </p:nvSpPr>
        <p:spPr>
          <a:xfrm>
            <a:off x="5406526" y="1514450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5" name="Google Shape;555;p13"/>
          <p:cNvSpPr txBox="1">
            <a:spLocks noGrp="1"/>
          </p:cNvSpPr>
          <p:nvPr>
            <p:ph type="subTitle" idx="4"/>
          </p:nvPr>
        </p:nvSpPr>
        <p:spPr>
          <a:xfrm>
            <a:off x="5406500" y="1987000"/>
            <a:ext cx="16188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6" name="Google Shape;556;p13"/>
          <p:cNvSpPr txBox="1">
            <a:spLocks noGrp="1"/>
          </p:cNvSpPr>
          <p:nvPr>
            <p:ph type="title" idx="5" hasCustomPrompt="1"/>
          </p:nvPr>
        </p:nvSpPr>
        <p:spPr>
          <a:xfrm>
            <a:off x="4710800" y="1190800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7" name="Google Shape;557;p13"/>
          <p:cNvSpPr txBox="1">
            <a:spLocks noGrp="1"/>
          </p:cNvSpPr>
          <p:nvPr>
            <p:ph type="ctrTitle" idx="6"/>
          </p:nvPr>
        </p:nvSpPr>
        <p:spPr>
          <a:xfrm>
            <a:off x="1576800" y="2756975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7"/>
          </p:nvPr>
        </p:nvSpPr>
        <p:spPr>
          <a:xfrm>
            <a:off x="2130414" y="3229575"/>
            <a:ext cx="16188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8" hasCustomPrompt="1"/>
          </p:nvPr>
        </p:nvSpPr>
        <p:spPr>
          <a:xfrm>
            <a:off x="3708000" y="2438425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0" name="Google Shape;560;p13"/>
          <p:cNvSpPr txBox="1">
            <a:spLocks noGrp="1"/>
          </p:cNvSpPr>
          <p:nvPr>
            <p:ph type="ctrTitle" idx="9"/>
          </p:nvPr>
        </p:nvSpPr>
        <p:spPr>
          <a:xfrm>
            <a:off x="5406525" y="2756976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13"/>
          </p:nvPr>
        </p:nvSpPr>
        <p:spPr>
          <a:xfrm>
            <a:off x="5406520" y="3229575"/>
            <a:ext cx="16188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08000" y="2438425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3" name="Google Shape;563;p13"/>
          <p:cNvSpPr txBox="1">
            <a:spLocks noGrp="1"/>
          </p:cNvSpPr>
          <p:nvPr>
            <p:ph type="ctrTitle" idx="15"/>
          </p:nvPr>
        </p:nvSpPr>
        <p:spPr>
          <a:xfrm>
            <a:off x="2164500" y="431306"/>
            <a:ext cx="4815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4" name="Google Shape;564;p13"/>
          <p:cNvSpPr/>
          <p:nvPr/>
        </p:nvSpPr>
        <p:spPr>
          <a:xfrm>
            <a:off x="7177308" y="-979078"/>
            <a:ext cx="1985123" cy="206404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8078070" y="-82751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8362292" y="3096379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7" name="Google Shape;567;p13"/>
          <p:cNvGrpSpPr/>
          <p:nvPr/>
        </p:nvGrpSpPr>
        <p:grpSpPr>
          <a:xfrm>
            <a:off x="7833467" y="3865339"/>
            <a:ext cx="1522729" cy="920256"/>
            <a:chOff x="2343842" y="3427214"/>
            <a:chExt cx="1522729" cy="920256"/>
          </a:xfrm>
        </p:grpSpPr>
        <p:sp>
          <p:nvSpPr>
            <p:cNvPr id="568" name="Google Shape;568;p13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8" name="Google Shape;588;p13"/>
          <p:cNvSpPr/>
          <p:nvPr/>
        </p:nvSpPr>
        <p:spPr>
          <a:xfrm>
            <a:off x="8248615" y="492591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3"/>
          <p:cNvSpPr/>
          <p:nvPr/>
        </p:nvSpPr>
        <p:spPr>
          <a:xfrm>
            <a:off x="8394636" y="278062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3"/>
          <p:cNvSpPr/>
          <p:nvPr/>
        </p:nvSpPr>
        <p:spPr>
          <a:xfrm>
            <a:off x="8554041" y="146966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3"/>
          <p:cNvSpPr/>
          <p:nvPr/>
        </p:nvSpPr>
        <p:spPr>
          <a:xfrm rot="5256251">
            <a:off x="222808" y="3686251"/>
            <a:ext cx="1985200" cy="206416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3"/>
          <p:cNvSpPr/>
          <p:nvPr/>
        </p:nvSpPr>
        <p:spPr>
          <a:xfrm>
            <a:off x="-761925" y="3985929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3"/>
          <p:cNvSpPr/>
          <p:nvPr/>
        </p:nvSpPr>
        <p:spPr>
          <a:xfrm>
            <a:off x="-900988" y="1638240"/>
            <a:ext cx="1985161" cy="2064121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13"/>
          <p:cNvSpPr/>
          <p:nvPr/>
        </p:nvSpPr>
        <p:spPr>
          <a:xfrm>
            <a:off x="-672261" y="-330454"/>
            <a:ext cx="1906580" cy="1531555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13"/>
          <p:cNvSpPr/>
          <p:nvPr/>
        </p:nvSpPr>
        <p:spPr>
          <a:xfrm>
            <a:off x="-474833" y="3791195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3"/>
          <p:cNvSpPr/>
          <p:nvPr/>
        </p:nvSpPr>
        <p:spPr>
          <a:xfrm>
            <a:off x="-748011" y="218352"/>
            <a:ext cx="1461229" cy="1029988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3"/>
          <p:cNvSpPr/>
          <p:nvPr/>
        </p:nvSpPr>
        <p:spPr>
          <a:xfrm>
            <a:off x="-540138" y="-303872"/>
            <a:ext cx="2506735" cy="15762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13"/>
          <p:cNvSpPr/>
          <p:nvPr/>
        </p:nvSpPr>
        <p:spPr>
          <a:xfrm>
            <a:off x="81813" y="2023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9" name="Google Shape;599;p13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600" name="Google Shape;600;p1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84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"/>
          <p:cNvSpPr/>
          <p:nvPr/>
        </p:nvSpPr>
        <p:spPr>
          <a:xfrm rot="-6820221">
            <a:off x="-1719380" y="3141421"/>
            <a:ext cx="4331257" cy="272873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/>
          </p:nvPr>
        </p:nvSpPr>
        <p:spPr>
          <a:xfrm>
            <a:off x="2916900" y="32893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2" name="Google Shape;622;p14"/>
          <p:cNvSpPr txBox="1">
            <a:spLocks noGrp="1"/>
          </p:cNvSpPr>
          <p:nvPr>
            <p:ph type="subTitle" idx="1"/>
          </p:nvPr>
        </p:nvSpPr>
        <p:spPr>
          <a:xfrm>
            <a:off x="2274000" y="13022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4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4"/>
          <p:cNvSpPr/>
          <p:nvPr/>
        </p:nvSpPr>
        <p:spPr>
          <a:xfrm>
            <a:off x="-684219" y="6767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4"/>
          <p:cNvSpPr/>
          <p:nvPr/>
        </p:nvSpPr>
        <p:spPr>
          <a:xfrm rot="5232888">
            <a:off x="7191638" y="432601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4"/>
          <p:cNvSpPr/>
          <p:nvPr/>
        </p:nvSpPr>
        <p:spPr>
          <a:xfrm rot="139618">
            <a:off x="7242346" y="3155867"/>
            <a:ext cx="2596606" cy="269983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14"/>
          <p:cNvSpPr/>
          <p:nvPr/>
        </p:nvSpPr>
        <p:spPr>
          <a:xfrm rot="900039">
            <a:off x="4234873" y="-130591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14"/>
          <p:cNvSpPr/>
          <p:nvPr/>
        </p:nvSpPr>
        <p:spPr>
          <a:xfrm rot="900039">
            <a:off x="3955976" y="204341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-19708" y="2031729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14"/>
          <p:cNvSpPr/>
          <p:nvPr/>
        </p:nvSpPr>
        <p:spPr>
          <a:xfrm rot="1436101">
            <a:off x="7248082" y="-396230"/>
            <a:ext cx="3361047" cy="29453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14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14"/>
          <p:cNvSpPr/>
          <p:nvPr/>
        </p:nvSpPr>
        <p:spPr>
          <a:xfrm rot="-3263542">
            <a:off x="-364604" y="12778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4"/>
          <p:cNvSpPr/>
          <p:nvPr/>
        </p:nvSpPr>
        <p:spPr>
          <a:xfrm>
            <a:off x="167151" y="422033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14"/>
          <p:cNvSpPr/>
          <p:nvPr/>
        </p:nvSpPr>
        <p:spPr>
          <a:xfrm>
            <a:off x="8080265" y="1022353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14"/>
          <p:cNvSpPr/>
          <p:nvPr/>
        </p:nvSpPr>
        <p:spPr>
          <a:xfrm>
            <a:off x="8226286" y="807824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4"/>
          <p:cNvSpPr/>
          <p:nvPr/>
        </p:nvSpPr>
        <p:spPr>
          <a:xfrm>
            <a:off x="8385691" y="67672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9" name="Google Shape;639;p14"/>
          <p:cNvGrpSpPr/>
          <p:nvPr/>
        </p:nvGrpSpPr>
        <p:grpSpPr>
          <a:xfrm>
            <a:off x="8430766" y="3657250"/>
            <a:ext cx="541486" cy="361801"/>
            <a:chOff x="7366666" y="4340825"/>
            <a:chExt cx="541486" cy="361801"/>
          </a:xfrm>
        </p:grpSpPr>
        <p:sp>
          <p:nvSpPr>
            <p:cNvPr id="640" name="Google Shape;640;p1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1" name="Google Shape;651;p14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652" name="Google Shape;652;p1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415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5"/>
          <p:cNvSpPr txBox="1">
            <a:spLocks noGrp="1"/>
          </p:cNvSpPr>
          <p:nvPr>
            <p:ph type="ctrTitle"/>
          </p:nvPr>
        </p:nvSpPr>
        <p:spPr>
          <a:xfrm>
            <a:off x="713225" y="332326"/>
            <a:ext cx="77175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4" name="Google Shape;674;p15"/>
          <p:cNvSpPr/>
          <p:nvPr/>
        </p:nvSpPr>
        <p:spPr>
          <a:xfrm>
            <a:off x="-1583292" y="33232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15"/>
          <p:cNvSpPr/>
          <p:nvPr/>
        </p:nvSpPr>
        <p:spPr>
          <a:xfrm rot="-2982950">
            <a:off x="8037500" y="-936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15"/>
          <p:cNvSpPr/>
          <p:nvPr/>
        </p:nvSpPr>
        <p:spPr>
          <a:xfrm rot="-1819231">
            <a:off x="7946558" y="34528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7" name="Google Shape;677;p15"/>
          <p:cNvGrpSpPr/>
          <p:nvPr/>
        </p:nvGrpSpPr>
        <p:grpSpPr>
          <a:xfrm>
            <a:off x="8012994" y="3934884"/>
            <a:ext cx="996568" cy="1094004"/>
            <a:chOff x="6533131" y="3135997"/>
            <a:chExt cx="996568" cy="1094004"/>
          </a:xfrm>
        </p:grpSpPr>
        <p:sp>
          <p:nvSpPr>
            <p:cNvPr id="678" name="Google Shape;678;p15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6" name="Google Shape;696;p15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15"/>
          <p:cNvSpPr/>
          <p:nvPr/>
        </p:nvSpPr>
        <p:spPr>
          <a:xfrm rot="-3687331">
            <a:off x="-127663" y="44372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15"/>
          <p:cNvSpPr/>
          <p:nvPr/>
        </p:nvSpPr>
        <p:spPr>
          <a:xfrm>
            <a:off x="566051" y="-523002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15"/>
          <p:cNvSpPr/>
          <p:nvPr/>
        </p:nvSpPr>
        <p:spPr>
          <a:xfrm rot="2700115">
            <a:off x="7559194" y="-220993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0" name="Google Shape;700;p15"/>
          <p:cNvGrpSpPr/>
          <p:nvPr/>
        </p:nvGrpSpPr>
        <p:grpSpPr>
          <a:xfrm>
            <a:off x="8259265" y="427104"/>
            <a:ext cx="615334" cy="1251425"/>
            <a:chOff x="274890" y="317841"/>
            <a:chExt cx="615334" cy="1251425"/>
          </a:xfrm>
        </p:grpSpPr>
        <p:sp>
          <p:nvSpPr>
            <p:cNvPr id="701" name="Google Shape;701;p15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4" name="Google Shape;704;p15"/>
          <p:cNvSpPr/>
          <p:nvPr/>
        </p:nvSpPr>
        <p:spPr>
          <a:xfrm rot="5241231">
            <a:off x="-702796" y="1068742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8430713" y="24399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6" name="Google Shape;706;p15"/>
          <p:cNvGrpSpPr/>
          <p:nvPr/>
        </p:nvGrpSpPr>
        <p:grpSpPr>
          <a:xfrm>
            <a:off x="-497650" y="134975"/>
            <a:ext cx="1303220" cy="740533"/>
            <a:chOff x="940275" y="-12375"/>
            <a:chExt cx="1303220" cy="740533"/>
          </a:xfrm>
        </p:grpSpPr>
        <p:sp>
          <p:nvSpPr>
            <p:cNvPr id="707" name="Google Shape;707;p1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564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"/>
          <p:cNvSpPr/>
          <p:nvPr/>
        </p:nvSpPr>
        <p:spPr>
          <a:xfrm rot="-3454444" flipH="1">
            <a:off x="7756783" y="-124715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8" name="Google Shape;728;p16"/>
          <p:cNvSpPr txBox="1">
            <a:spLocks noGrp="1"/>
          </p:cNvSpPr>
          <p:nvPr>
            <p:ph type="ctrTitle"/>
          </p:nvPr>
        </p:nvSpPr>
        <p:spPr>
          <a:xfrm>
            <a:off x="1964850" y="338882"/>
            <a:ext cx="52143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16"/>
          <p:cNvSpPr/>
          <p:nvPr/>
        </p:nvSpPr>
        <p:spPr>
          <a:xfrm rot="-6148787" flipH="1">
            <a:off x="8454058" y="711407"/>
            <a:ext cx="3340261" cy="292688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16"/>
          <p:cNvSpPr/>
          <p:nvPr/>
        </p:nvSpPr>
        <p:spPr>
          <a:xfrm rot="9824500">
            <a:off x="-2471522" y="-676281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16"/>
          <p:cNvSpPr/>
          <p:nvPr/>
        </p:nvSpPr>
        <p:spPr>
          <a:xfrm rot="-5400000">
            <a:off x="-1242720" y="1556169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2" name="Google Shape;732;p16"/>
          <p:cNvSpPr/>
          <p:nvPr/>
        </p:nvSpPr>
        <p:spPr>
          <a:xfrm rot="8100000">
            <a:off x="-1296012" y="-97258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3" name="Google Shape;733;p16"/>
          <p:cNvSpPr/>
          <p:nvPr/>
        </p:nvSpPr>
        <p:spPr>
          <a:xfrm>
            <a:off x="-711918" y="42851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4" name="Google Shape;734;p16"/>
          <p:cNvSpPr/>
          <p:nvPr/>
        </p:nvSpPr>
        <p:spPr>
          <a:xfrm rot="2371699">
            <a:off x="9081447" y="2986104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5" name="Google Shape;735;p16"/>
          <p:cNvSpPr/>
          <p:nvPr/>
        </p:nvSpPr>
        <p:spPr>
          <a:xfrm rot="10800000">
            <a:off x="7887225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6"/>
          <p:cNvSpPr/>
          <p:nvPr/>
        </p:nvSpPr>
        <p:spPr>
          <a:xfrm rot="10800000">
            <a:off x="7754674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7" name="Google Shape;737;p16"/>
          <p:cNvSpPr/>
          <p:nvPr/>
        </p:nvSpPr>
        <p:spPr>
          <a:xfrm>
            <a:off x="7654556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8" name="Google Shape;738;p16"/>
          <p:cNvGrpSpPr/>
          <p:nvPr/>
        </p:nvGrpSpPr>
        <p:grpSpPr>
          <a:xfrm>
            <a:off x="8784366" y="358600"/>
            <a:ext cx="541486" cy="361801"/>
            <a:chOff x="7366666" y="4340825"/>
            <a:chExt cx="541486" cy="361801"/>
          </a:xfrm>
        </p:grpSpPr>
        <p:sp>
          <p:nvSpPr>
            <p:cNvPr id="739" name="Google Shape;739;p1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6"/>
          <p:cNvSpPr/>
          <p:nvPr/>
        </p:nvSpPr>
        <p:spPr>
          <a:xfrm>
            <a:off x="8707238" y="330533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1" name="Google Shape;751;p16"/>
          <p:cNvGrpSpPr/>
          <p:nvPr/>
        </p:nvGrpSpPr>
        <p:grpSpPr>
          <a:xfrm>
            <a:off x="-395800" y="4488175"/>
            <a:ext cx="1303220" cy="740533"/>
            <a:chOff x="940275" y="-12375"/>
            <a:chExt cx="1303220" cy="740533"/>
          </a:xfrm>
        </p:grpSpPr>
        <p:sp>
          <p:nvSpPr>
            <p:cNvPr id="752" name="Google Shape;752;p1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294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"/>
          <p:cNvSpPr txBox="1">
            <a:spLocks noGrp="1"/>
          </p:cNvSpPr>
          <p:nvPr>
            <p:ph type="ctrTitle"/>
          </p:nvPr>
        </p:nvSpPr>
        <p:spPr>
          <a:xfrm>
            <a:off x="814025" y="339159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7"/>
          <p:cNvSpPr/>
          <p:nvPr/>
        </p:nvSpPr>
        <p:spPr>
          <a:xfrm rot="-658968" flipH="1">
            <a:off x="4929845" y="4339534"/>
            <a:ext cx="2821478" cy="126501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7"/>
          <p:cNvSpPr/>
          <p:nvPr/>
        </p:nvSpPr>
        <p:spPr>
          <a:xfrm flipH="1">
            <a:off x="8183997" y="-203450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7"/>
          <p:cNvSpPr/>
          <p:nvPr/>
        </p:nvSpPr>
        <p:spPr>
          <a:xfrm flipH="1">
            <a:off x="-594113" y="4321241"/>
            <a:ext cx="1827719" cy="126502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7"/>
          <p:cNvSpPr/>
          <p:nvPr/>
        </p:nvSpPr>
        <p:spPr>
          <a:xfrm flipH="1">
            <a:off x="7454023" y="3457540"/>
            <a:ext cx="2355437" cy="206323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7"/>
          <p:cNvSpPr/>
          <p:nvPr/>
        </p:nvSpPr>
        <p:spPr>
          <a:xfrm rot="-2971946" flipH="1">
            <a:off x="-1622586" y="-1045900"/>
            <a:ext cx="3968884" cy="250043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7"/>
          <p:cNvSpPr/>
          <p:nvPr/>
        </p:nvSpPr>
        <p:spPr>
          <a:xfrm flipH="1">
            <a:off x="-544954" y="37183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7"/>
          <p:cNvSpPr/>
          <p:nvPr/>
        </p:nvSpPr>
        <p:spPr>
          <a:xfrm flipH="1">
            <a:off x="8184005" y="3405350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7"/>
          <p:cNvSpPr/>
          <p:nvPr/>
        </p:nvSpPr>
        <p:spPr>
          <a:xfrm flipH="1">
            <a:off x="7092253" y="-385850"/>
            <a:ext cx="1243677" cy="996350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7"/>
          <p:cNvSpPr/>
          <p:nvPr/>
        </p:nvSpPr>
        <p:spPr>
          <a:xfrm rot="-8100000" flipH="1">
            <a:off x="7177216" y="-1333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7"/>
          <p:cNvSpPr/>
          <p:nvPr/>
        </p:nvSpPr>
        <p:spPr>
          <a:xfrm flipH="1">
            <a:off x="415365" y="43033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3" name="Google Shape;783;p17"/>
          <p:cNvGrpSpPr/>
          <p:nvPr/>
        </p:nvGrpSpPr>
        <p:grpSpPr>
          <a:xfrm>
            <a:off x="6730241" y="4496700"/>
            <a:ext cx="541486" cy="361801"/>
            <a:chOff x="7366666" y="4340825"/>
            <a:chExt cx="541486" cy="361801"/>
          </a:xfrm>
        </p:grpSpPr>
        <p:sp>
          <p:nvSpPr>
            <p:cNvPr id="784" name="Google Shape;784;p1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17"/>
          <p:cNvSpPr/>
          <p:nvPr/>
        </p:nvSpPr>
        <p:spPr>
          <a:xfrm>
            <a:off x="-144737" y="20948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6" name="Google Shape;796;p17"/>
          <p:cNvGrpSpPr/>
          <p:nvPr/>
        </p:nvGrpSpPr>
        <p:grpSpPr>
          <a:xfrm>
            <a:off x="-176750" y="33075"/>
            <a:ext cx="1303220" cy="740533"/>
            <a:chOff x="940275" y="-12375"/>
            <a:chExt cx="1303220" cy="740533"/>
          </a:xfrm>
        </p:grpSpPr>
        <p:sp>
          <p:nvSpPr>
            <p:cNvPr id="797" name="Google Shape;797;p1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864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8"/>
          <p:cNvSpPr txBox="1">
            <a:spLocks noGrp="1"/>
          </p:cNvSpPr>
          <p:nvPr>
            <p:ph type="ctrTitle"/>
          </p:nvPr>
        </p:nvSpPr>
        <p:spPr>
          <a:xfrm>
            <a:off x="840300" y="341684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8" name="Google Shape;818;p18"/>
          <p:cNvSpPr/>
          <p:nvPr/>
        </p:nvSpPr>
        <p:spPr>
          <a:xfrm>
            <a:off x="-399403" y="-4574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9" name="Google Shape;819;p18"/>
          <p:cNvSpPr/>
          <p:nvPr/>
        </p:nvSpPr>
        <p:spPr>
          <a:xfrm>
            <a:off x="6208487" y="-10695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0" name="Google Shape;820;p18"/>
          <p:cNvSpPr/>
          <p:nvPr/>
        </p:nvSpPr>
        <p:spPr>
          <a:xfrm rot="3029205">
            <a:off x="-261584" y="4006032"/>
            <a:ext cx="1911370" cy="1348128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1" name="Google Shape;821;p18"/>
          <p:cNvSpPr/>
          <p:nvPr/>
        </p:nvSpPr>
        <p:spPr>
          <a:xfrm>
            <a:off x="-565803" y="2318826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2" name="Google Shape;822;p18"/>
          <p:cNvSpPr/>
          <p:nvPr/>
        </p:nvSpPr>
        <p:spPr>
          <a:xfrm>
            <a:off x="7132437" y="3108659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3" name="Google Shape;823;p18"/>
          <p:cNvSpPr/>
          <p:nvPr/>
        </p:nvSpPr>
        <p:spPr>
          <a:xfrm>
            <a:off x="-824874" y="-170872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4" name="Google Shape;824;p18"/>
          <p:cNvSpPr/>
          <p:nvPr/>
        </p:nvSpPr>
        <p:spPr>
          <a:xfrm rot="-7649092">
            <a:off x="6966032" y="-745529"/>
            <a:ext cx="3280588" cy="2063372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5" name="Google Shape;825;p18"/>
          <p:cNvSpPr/>
          <p:nvPr/>
        </p:nvSpPr>
        <p:spPr>
          <a:xfrm rot="4184248">
            <a:off x="-487389" y="4163161"/>
            <a:ext cx="1710252" cy="1004131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6" name="Google Shape;826;p18"/>
          <p:cNvGrpSpPr/>
          <p:nvPr/>
        </p:nvGrpSpPr>
        <p:grpSpPr>
          <a:xfrm>
            <a:off x="8335578" y="3613450"/>
            <a:ext cx="541486" cy="361801"/>
            <a:chOff x="7366666" y="4340825"/>
            <a:chExt cx="541486" cy="361801"/>
          </a:xfrm>
        </p:grpSpPr>
        <p:sp>
          <p:nvSpPr>
            <p:cNvPr id="827" name="Google Shape;827;p1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18"/>
          <p:cNvSpPr/>
          <p:nvPr/>
        </p:nvSpPr>
        <p:spPr>
          <a:xfrm>
            <a:off x="8388126" y="7118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18"/>
          <p:cNvGrpSpPr/>
          <p:nvPr/>
        </p:nvGrpSpPr>
        <p:grpSpPr>
          <a:xfrm>
            <a:off x="-46875" y="367438"/>
            <a:ext cx="1303220" cy="740533"/>
            <a:chOff x="940275" y="-12375"/>
            <a:chExt cx="1303220" cy="740533"/>
          </a:xfrm>
        </p:grpSpPr>
        <p:sp>
          <p:nvSpPr>
            <p:cNvPr id="840" name="Google Shape;840;p1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415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9"/>
          <p:cNvSpPr txBox="1">
            <a:spLocks noGrp="1"/>
          </p:cNvSpPr>
          <p:nvPr>
            <p:ph type="ctrTitle"/>
          </p:nvPr>
        </p:nvSpPr>
        <p:spPr>
          <a:xfrm>
            <a:off x="713225" y="228475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1" name="Google Shape;861;p19"/>
          <p:cNvSpPr/>
          <p:nvPr/>
        </p:nvSpPr>
        <p:spPr>
          <a:xfrm flipH="1">
            <a:off x="-169890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9"/>
          <p:cNvSpPr/>
          <p:nvPr/>
        </p:nvSpPr>
        <p:spPr>
          <a:xfrm rot="-2005939" flipH="1">
            <a:off x="-3862267" y="-13872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9"/>
          <p:cNvSpPr/>
          <p:nvPr/>
        </p:nvSpPr>
        <p:spPr>
          <a:xfrm rot="-1488306" flipH="1">
            <a:off x="7783918" y="-706917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9"/>
          <p:cNvSpPr/>
          <p:nvPr/>
        </p:nvSpPr>
        <p:spPr>
          <a:xfrm flipH="1">
            <a:off x="6770363" y="-619360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9"/>
          <p:cNvSpPr/>
          <p:nvPr/>
        </p:nvSpPr>
        <p:spPr>
          <a:xfrm rot="-5209364" flipH="1">
            <a:off x="14662" y="4357787"/>
            <a:ext cx="2596629" cy="2699863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9"/>
          <p:cNvSpPr/>
          <p:nvPr/>
        </p:nvSpPr>
        <p:spPr>
          <a:xfrm rot="-1187011" flipH="1">
            <a:off x="8099535" y="33703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7" name="Google Shape;867;p19"/>
          <p:cNvGrpSpPr/>
          <p:nvPr/>
        </p:nvGrpSpPr>
        <p:grpSpPr>
          <a:xfrm>
            <a:off x="351006" y="-201777"/>
            <a:ext cx="996568" cy="858428"/>
            <a:chOff x="6533131" y="3371573"/>
            <a:chExt cx="996568" cy="858428"/>
          </a:xfrm>
        </p:grpSpPr>
        <p:sp>
          <p:nvSpPr>
            <p:cNvPr id="868" name="Google Shape;868;p1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5" name="Google Shape;885;p19"/>
          <p:cNvSpPr/>
          <p:nvPr/>
        </p:nvSpPr>
        <p:spPr>
          <a:xfrm rot="10800000">
            <a:off x="-240650" y="74985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19"/>
          <p:cNvSpPr/>
          <p:nvPr/>
        </p:nvSpPr>
        <p:spPr>
          <a:xfrm rot="4547770">
            <a:off x="-1695211" y="3476649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19"/>
          <p:cNvSpPr/>
          <p:nvPr/>
        </p:nvSpPr>
        <p:spPr>
          <a:xfrm rot="-8683101">
            <a:off x="7022219" y="4215318"/>
            <a:ext cx="2596741" cy="269997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19"/>
          <p:cNvGrpSpPr/>
          <p:nvPr/>
        </p:nvGrpSpPr>
        <p:grpSpPr>
          <a:xfrm>
            <a:off x="8440266" y="156938"/>
            <a:ext cx="541486" cy="361801"/>
            <a:chOff x="7366666" y="4340825"/>
            <a:chExt cx="541486" cy="361801"/>
          </a:xfrm>
        </p:grpSpPr>
        <p:sp>
          <p:nvSpPr>
            <p:cNvPr id="889" name="Google Shape;889;p1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9"/>
          <p:cNvSpPr/>
          <p:nvPr/>
        </p:nvSpPr>
        <p:spPr>
          <a:xfrm>
            <a:off x="122763" y="42152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1" name="Google Shape;901;p19"/>
          <p:cNvGrpSpPr/>
          <p:nvPr/>
        </p:nvGrpSpPr>
        <p:grpSpPr>
          <a:xfrm>
            <a:off x="8403340" y="3398466"/>
            <a:ext cx="615334" cy="1251425"/>
            <a:chOff x="266115" y="-20184"/>
            <a:chExt cx="615334" cy="1251425"/>
          </a:xfrm>
        </p:grpSpPr>
        <p:sp>
          <p:nvSpPr>
            <p:cNvPr id="902" name="Google Shape;902;p1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123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"/>
          <p:cNvSpPr txBox="1">
            <a:spLocks noGrp="1"/>
          </p:cNvSpPr>
          <p:nvPr>
            <p:ph type="ctrTitle"/>
          </p:nvPr>
        </p:nvSpPr>
        <p:spPr>
          <a:xfrm>
            <a:off x="814025" y="339159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20"/>
          <p:cNvSpPr/>
          <p:nvPr/>
        </p:nvSpPr>
        <p:spPr>
          <a:xfrm rot="-3454444" flipH="1">
            <a:off x="234758" y="-196988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20"/>
          <p:cNvSpPr/>
          <p:nvPr/>
        </p:nvSpPr>
        <p:spPr>
          <a:xfrm rot="-6148787" flipH="1">
            <a:off x="-1465017" y="3257344"/>
            <a:ext cx="3340261" cy="292688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20"/>
          <p:cNvSpPr/>
          <p:nvPr/>
        </p:nvSpPr>
        <p:spPr>
          <a:xfrm flipH="1">
            <a:off x="7510424" y="438920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20"/>
          <p:cNvSpPr/>
          <p:nvPr/>
        </p:nvSpPr>
        <p:spPr>
          <a:xfrm rot="-9824500" flipH="1">
            <a:off x="6800640" y="-8989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20"/>
          <p:cNvSpPr/>
          <p:nvPr/>
        </p:nvSpPr>
        <p:spPr>
          <a:xfrm rot="-5400000" flipH="1">
            <a:off x="7888571" y="1137875"/>
            <a:ext cx="2562289" cy="1302210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20"/>
          <p:cNvSpPr/>
          <p:nvPr/>
        </p:nvSpPr>
        <p:spPr>
          <a:xfrm rot="283399" flipH="1">
            <a:off x="8507736" y="3361714"/>
            <a:ext cx="1126143" cy="1915986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20"/>
          <p:cNvSpPr/>
          <p:nvPr/>
        </p:nvSpPr>
        <p:spPr>
          <a:xfrm rot="-1488306" flipH="1">
            <a:off x="-1463905" y="-6348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20"/>
          <p:cNvSpPr/>
          <p:nvPr/>
        </p:nvSpPr>
        <p:spPr>
          <a:xfrm flipH="1">
            <a:off x="999865" y="4846628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20"/>
          <p:cNvSpPr/>
          <p:nvPr/>
        </p:nvSpPr>
        <p:spPr>
          <a:xfrm rot="-8100000" flipH="1">
            <a:off x="8016659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6" name="Google Shape;916;p20"/>
          <p:cNvGrpSpPr/>
          <p:nvPr/>
        </p:nvGrpSpPr>
        <p:grpSpPr>
          <a:xfrm>
            <a:off x="7889291" y="556800"/>
            <a:ext cx="541486" cy="361801"/>
            <a:chOff x="7366666" y="4340825"/>
            <a:chExt cx="541486" cy="361801"/>
          </a:xfrm>
        </p:grpSpPr>
        <p:sp>
          <p:nvSpPr>
            <p:cNvPr id="917" name="Google Shape;917;p2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20"/>
          <p:cNvSpPr/>
          <p:nvPr/>
        </p:nvSpPr>
        <p:spPr>
          <a:xfrm>
            <a:off x="118288" y="13417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9" name="Google Shape;929;p20"/>
          <p:cNvGrpSpPr/>
          <p:nvPr/>
        </p:nvGrpSpPr>
        <p:grpSpPr>
          <a:xfrm>
            <a:off x="-417750" y="4747950"/>
            <a:ext cx="1303220" cy="740533"/>
            <a:chOff x="940275" y="-12375"/>
            <a:chExt cx="1303220" cy="740533"/>
          </a:xfrm>
        </p:grpSpPr>
        <p:sp>
          <p:nvSpPr>
            <p:cNvPr id="930" name="Google Shape;930;p20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20"/>
          <p:cNvGrpSpPr/>
          <p:nvPr/>
        </p:nvGrpSpPr>
        <p:grpSpPr>
          <a:xfrm rot="2068316">
            <a:off x="97842" y="2538598"/>
            <a:ext cx="615332" cy="1251419"/>
            <a:chOff x="266115" y="-20184"/>
            <a:chExt cx="615334" cy="1251425"/>
          </a:xfrm>
        </p:grpSpPr>
        <p:sp>
          <p:nvSpPr>
            <p:cNvPr id="950" name="Google Shape;950;p20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4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3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1"/>
          <p:cNvSpPr txBox="1">
            <a:spLocks noGrp="1"/>
          </p:cNvSpPr>
          <p:nvPr>
            <p:ph type="title"/>
          </p:nvPr>
        </p:nvSpPr>
        <p:spPr>
          <a:xfrm>
            <a:off x="2557503" y="2384625"/>
            <a:ext cx="4029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title" idx="2" hasCustomPrompt="1"/>
          </p:nvPr>
        </p:nvSpPr>
        <p:spPr>
          <a:xfrm>
            <a:off x="3291300" y="882793"/>
            <a:ext cx="25614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"/>
          </p:nvPr>
        </p:nvSpPr>
        <p:spPr>
          <a:xfrm>
            <a:off x="3291294" y="3261579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>
            <a:off x="4317683" y="435546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rot="-1819231">
            <a:off x="7391283" y="3837642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>
            <a:off x="-512822" y="-420508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>
            <a:off x="-962842" y="337157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rot="-2982950">
            <a:off x="385000" y="4037049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rot="-7167460">
            <a:off x="6258776" y="-1066132"/>
            <a:ext cx="2360037" cy="2453747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>
            <a:off x="2508876" y="-32629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>
            <a:off x="6367304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>
            <a:off x="6232579" y="3389162"/>
            <a:ext cx="67736" cy="51500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1"/>
          <p:cNvSpPr/>
          <p:nvPr/>
        </p:nvSpPr>
        <p:spPr>
          <a:xfrm rot="2974333">
            <a:off x="-362678" y="361699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1"/>
          <p:cNvSpPr/>
          <p:nvPr/>
        </p:nvSpPr>
        <p:spPr>
          <a:xfrm>
            <a:off x="8117668" y="-1516125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8" name="Google Shape;968;p21"/>
          <p:cNvSpPr/>
          <p:nvPr/>
        </p:nvSpPr>
        <p:spPr>
          <a:xfrm>
            <a:off x="8295163" y="11870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9" name="Google Shape;969;p21"/>
          <p:cNvGrpSpPr/>
          <p:nvPr/>
        </p:nvGrpSpPr>
        <p:grpSpPr>
          <a:xfrm>
            <a:off x="7519066" y="4493225"/>
            <a:ext cx="541486" cy="361801"/>
            <a:chOff x="7366666" y="4340825"/>
            <a:chExt cx="541486" cy="361801"/>
          </a:xfrm>
        </p:grpSpPr>
        <p:sp>
          <p:nvSpPr>
            <p:cNvPr id="970" name="Google Shape;970;p2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1" name="Google Shape;981;p21"/>
          <p:cNvGrpSpPr/>
          <p:nvPr/>
        </p:nvGrpSpPr>
        <p:grpSpPr>
          <a:xfrm>
            <a:off x="171638" y="0"/>
            <a:ext cx="1303220" cy="740533"/>
            <a:chOff x="940275" y="-12375"/>
            <a:chExt cx="1303220" cy="740533"/>
          </a:xfrm>
        </p:grpSpPr>
        <p:sp>
          <p:nvSpPr>
            <p:cNvPr id="982" name="Google Shape;982;p21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1" name="Google Shape;1001;p21"/>
          <p:cNvGrpSpPr/>
          <p:nvPr/>
        </p:nvGrpSpPr>
        <p:grpSpPr>
          <a:xfrm>
            <a:off x="122490" y="317841"/>
            <a:ext cx="615334" cy="1251425"/>
            <a:chOff x="274890" y="317841"/>
            <a:chExt cx="615334" cy="1251425"/>
          </a:xfrm>
        </p:grpSpPr>
        <p:sp>
          <p:nvSpPr>
            <p:cNvPr id="1002" name="Google Shape;1002;p21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461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2"/>
          <p:cNvSpPr/>
          <p:nvPr/>
        </p:nvSpPr>
        <p:spPr>
          <a:xfrm>
            <a:off x="6715176" y="-28219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7" name="Google Shape;1007;p22"/>
          <p:cNvSpPr txBox="1">
            <a:spLocks noGrp="1"/>
          </p:cNvSpPr>
          <p:nvPr>
            <p:ph type="title"/>
          </p:nvPr>
        </p:nvSpPr>
        <p:spPr>
          <a:xfrm>
            <a:off x="4840038" y="2473165"/>
            <a:ext cx="25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8" name="Google Shape;1008;p22"/>
          <p:cNvSpPr txBox="1">
            <a:spLocks noGrp="1"/>
          </p:cNvSpPr>
          <p:nvPr>
            <p:ph type="title" idx="2" hasCustomPrompt="1"/>
          </p:nvPr>
        </p:nvSpPr>
        <p:spPr>
          <a:xfrm>
            <a:off x="4840050" y="882026"/>
            <a:ext cx="2561400" cy="14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9" name="Google Shape;1009;p22"/>
          <p:cNvSpPr txBox="1">
            <a:spLocks noGrp="1"/>
          </p:cNvSpPr>
          <p:nvPr>
            <p:ph type="subTitle" idx="1"/>
          </p:nvPr>
        </p:nvSpPr>
        <p:spPr>
          <a:xfrm>
            <a:off x="4840038" y="3257299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2"/>
          <p:cNvSpPr/>
          <p:nvPr/>
        </p:nvSpPr>
        <p:spPr>
          <a:xfrm rot="-2396535">
            <a:off x="-1583767" y="-59861"/>
            <a:ext cx="3512185" cy="2211843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1" name="Google Shape;1011;p22"/>
          <p:cNvSpPr/>
          <p:nvPr/>
        </p:nvSpPr>
        <p:spPr>
          <a:xfrm rot="-2982950">
            <a:off x="8308600" y="681512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22"/>
          <p:cNvSpPr/>
          <p:nvPr/>
        </p:nvSpPr>
        <p:spPr>
          <a:xfrm>
            <a:off x="7690905" y="3286300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3" name="Google Shape;1013;p22"/>
          <p:cNvSpPr/>
          <p:nvPr/>
        </p:nvSpPr>
        <p:spPr>
          <a:xfrm rot="2700115">
            <a:off x="6798332" y="-2162693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 rot="-1900136">
            <a:off x="-226500" y="-38475"/>
            <a:ext cx="1987700" cy="1375608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-153567" y="416452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 rot="2974333">
            <a:off x="7653597" y="11954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7" name="Google Shape;1017;p22"/>
          <p:cNvGrpSpPr/>
          <p:nvPr/>
        </p:nvGrpSpPr>
        <p:grpSpPr>
          <a:xfrm>
            <a:off x="729902" y="3982854"/>
            <a:ext cx="615334" cy="1251425"/>
            <a:chOff x="7578265" y="532491"/>
            <a:chExt cx="615334" cy="1251425"/>
          </a:xfrm>
        </p:grpSpPr>
        <p:sp>
          <p:nvSpPr>
            <p:cNvPr id="1018" name="Google Shape;1018;p22"/>
            <p:cNvSpPr/>
            <p:nvPr/>
          </p:nvSpPr>
          <p:spPr>
            <a:xfrm>
              <a:off x="7578265" y="87811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7724286" y="66358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7883691" y="53249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22"/>
          <p:cNvGrpSpPr/>
          <p:nvPr/>
        </p:nvGrpSpPr>
        <p:grpSpPr>
          <a:xfrm>
            <a:off x="8252431" y="2628972"/>
            <a:ext cx="996568" cy="1094004"/>
            <a:chOff x="6533131" y="3135997"/>
            <a:chExt cx="996568" cy="1094004"/>
          </a:xfrm>
        </p:grpSpPr>
        <p:sp>
          <p:nvSpPr>
            <p:cNvPr id="1022" name="Google Shape;1022;p22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0" name="Google Shape;1040;p22"/>
          <p:cNvSpPr/>
          <p:nvPr/>
        </p:nvSpPr>
        <p:spPr>
          <a:xfrm>
            <a:off x="6367304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22"/>
          <p:cNvSpPr/>
          <p:nvPr/>
        </p:nvSpPr>
        <p:spPr>
          <a:xfrm>
            <a:off x="575463" y="27663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2" name="Google Shape;1042;p22"/>
          <p:cNvGrpSpPr/>
          <p:nvPr/>
        </p:nvGrpSpPr>
        <p:grpSpPr>
          <a:xfrm>
            <a:off x="-253662" y="1015950"/>
            <a:ext cx="1303220" cy="740533"/>
            <a:chOff x="940275" y="-12375"/>
            <a:chExt cx="1303220" cy="740533"/>
          </a:xfrm>
        </p:grpSpPr>
        <p:sp>
          <p:nvSpPr>
            <p:cNvPr id="1043" name="Google Shape;1043;p2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162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3"/>
          <p:cNvSpPr txBox="1">
            <a:spLocks noGrp="1"/>
          </p:cNvSpPr>
          <p:nvPr>
            <p:ph type="title"/>
          </p:nvPr>
        </p:nvSpPr>
        <p:spPr>
          <a:xfrm>
            <a:off x="2494138" y="2473165"/>
            <a:ext cx="25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4" name="Google Shape;1064;p23"/>
          <p:cNvSpPr txBox="1">
            <a:spLocks noGrp="1"/>
          </p:cNvSpPr>
          <p:nvPr>
            <p:ph type="title" idx="2" hasCustomPrompt="1"/>
          </p:nvPr>
        </p:nvSpPr>
        <p:spPr>
          <a:xfrm>
            <a:off x="2494150" y="884395"/>
            <a:ext cx="2561400" cy="13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5" name="Google Shape;1065;p23"/>
          <p:cNvSpPr txBox="1">
            <a:spLocks noGrp="1"/>
          </p:cNvSpPr>
          <p:nvPr>
            <p:ph type="subTitle" idx="1"/>
          </p:nvPr>
        </p:nvSpPr>
        <p:spPr>
          <a:xfrm>
            <a:off x="2494138" y="3255314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23"/>
          <p:cNvSpPr/>
          <p:nvPr/>
        </p:nvSpPr>
        <p:spPr>
          <a:xfrm rot="1508041">
            <a:off x="5108430" y="4191047"/>
            <a:ext cx="3512124" cy="2211977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23"/>
          <p:cNvSpPr/>
          <p:nvPr/>
        </p:nvSpPr>
        <p:spPr>
          <a:xfrm>
            <a:off x="-541756" y="1948087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3"/>
          <p:cNvSpPr/>
          <p:nvPr/>
        </p:nvSpPr>
        <p:spPr>
          <a:xfrm>
            <a:off x="-669062" y="-1250300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23"/>
          <p:cNvSpPr/>
          <p:nvPr/>
        </p:nvSpPr>
        <p:spPr>
          <a:xfrm>
            <a:off x="7505901" y="-12371"/>
            <a:ext cx="2737735" cy="1894881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23"/>
          <p:cNvSpPr/>
          <p:nvPr/>
        </p:nvSpPr>
        <p:spPr>
          <a:xfrm>
            <a:off x="6890327" y="-1382727"/>
            <a:ext cx="3968863" cy="250042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23"/>
          <p:cNvSpPr/>
          <p:nvPr/>
        </p:nvSpPr>
        <p:spPr>
          <a:xfrm>
            <a:off x="8487669" y="37945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23"/>
          <p:cNvSpPr/>
          <p:nvPr/>
        </p:nvSpPr>
        <p:spPr>
          <a:xfrm>
            <a:off x="-311625" y="3757525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23"/>
          <p:cNvSpPr/>
          <p:nvPr/>
        </p:nvSpPr>
        <p:spPr>
          <a:xfrm rot="8100000">
            <a:off x="-1345012" y="-571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3"/>
          <p:cNvSpPr/>
          <p:nvPr/>
        </p:nvSpPr>
        <p:spPr>
          <a:xfrm>
            <a:off x="6987048" y="43795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23"/>
          <p:cNvSpPr/>
          <p:nvPr/>
        </p:nvSpPr>
        <p:spPr>
          <a:xfrm>
            <a:off x="-442410" y="4656820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23"/>
          <p:cNvSpPr/>
          <p:nvPr/>
        </p:nvSpPr>
        <p:spPr>
          <a:xfrm rot="3004824">
            <a:off x="901756" y="-1437415"/>
            <a:ext cx="2509967" cy="260980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77" name="Google Shape;1077;p23"/>
          <p:cNvGrpSpPr/>
          <p:nvPr/>
        </p:nvGrpSpPr>
        <p:grpSpPr>
          <a:xfrm>
            <a:off x="7860906" y="337448"/>
            <a:ext cx="996568" cy="858428"/>
            <a:chOff x="6533131" y="3371573"/>
            <a:chExt cx="996568" cy="858428"/>
          </a:xfrm>
        </p:grpSpPr>
        <p:sp>
          <p:nvSpPr>
            <p:cNvPr id="1078" name="Google Shape;1078;p23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23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23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95" name="Google Shape;1095;p23"/>
          <p:cNvSpPr/>
          <p:nvPr/>
        </p:nvSpPr>
        <p:spPr>
          <a:xfrm>
            <a:off x="8526888" y="1133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6" name="Google Shape;1096;p23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097" name="Google Shape;1097;p2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2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667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24"/>
          <p:cNvSpPr/>
          <p:nvPr/>
        </p:nvSpPr>
        <p:spPr>
          <a:xfrm rot="2005939">
            <a:off x="7314594" y="-76715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 txBox="1">
            <a:spLocks noGrp="1"/>
          </p:cNvSpPr>
          <p:nvPr>
            <p:ph type="title"/>
          </p:nvPr>
        </p:nvSpPr>
        <p:spPr>
          <a:xfrm>
            <a:off x="2326825" y="717254"/>
            <a:ext cx="4490400" cy="1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20" name="Google Shape;1120;p24"/>
          <p:cNvSpPr txBox="1">
            <a:spLocks noGrp="1"/>
          </p:cNvSpPr>
          <p:nvPr>
            <p:ph type="subTitle" idx="1"/>
          </p:nvPr>
        </p:nvSpPr>
        <p:spPr>
          <a:xfrm>
            <a:off x="2714150" y="2950250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1" name="Google Shape;1121;p24"/>
          <p:cNvSpPr/>
          <p:nvPr/>
        </p:nvSpPr>
        <p:spPr>
          <a:xfrm rot="1187011">
            <a:off x="-2284569" y="246166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6936495" y="-76277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" name="Google Shape;1126;p24"/>
          <p:cNvSpPr/>
          <p:nvPr/>
        </p:nvSpPr>
        <p:spPr>
          <a:xfrm>
            <a:off x="8648818" y="952418"/>
            <a:ext cx="849948" cy="895958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7" name="Google Shape;1127;p24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8" name="Google Shape;1128;p24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9" name="Google Shape;1129;p24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130" name="Google Shape;1130;p24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7" name="Google Shape;1147;p24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24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71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26"/>
          <p:cNvSpPr txBox="1">
            <a:spLocks noGrp="1"/>
          </p:cNvSpPr>
          <p:nvPr>
            <p:ph type="ctrTitle"/>
          </p:nvPr>
        </p:nvSpPr>
        <p:spPr>
          <a:xfrm>
            <a:off x="717325" y="1550975"/>
            <a:ext cx="34083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99" name="Google Shape;1199;p26"/>
          <p:cNvSpPr txBox="1">
            <a:spLocks noGrp="1"/>
          </p:cNvSpPr>
          <p:nvPr>
            <p:ph type="subTitle" idx="1"/>
          </p:nvPr>
        </p:nvSpPr>
        <p:spPr>
          <a:xfrm>
            <a:off x="1042425" y="2261081"/>
            <a:ext cx="2758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6"/>
          <p:cNvSpPr/>
          <p:nvPr/>
        </p:nvSpPr>
        <p:spPr>
          <a:xfrm>
            <a:off x="7601532" y="3877563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6"/>
          <p:cNvSpPr/>
          <p:nvPr/>
        </p:nvSpPr>
        <p:spPr>
          <a:xfrm rot="-1282000">
            <a:off x="-77313" y="4007427"/>
            <a:ext cx="2472674" cy="2165926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6"/>
          <p:cNvSpPr/>
          <p:nvPr/>
        </p:nvSpPr>
        <p:spPr>
          <a:xfrm rot="2005939">
            <a:off x="5995857" y="-17613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6"/>
          <p:cNvSpPr/>
          <p:nvPr/>
        </p:nvSpPr>
        <p:spPr>
          <a:xfrm>
            <a:off x="-430492" y="-2102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4" name="Google Shape;1204;p26"/>
          <p:cNvSpPr/>
          <p:nvPr/>
        </p:nvSpPr>
        <p:spPr>
          <a:xfrm rot="-1385979">
            <a:off x="-1305520" y="430929"/>
            <a:ext cx="2509999" cy="260983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5" name="Google Shape;1205;p26"/>
          <p:cNvSpPr/>
          <p:nvPr/>
        </p:nvSpPr>
        <p:spPr>
          <a:xfrm>
            <a:off x="6306237" y="-2347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6" name="Google Shape;1206;p26"/>
          <p:cNvSpPr/>
          <p:nvPr/>
        </p:nvSpPr>
        <p:spPr>
          <a:xfrm rot="3454444">
            <a:off x="6781028" y="40452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7" name="Google Shape;1207;p26"/>
          <p:cNvSpPr/>
          <p:nvPr/>
        </p:nvSpPr>
        <p:spPr>
          <a:xfrm rot="4547770">
            <a:off x="-1742236" y="318371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8" name="Google Shape;1208;p26"/>
          <p:cNvGrpSpPr/>
          <p:nvPr/>
        </p:nvGrpSpPr>
        <p:grpSpPr>
          <a:xfrm>
            <a:off x="8522666" y="509175"/>
            <a:ext cx="541486" cy="361801"/>
            <a:chOff x="7366666" y="4340825"/>
            <a:chExt cx="541486" cy="361801"/>
          </a:xfrm>
        </p:grpSpPr>
        <p:sp>
          <p:nvSpPr>
            <p:cNvPr id="1209" name="Google Shape;1209;p2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2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2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2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2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26"/>
          <p:cNvSpPr/>
          <p:nvPr/>
        </p:nvSpPr>
        <p:spPr>
          <a:xfrm>
            <a:off x="1615826" y="1728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21" name="Google Shape;1221;p26"/>
          <p:cNvGrpSpPr/>
          <p:nvPr/>
        </p:nvGrpSpPr>
        <p:grpSpPr>
          <a:xfrm>
            <a:off x="-222200" y="4402975"/>
            <a:ext cx="1303220" cy="740533"/>
            <a:chOff x="940275" y="-12375"/>
            <a:chExt cx="1303220" cy="740533"/>
          </a:xfrm>
        </p:grpSpPr>
        <p:sp>
          <p:nvSpPr>
            <p:cNvPr id="1222" name="Google Shape;1222;p2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2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2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2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2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2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2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2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26"/>
          <p:cNvGrpSpPr/>
          <p:nvPr/>
        </p:nvGrpSpPr>
        <p:grpSpPr>
          <a:xfrm>
            <a:off x="8052815" y="453891"/>
            <a:ext cx="615334" cy="1251425"/>
            <a:chOff x="266115" y="-20184"/>
            <a:chExt cx="615334" cy="1251425"/>
          </a:xfrm>
        </p:grpSpPr>
        <p:sp>
          <p:nvSpPr>
            <p:cNvPr id="1242" name="Google Shape;1242;p26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859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28"/>
          <p:cNvSpPr txBox="1">
            <a:spLocks noGrp="1"/>
          </p:cNvSpPr>
          <p:nvPr>
            <p:ph type="ctrTitle"/>
          </p:nvPr>
        </p:nvSpPr>
        <p:spPr>
          <a:xfrm>
            <a:off x="722400" y="336530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99" name="Google Shape;1299;p28"/>
          <p:cNvSpPr txBox="1">
            <a:spLocks noGrp="1"/>
          </p:cNvSpPr>
          <p:nvPr>
            <p:ph type="subTitle" idx="1"/>
          </p:nvPr>
        </p:nvSpPr>
        <p:spPr>
          <a:xfrm>
            <a:off x="5371175" y="2740450"/>
            <a:ext cx="2761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8"/>
          <p:cNvSpPr/>
          <p:nvPr/>
        </p:nvSpPr>
        <p:spPr>
          <a:xfrm rot="3454444">
            <a:off x="7681441" y="-134643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8"/>
          <p:cNvSpPr/>
          <p:nvPr/>
        </p:nvSpPr>
        <p:spPr>
          <a:xfrm rot="1187011">
            <a:off x="7200681" y="400381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8"/>
          <p:cNvSpPr/>
          <p:nvPr/>
        </p:nvSpPr>
        <p:spPr>
          <a:xfrm rot="9824500">
            <a:off x="-2209172" y="-11262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8"/>
          <p:cNvSpPr/>
          <p:nvPr/>
        </p:nvSpPr>
        <p:spPr>
          <a:xfrm>
            <a:off x="-2194605" y="101082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8"/>
          <p:cNvSpPr/>
          <p:nvPr/>
        </p:nvSpPr>
        <p:spPr>
          <a:xfrm rot="1488306">
            <a:off x="8604657" y="-17482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6" name="Google Shape;1306;p28"/>
          <p:cNvGrpSpPr/>
          <p:nvPr/>
        </p:nvGrpSpPr>
        <p:grpSpPr>
          <a:xfrm>
            <a:off x="7889156" y="4139473"/>
            <a:ext cx="996568" cy="858428"/>
            <a:chOff x="6533131" y="3371573"/>
            <a:chExt cx="996568" cy="858428"/>
          </a:xfrm>
        </p:grpSpPr>
        <p:sp>
          <p:nvSpPr>
            <p:cNvPr id="1307" name="Google Shape;1307;p2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4" name="Google Shape;1324;p28"/>
          <p:cNvSpPr/>
          <p:nvPr/>
        </p:nvSpPr>
        <p:spPr>
          <a:xfrm>
            <a:off x="8039563" y="809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5" name="Google Shape;1325;p28"/>
          <p:cNvGrpSpPr/>
          <p:nvPr/>
        </p:nvGrpSpPr>
        <p:grpSpPr>
          <a:xfrm>
            <a:off x="-92300" y="188850"/>
            <a:ext cx="1303220" cy="740533"/>
            <a:chOff x="940275" y="-12375"/>
            <a:chExt cx="1303220" cy="740533"/>
          </a:xfrm>
        </p:grpSpPr>
        <p:sp>
          <p:nvSpPr>
            <p:cNvPr id="1326" name="Google Shape;1326;p2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5" name="Google Shape;1345;p28"/>
          <p:cNvSpPr/>
          <p:nvPr/>
        </p:nvSpPr>
        <p:spPr>
          <a:xfrm rot="-2303065">
            <a:off x="-448667" y="4235962"/>
            <a:ext cx="1352161" cy="1035448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28"/>
          <p:cNvSpPr/>
          <p:nvPr/>
        </p:nvSpPr>
        <p:spPr>
          <a:xfrm>
            <a:off x="6028923" y="43190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493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9"/>
          <p:cNvSpPr txBox="1">
            <a:spLocks noGrp="1"/>
          </p:cNvSpPr>
          <p:nvPr>
            <p:ph type="title"/>
          </p:nvPr>
        </p:nvSpPr>
        <p:spPr>
          <a:xfrm>
            <a:off x="714850" y="339811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9"/>
          <p:cNvSpPr txBox="1">
            <a:spLocks noGrp="1"/>
          </p:cNvSpPr>
          <p:nvPr>
            <p:ph type="subTitle" idx="1"/>
          </p:nvPr>
        </p:nvSpPr>
        <p:spPr>
          <a:xfrm>
            <a:off x="714850" y="2131275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0" name="Google Shape;1350;p29"/>
          <p:cNvSpPr txBox="1">
            <a:spLocks noGrp="1"/>
          </p:cNvSpPr>
          <p:nvPr>
            <p:ph type="subTitle" idx="2"/>
          </p:nvPr>
        </p:nvSpPr>
        <p:spPr>
          <a:xfrm>
            <a:off x="4559650" y="2139246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1" name="Google Shape;1351;p29"/>
          <p:cNvSpPr txBox="1">
            <a:spLocks noGrp="1"/>
          </p:cNvSpPr>
          <p:nvPr>
            <p:ph type="subTitle" idx="3"/>
          </p:nvPr>
        </p:nvSpPr>
        <p:spPr>
          <a:xfrm>
            <a:off x="7148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2" name="Google Shape;1352;p29"/>
          <p:cNvSpPr txBox="1">
            <a:spLocks noGrp="1"/>
          </p:cNvSpPr>
          <p:nvPr>
            <p:ph type="subTitle" idx="4"/>
          </p:nvPr>
        </p:nvSpPr>
        <p:spPr>
          <a:xfrm>
            <a:off x="45596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3" name="Google Shape;1353;p29"/>
          <p:cNvSpPr txBox="1">
            <a:spLocks noGrp="1"/>
          </p:cNvSpPr>
          <p:nvPr>
            <p:ph type="subTitle" idx="5"/>
          </p:nvPr>
        </p:nvSpPr>
        <p:spPr>
          <a:xfrm>
            <a:off x="760425" y="1044099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4" name="Google Shape;1354;p29"/>
          <p:cNvSpPr/>
          <p:nvPr/>
        </p:nvSpPr>
        <p:spPr>
          <a:xfrm rot="1488306">
            <a:off x="-979868" y="-7175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5" name="Google Shape;1355;p29"/>
          <p:cNvSpPr/>
          <p:nvPr/>
        </p:nvSpPr>
        <p:spPr>
          <a:xfrm>
            <a:off x="1042462" y="-6154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6" name="Google Shape;1356;p29"/>
          <p:cNvSpPr/>
          <p:nvPr/>
        </p:nvSpPr>
        <p:spPr>
          <a:xfrm rot="2700000">
            <a:off x="5670723" y="-1601677"/>
            <a:ext cx="5476335" cy="345014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7" name="Google Shape;1357;p29"/>
          <p:cNvSpPr/>
          <p:nvPr/>
        </p:nvSpPr>
        <p:spPr>
          <a:xfrm>
            <a:off x="78429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8" name="Google Shape;1358;p29"/>
          <p:cNvSpPr/>
          <p:nvPr/>
        </p:nvSpPr>
        <p:spPr>
          <a:xfrm rot="5023175">
            <a:off x="-639233" y="3331454"/>
            <a:ext cx="2596609" cy="2699842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9" name="Google Shape;1359;p29"/>
          <p:cNvSpPr/>
          <p:nvPr/>
        </p:nvSpPr>
        <p:spPr>
          <a:xfrm rot="3454444">
            <a:off x="5471103" y="3726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0" name="Google Shape;1360;p29"/>
          <p:cNvGrpSpPr/>
          <p:nvPr/>
        </p:nvGrpSpPr>
        <p:grpSpPr>
          <a:xfrm>
            <a:off x="5411891" y="4646050"/>
            <a:ext cx="541486" cy="361801"/>
            <a:chOff x="7366666" y="4340825"/>
            <a:chExt cx="541486" cy="361801"/>
          </a:xfrm>
        </p:grpSpPr>
        <p:sp>
          <p:nvSpPr>
            <p:cNvPr id="1361" name="Google Shape;1361;p2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2" name="Google Shape;1372;p29"/>
          <p:cNvSpPr/>
          <p:nvPr/>
        </p:nvSpPr>
        <p:spPr>
          <a:xfrm>
            <a:off x="8251638" y="5394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3" name="Google Shape;1373;p29"/>
          <p:cNvGrpSpPr/>
          <p:nvPr/>
        </p:nvGrpSpPr>
        <p:grpSpPr>
          <a:xfrm>
            <a:off x="-228700" y="46050"/>
            <a:ext cx="1303220" cy="740533"/>
            <a:chOff x="940275" y="-12375"/>
            <a:chExt cx="1303220" cy="740533"/>
          </a:xfrm>
        </p:grpSpPr>
        <p:sp>
          <p:nvSpPr>
            <p:cNvPr id="1374" name="Google Shape;1374;p2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3" name="Google Shape;1393;p29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4" name="Google Shape;1394;p29"/>
          <p:cNvGrpSpPr/>
          <p:nvPr/>
        </p:nvGrpSpPr>
        <p:grpSpPr>
          <a:xfrm>
            <a:off x="311590" y="3629616"/>
            <a:ext cx="615334" cy="1251425"/>
            <a:chOff x="266115" y="-20184"/>
            <a:chExt cx="615334" cy="1251425"/>
          </a:xfrm>
        </p:grpSpPr>
        <p:sp>
          <p:nvSpPr>
            <p:cNvPr id="1395" name="Google Shape;1395;p2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755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30"/>
          <p:cNvSpPr txBox="1">
            <a:spLocks noGrp="1"/>
          </p:cNvSpPr>
          <p:nvPr>
            <p:ph type="subTitle" idx="1"/>
          </p:nvPr>
        </p:nvSpPr>
        <p:spPr>
          <a:xfrm>
            <a:off x="2319400" y="3514693"/>
            <a:ext cx="1818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0" name="Google Shape;1400;p30"/>
          <p:cNvSpPr txBox="1">
            <a:spLocks noGrp="1"/>
          </p:cNvSpPr>
          <p:nvPr>
            <p:ph type="subTitle" idx="2"/>
          </p:nvPr>
        </p:nvSpPr>
        <p:spPr>
          <a:xfrm>
            <a:off x="5006600" y="3514375"/>
            <a:ext cx="1818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1" name="Google Shape;1401;p30"/>
          <p:cNvSpPr txBox="1">
            <a:spLocks noGrp="1"/>
          </p:cNvSpPr>
          <p:nvPr>
            <p:ph type="ctrTitle"/>
          </p:nvPr>
        </p:nvSpPr>
        <p:spPr>
          <a:xfrm>
            <a:off x="2318500" y="2764211"/>
            <a:ext cx="1819800" cy="53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02" name="Google Shape;1402;p30"/>
          <p:cNvSpPr txBox="1">
            <a:spLocks noGrp="1"/>
          </p:cNvSpPr>
          <p:nvPr>
            <p:ph type="ctrTitle" idx="3"/>
          </p:nvPr>
        </p:nvSpPr>
        <p:spPr>
          <a:xfrm>
            <a:off x="5005700" y="2764204"/>
            <a:ext cx="1819800" cy="53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03" name="Google Shape;1403;p30"/>
          <p:cNvSpPr txBox="1">
            <a:spLocks noGrp="1"/>
          </p:cNvSpPr>
          <p:nvPr>
            <p:ph type="ctrTitle" idx="4"/>
          </p:nvPr>
        </p:nvSpPr>
        <p:spPr>
          <a:xfrm>
            <a:off x="713225" y="334613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04" name="Google Shape;1404;p30"/>
          <p:cNvSpPr/>
          <p:nvPr/>
        </p:nvSpPr>
        <p:spPr>
          <a:xfrm>
            <a:off x="78648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-1068907" y="34285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30"/>
          <p:cNvSpPr/>
          <p:nvPr/>
        </p:nvSpPr>
        <p:spPr>
          <a:xfrm rot="2005939">
            <a:off x="6182882" y="-167575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30"/>
          <p:cNvSpPr/>
          <p:nvPr/>
        </p:nvSpPr>
        <p:spPr>
          <a:xfrm>
            <a:off x="8430733" y="7051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30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30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30"/>
          <p:cNvSpPr/>
          <p:nvPr/>
        </p:nvSpPr>
        <p:spPr>
          <a:xfrm rot="3454444">
            <a:off x="6231328" y="37710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30"/>
          <p:cNvSpPr/>
          <p:nvPr/>
        </p:nvSpPr>
        <p:spPr>
          <a:xfrm rot="4547770">
            <a:off x="-1742236" y="318371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2" name="Google Shape;1412;p30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413" name="Google Shape;1413;p30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30"/>
          <p:cNvGrpSpPr/>
          <p:nvPr/>
        </p:nvGrpSpPr>
        <p:grpSpPr>
          <a:xfrm>
            <a:off x="248916" y="919025"/>
            <a:ext cx="541486" cy="361801"/>
            <a:chOff x="7366666" y="4340825"/>
            <a:chExt cx="541486" cy="361801"/>
          </a:xfrm>
        </p:grpSpPr>
        <p:sp>
          <p:nvSpPr>
            <p:cNvPr id="1431" name="Google Shape;1431;p3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2" name="Google Shape;1442;p30"/>
          <p:cNvSpPr/>
          <p:nvPr/>
        </p:nvSpPr>
        <p:spPr>
          <a:xfrm>
            <a:off x="-132537" y="31153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083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31"/>
          <p:cNvSpPr txBox="1">
            <a:spLocks noGrp="1"/>
          </p:cNvSpPr>
          <p:nvPr>
            <p:ph type="ctrTitle"/>
          </p:nvPr>
        </p:nvSpPr>
        <p:spPr>
          <a:xfrm>
            <a:off x="722400" y="285044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45" name="Google Shape;1445;p31"/>
          <p:cNvSpPr txBox="1">
            <a:spLocks noGrp="1"/>
          </p:cNvSpPr>
          <p:nvPr>
            <p:ph type="subTitle" idx="1"/>
          </p:nvPr>
        </p:nvSpPr>
        <p:spPr>
          <a:xfrm>
            <a:off x="694950" y="3546125"/>
            <a:ext cx="23247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6" name="Google Shape;1446;p31"/>
          <p:cNvSpPr txBox="1">
            <a:spLocks noGrp="1"/>
          </p:cNvSpPr>
          <p:nvPr>
            <p:ph type="subTitle" idx="2"/>
          </p:nvPr>
        </p:nvSpPr>
        <p:spPr>
          <a:xfrm>
            <a:off x="3405387" y="3546125"/>
            <a:ext cx="23286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7" name="Google Shape;1447;p31"/>
          <p:cNvSpPr txBox="1">
            <a:spLocks noGrp="1"/>
          </p:cNvSpPr>
          <p:nvPr>
            <p:ph type="ctrTitle" idx="3"/>
          </p:nvPr>
        </p:nvSpPr>
        <p:spPr>
          <a:xfrm>
            <a:off x="693000" y="2755050"/>
            <a:ext cx="23286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48" name="Google Shape;1448;p31"/>
          <p:cNvSpPr txBox="1">
            <a:spLocks noGrp="1"/>
          </p:cNvSpPr>
          <p:nvPr>
            <p:ph type="ctrTitle" idx="4"/>
          </p:nvPr>
        </p:nvSpPr>
        <p:spPr>
          <a:xfrm>
            <a:off x="3403437" y="2755050"/>
            <a:ext cx="23325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49" name="Google Shape;1449;p31"/>
          <p:cNvSpPr txBox="1">
            <a:spLocks noGrp="1"/>
          </p:cNvSpPr>
          <p:nvPr>
            <p:ph type="subTitle" idx="5"/>
          </p:nvPr>
        </p:nvSpPr>
        <p:spPr>
          <a:xfrm>
            <a:off x="6119725" y="3546125"/>
            <a:ext cx="23286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0" name="Google Shape;1450;p31"/>
          <p:cNvSpPr txBox="1">
            <a:spLocks noGrp="1"/>
          </p:cNvSpPr>
          <p:nvPr>
            <p:ph type="ctrTitle" idx="6"/>
          </p:nvPr>
        </p:nvSpPr>
        <p:spPr>
          <a:xfrm>
            <a:off x="6117775" y="2755050"/>
            <a:ext cx="23325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51" name="Google Shape;1451;p31"/>
          <p:cNvSpPr/>
          <p:nvPr/>
        </p:nvSpPr>
        <p:spPr>
          <a:xfrm rot="-8415687" flipH="1">
            <a:off x="8396537" y="2329504"/>
            <a:ext cx="1985143" cy="206410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2" name="Google Shape;1452;p31"/>
          <p:cNvSpPr/>
          <p:nvPr/>
        </p:nvSpPr>
        <p:spPr>
          <a:xfrm flipH="1">
            <a:off x="7989334" y="3854504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3" name="Google Shape;1453;p31"/>
          <p:cNvSpPr/>
          <p:nvPr/>
        </p:nvSpPr>
        <p:spPr>
          <a:xfrm rot="3818628">
            <a:off x="8000864" y="-858712"/>
            <a:ext cx="1985046" cy="206396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4" name="Google Shape;1454;p31"/>
          <p:cNvSpPr/>
          <p:nvPr/>
        </p:nvSpPr>
        <p:spPr>
          <a:xfrm>
            <a:off x="8273720" y="-84066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5" name="Google Shape;1455;p31"/>
          <p:cNvSpPr/>
          <p:nvPr/>
        </p:nvSpPr>
        <p:spPr>
          <a:xfrm rot="9448613">
            <a:off x="-2843458" y="4782845"/>
            <a:ext cx="4331411" cy="2728832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6" name="Google Shape;1456;p31"/>
          <p:cNvSpPr/>
          <p:nvPr/>
        </p:nvSpPr>
        <p:spPr>
          <a:xfrm rot="-1277873">
            <a:off x="-900984" y="1625081"/>
            <a:ext cx="1985167" cy="2064128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7" name="Google Shape;1457;p31"/>
          <p:cNvSpPr/>
          <p:nvPr/>
        </p:nvSpPr>
        <p:spPr>
          <a:xfrm>
            <a:off x="-406833" y="3874104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8" name="Google Shape;1458;p31"/>
          <p:cNvSpPr/>
          <p:nvPr/>
        </p:nvSpPr>
        <p:spPr>
          <a:xfrm>
            <a:off x="-1045784" y="-459725"/>
            <a:ext cx="2523143" cy="1531555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9" name="Google Shape;1459;p31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0" name="Google Shape;1460;p31"/>
          <p:cNvSpPr/>
          <p:nvPr/>
        </p:nvSpPr>
        <p:spPr>
          <a:xfrm>
            <a:off x="-514836" y="539502"/>
            <a:ext cx="1461229" cy="1029988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61" name="Google Shape;1461;p31"/>
          <p:cNvGrpSpPr/>
          <p:nvPr/>
        </p:nvGrpSpPr>
        <p:grpSpPr>
          <a:xfrm rot="-5613958">
            <a:off x="-545595" y="1849167"/>
            <a:ext cx="1522784" cy="920289"/>
            <a:chOff x="2343842" y="3427214"/>
            <a:chExt cx="1522729" cy="920256"/>
          </a:xfrm>
        </p:grpSpPr>
        <p:sp>
          <p:nvSpPr>
            <p:cNvPr id="1462" name="Google Shape;1462;p31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1"/>
          <p:cNvGrpSpPr/>
          <p:nvPr/>
        </p:nvGrpSpPr>
        <p:grpSpPr>
          <a:xfrm>
            <a:off x="266115" y="-20184"/>
            <a:ext cx="615334" cy="1251425"/>
            <a:chOff x="266115" y="-20184"/>
            <a:chExt cx="615334" cy="1251425"/>
          </a:xfrm>
        </p:grpSpPr>
        <p:sp>
          <p:nvSpPr>
            <p:cNvPr id="1483" name="Google Shape;1483;p31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6" name="Google Shape;1486;p31"/>
          <p:cNvGrpSpPr/>
          <p:nvPr/>
        </p:nvGrpSpPr>
        <p:grpSpPr>
          <a:xfrm>
            <a:off x="8360291" y="4477200"/>
            <a:ext cx="541486" cy="361801"/>
            <a:chOff x="7366666" y="4340825"/>
            <a:chExt cx="541486" cy="361801"/>
          </a:xfrm>
        </p:grpSpPr>
        <p:sp>
          <p:nvSpPr>
            <p:cNvPr id="1487" name="Google Shape;1487;p3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98" name="Google Shape;1498;p31"/>
          <p:cNvSpPr/>
          <p:nvPr/>
        </p:nvSpPr>
        <p:spPr>
          <a:xfrm>
            <a:off x="8388263" y="1410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687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32"/>
          <p:cNvSpPr txBox="1">
            <a:spLocks noGrp="1"/>
          </p:cNvSpPr>
          <p:nvPr>
            <p:ph type="ctrTitle"/>
          </p:nvPr>
        </p:nvSpPr>
        <p:spPr>
          <a:xfrm>
            <a:off x="722400" y="338698"/>
            <a:ext cx="76992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1" name="Google Shape;1501;p32"/>
          <p:cNvSpPr txBox="1">
            <a:spLocks noGrp="1"/>
          </p:cNvSpPr>
          <p:nvPr>
            <p:ph type="subTitle" idx="1"/>
          </p:nvPr>
        </p:nvSpPr>
        <p:spPr>
          <a:xfrm>
            <a:off x="1254446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2" name="Google Shape;1502;p32"/>
          <p:cNvSpPr txBox="1">
            <a:spLocks noGrp="1"/>
          </p:cNvSpPr>
          <p:nvPr>
            <p:ph type="subTitle" idx="2"/>
          </p:nvPr>
        </p:nvSpPr>
        <p:spPr>
          <a:xfrm>
            <a:off x="3666207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3" name="Google Shape;1503;p32"/>
          <p:cNvSpPr txBox="1">
            <a:spLocks noGrp="1"/>
          </p:cNvSpPr>
          <p:nvPr>
            <p:ph type="ctrTitle" idx="3"/>
          </p:nvPr>
        </p:nvSpPr>
        <p:spPr>
          <a:xfrm>
            <a:off x="1254446" y="322850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4" name="Google Shape;1504;p32"/>
          <p:cNvSpPr txBox="1">
            <a:spLocks noGrp="1"/>
          </p:cNvSpPr>
          <p:nvPr>
            <p:ph type="ctrTitle" idx="4"/>
          </p:nvPr>
        </p:nvSpPr>
        <p:spPr>
          <a:xfrm>
            <a:off x="3665307" y="3228500"/>
            <a:ext cx="1819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5" name="Google Shape;1505;p32"/>
          <p:cNvSpPr txBox="1">
            <a:spLocks noGrp="1"/>
          </p:cNvSpPr>
          <p:nvPr>
            <p:ph type="subTitle" idx="5"/>
          </p:nvPr>
        </p:nvSpPr>
        <p:spPr>
          <a:xfrm>
            <a:off x="6071553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6" name="Google Shape;1506;p32"/>
          <p:cNvSpPr txBox="1">
            <a:spLocks noGrp="1"/>
          </p:cNvSpPr>
          <p:nvPr>
            <p:ph type="ctrTitle" idx="6"/>
          </p:nvPr>
        </p:nvSpPr>
        <p:spPr>
          <a:xfrm>
            <a:off x="6071553" y="322850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7" name="Google Shape;1507;p3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32"/>
          <p:cNvSpPr/>
          <p:nvPr/>
        </p:nvSpPr>
        <p:spPr>
          <a:xfrm>
            <a:off x="-684219" y="6767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32"/>
          <p:cNvSpPr/>
          <p:nvPr/>
        </p:nvSpPr>
        <p:spPr>
          <a:xfrm rot="5232888">
            <a:off x="8597988" y="254751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32"/>
          <p:cNvSpPr/>
          <p:nvPr/>
        </p:nvSpPr>
        <p:spPr>
          <a:xfrm rot="139618">
            <a:off x="7669433" y="2901767"/>
            <a:ext cx="2596606" cy="269983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32"/>
          <p:cNvSpPr/>
          <p:nvPr/>
        </p:nvSpPr>
        <p:spPr>
          <a:xfrm rot="6300039">
            <a:off x="7505685" y="6279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32"/>
          <p:cNvSpPr/>
          <p:nvPr/>
        </p:nvSpPr>
        <p:spPr>
          <a:xfrm rot="1436101">
            <a:off x="6706457" y="-1141030"/>
            <a:ext cx="3361047" cy="29453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32"/>
          <p:cNvSpPr/>
          <p:nvPr/>
        </p:nvSpPr>
        <p:spPr>
          <a:xfrm rot="-3263542">
            <a:off x="-364604" y="12778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32"/>
          <p:cNvSpPr/>
          <p:nvPr/>
        </p:nvSpPr>
        <p:spPr>
          <a:xfrm rot="-6820221">
            <a:off x="-2259255" y="3105221"/>
            <a:ext cx="4331257" cy="272873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5" name="Google Shape;1515;p32"/>
          <p:cNvGrpSpPr/>
          <p:nvPr/>
        </p:nvGrpSpPr>
        <p:grpSpPr>
          <a:xfrm>
            <a:off x="8306031" y="470247"/>
            <a:ext cx="996568" cy="1094004"/>
            <a:chOff x="6533131" y="3135997"/>
            <a:chExt cx="996568" cy="1094004"/>
          </a:xfrm>
        </p:grpSpPr>
        <p:sp>
          <p:nvSpPr>
            <p:cNvPr id="1516" name="Google Shape;1516;p32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34" name="Google Shape;1534;p32"/>
          <p:cNvSpPr/>
          <p:nvPr/>
        </p:nvSpPr>
        <p:spPr>
          <a:xfrm>
            <a:off x="205188" y="43421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5" name="Google Shape;1535;p3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536" name="Google Shape;1536;p3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28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3"/>
          <p:cNvSpPr txBox="1">
            <a:spLocks noGrp="1"/>
          </p:cNvSpPr>
          <p:nvPr>
            <p:ph type="title"/>
          </p:nvPr>
        </p:nvSpPr>
        <p:spPr>
          <a:xfrm>
            <a:off x="714900" y="342305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33"/>
          <p:cNvSpPr txBox="1">
            <a:spLocks noGrp="1"/>
          </p:cNvSpPr>
          <p:nvPr>
            <p:ph type="subTitle" idx="1"/>
          </p:nvPr>
        </p:nvSpPr>
        <p:spPr>
          <a:xfrm>
            <a:off x="724225" y="3544975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3"/>
          <p:cNvSpPr txBox="1">
            <a:spLocks noGrp="1"/>
          </p:cNvSpPr>
          <p:nvPr>
            <p:ph type="subTitle" idx="2"/>
          </p:nvPr>
        </p:nvSpPr>
        <p:spPr>
          <a:xfrm>
            <a:off x="2679811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9" name="Google Shape;1559;p33"/>
          <p:cNvSpPr txBox="1">
            <a:spLocks noGrp="1"/>
          </p:cNvSpPr>
          <p:nvPr>
            <p:ph type="subTitle" idx="3"/>
          </p:nvPr>
        </p:nvSpPr>
        <p:spPr>
          <a:xfrm>
            <a:off x="4635393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33"/>
          <p:cNvSpPr txBox="1">
            <a:spLocks noGrp="1"/>
          </p:cNvSpPr>
          <p:nvPr>
            <p:ph type="subTitle" idx="4"/>
          </p:nvPr>
        </p:nvSpPr>
        <p:spPr>
          <a:xfrm>
            <a:off x="724271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1" name="Google Shape;1561;p33"/>
          <p:cNvSpPr txBox="1">
            <a:spLocks noGrp="1"/>
          </p:cNvSpPr>
          <p:nvPr>
            <p:ph type="subTitle" idx="5"/>
          </p:nvPr>
        </p:nvSpPr>
        <p:spPr>
          <a:xfrm>
            <a:off x="2679860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2" name="Google Shape;1562;p33"/>
          <p:cNvSpPr txBox="1">
            <a:spLocks noGrp="1"/>
          </p:cNvSpPr>
          <p:nvPr>
            <p:ph type="subTitle" idx="6"/>
          </p:nvPr>
        </p:nvSpPr>
        <p:spPr>
          <a:xfrm>
            <a:off x="4635445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3" name="Google Shape;1563;p33"/>
          <p:cNvSpPr txBox="1">
            <a:spLocks noGrp="1"/>
          </p:cNvSpPr>
          <p:nvPr>
            <p:ph type="subTitle" idx="7"/>
          </p:nvPr>
        </p:nvSpPr>
        <p:spPr>
          <a:xfrm>
            <a:off x="6590975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33"/>
          <p:cNvSpPr txBox="1">
            <a:spLocks noGrp="1"/>
          </p:cNvSpPr>
          <p:nvPr>
            <p:ph type="subTitle" idx="8"/>
          </p:nvPr>
        </p:nvSpPr>
        <p:spPr>
          <a:xfrm>
            <a:off x="6591031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5" name="Google Shape;1565;p33"/>
          <p:cNvSpPr/>
          <p:nvPr/>
        </p:nvSpPr>
        <p:spPr>
          <a:xfrm rot="-4018439">
            <a:off x="-931659" y="2725244"/>
            <a:ext cx="1985181" cy="206414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33"/>
          <p:cNvSpPr/>
          <p:nvPr/>
        </p:nvSpPr>
        <p:spPr>
          <a:xfrm>
            <a:off x="-761925" y="3972779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33"/>
          <p:cNvSpPr/>
          <p:nvPr/>
        </p:nvSpPr>
        <p:spPr>
          <a:xfrm>
            <a:off x="1473033" y="-1721753"/>
            <a:ext cx="1985123" cy="206404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33"/>
          <p:cNvSpPr/>
          <p:nvPr/>
        </p:nvSpPr>
        <p:spPr>
          <a:xfrm>
            <a:off x="-540155" y="-124811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33"/>
          <p:cNvSpPr/>
          <p:nvPr/>
        </p:nvSpPr>
        <p:spPr>
          <a:xfrm rot="9001797">
            <a:off x="7017167" y="3950551"/>
            <a:ext cx="3423365" cy="2156754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33"/>
          <p:cNvSpPr/>
          <p:nvPr/>
        </p:nvSpPr>
        <p:spPr>
          <a:xfrm>
            <a:off x="8676667" y="3271604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33"/>
          <p:cNvSpPr/>
          <p:nvPr/>
        </p:nvSpPr>
        <p:spPr>
          <a:xfrm rot="2115922">
            <a:off x="7415765" y="-518765"/>
            <a:ext cx="1906576" cy="1531552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2" name="Google Shape;1572;p33"/>
          <p:cNvGrpSpPr/>
          <p:nvPr/>
        </p:nvGrpSpPr>
        <p:grpSpPr>
          <a:xfrm>
            <a:off x="8223392" y="4673714"/>
            <a:ext cx="1522729" cy="920256"/>
            <a:chOff x="2343842" y="3427214"/>
            <a:chExt cx="1522729" cy="920256"/>
          </a:xfrm>
        </p:grpSpPr>
        <p:sp>
          <p:nvSpPr>
            <p:cNvPr id="1573" name="Google Shape;1573;p33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3" name="Google Shape;1593;p33"/>
          <p:cNvSpPr/>
          <p:nvPr/>
        </p:nvSpPr>
        <p:spPr>
          <a:xfrm rot="2115922">
            <a:off x="7919686" y="309250"/>
            <a:ext cx="1461225" cy="1029985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4" name="Google Shape;1594;p33"/>
          <p:cNvSpPr/>
          <p:nvPr/>
        </p:nvSpPr>
        <p:spPr>
          <a:xfrm rot="-1496577">
            <a:off x="-1001241" y="-168039"/>
            <a:ext cx="2506742" cy="1576251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5" name="Google Shape;1595;p33"/>
          <p:cNvSpPr/>
          <p:nvPr/>
        </p:nvSpPr>
        <p:spPr>
          <a:xfrm>
            <a:off x="8419763" y="18632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96" name="Google Shape;1596;p33"/>
          <p:cNvGrpSpPr/>
          <p:nvPr/>
        </p:nvGrpSpPr>
        <p:grpSpPr>
          <a:xfrm>
            <a:off x="169800" y="312325"/>
            <a:ext cx="1303220" cy="740533"/>
            <a:chOff x="940275" y="-12375"/>
            <a:chExt cx="1303220" cy="740533"/>
          </a:xfrm>
        </p:grpSpPr>
        <p:sp>
          <p:nvSpPr>
            <p:cNvPr id="1597" name="Google Shape;1597;p3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211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4"/>
          <p:cNvSpPr txBox="1">
            <a:spLocks noGrp="1"/>
          </p:cNvSpPr>
          <p:nvPr>
            <p:ph type="title"/>
          </p:nvPr>
        </p:nvSpPr>
        <p:spPr>
          <a:xfrm>
            <a:off x="714850" y="340266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34"/>
          <p:cNvSpPr txBox="1">
            <a:spLocks noGrp="1"/>
          </p:cNvSpPr>
          <p:nvPr>
            <p:ph type="subTitle" idx="1"/>
          </p:nvPr>
        </p:nvSpPr>
        <p:spPr>
          <a:xfrm>
            <a:off x="10221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34"/>
          <p:cNvSpPr txBox="1">
            <a:spLocks noGrp="1"/>
          </p:cNvSpPr>
          <p:nvPr>
            <p:ph type="subTitle" idx="2"/>
          </p:nvPr>
        </p:nvSpPr>
        <p:spPr>
          <a:xfrm>
            <a:off x="1023900" y="1369874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0" name="Google Shape;1620;p34"/>
          <p:cNvSpPr txBox="1">
            <a:spLocks noGrp="1"/>
          </p:cNvSpPr>
          <p:nvPr>
            <p:ph type="subTitle" idx="3"/>
          </p:nvPr>
        </p:nvSpPr>
        <p:spPr>
          <a:xfrm>
            <a:off x="35203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4"/>
          <p:cNvSpPr txBox="1">
            <a:spLocks noGrp="1"/>
          </p:cNvSpPr>
          <p:nvPr>
            <p:ph type="subTitle" idx="4"/>
          </p:nvPr>
        </p:nvSpPr>
        <p:spPr>
          <a:xfrm>
            <a:off x="3522100" y="1368898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2" name="Google Shape;1622;p34"/>
          <p:cNvSpPr txBox="1">
            <a:spLocks noGrp="1"/>
          </p:cNvSpPr>
          <p:nvPr>
            <p:ph type="subTitle" idx="5"/>
          </p:nvPr>
        </p:nvSpPr>
        <p:spPr>
          <a:xfrm>
            <a:off x="60185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3" name="Google Shape;1623;p34"/>
          <p:cNvSpPr txBox="1">
            <a:spLocks noGrp="1"/>
          </p:cNvSpPr>
          <p:nvPr>
            <p:ph type="subTitle" idx="6"/>
          </p:nvPr>
        </p:nvSpPr>
        <p:spPr>
          <a:xfrm>
            <a:off x="6020300" y="1368898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4" name="Google Shape;1624;p34"/>
          <p:cNvSpPr txBox="1">
            <a:spLocks noGrp="1"/>
          </p:cNvSpPr>
          <p:nvPr>
            <p:ph type="subTitle" idx="7"/>
          </p:nvPr>
        </p:nvSpPr>
        <p:spPr>
          <a:xfrm>
            <a:off x="10221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subTitle" idx="8"/>
          </p:nvPr>
        </p:nvSpPr>
        <p:spPr>
          <a:xfrm>
            <a:off x="10239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9"/>
          </p:nvPr>
        </p:nvSpPr>
        <p:spPr>
          <a:xfrm>
            <a:off x="35203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subTitle" idx="13"/>
          </p:nvPr>
        </p:nvSpPr>
        <p:spPr>
          <a:xfrm>
            <a:off x="35221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8" name="Google Shape;1628;p34"/>
          <p:cNvSpPr txBox="1">
            <a:spLocks noGrp="1"/>
          </p:cNvSpPr>
          <p:nvPr>
            <p:ph type="subTitle" idx="14"/>
          </p:nvPr>
        </p:nvSpPr>
        <p:spPr>
          <a:xfrm>
            <a:off x="60185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34"/>
          <p:cNvSpPr txBox="1">
            <a:spLocks noGrp="1"/>
          </p:cNvSpPr>
          <p:nvPr>
            <p:ph type="subTitle" idx="15"/>
          </p:nvPr>
        </p:nvSpPr>
        <p:spPr>
          <a:xfrm>
            <a:off x="60203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0" name="Google Shape;1630;p34"/>
          <p:cNvSpPr/>
          <p:nvPr/>
        </p:nvSpPr>
        <p:spPr>
          <a:xfrm>
            <a:off x="8132082" y="415695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34"/>
          <p:cNvSpPr/>
          <p:nvPr/>
        </p:nvSpPr>
        <p:spPr>
          <a:xfrm>
            <a:off x="-1111270" y="3593001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34"/>
          <p:cNvSpPr/>
          <p:nvPr/>
        </p:nvSpPr>
        <p:spPr>
          <a:xfrm rot="-1796525">
            <a:off x="-1386565" y="-1197206"/>
            <a:ext cx="4257880" cy="268250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34"/>
          <p:cNvSpPr/>
          <p:nvPr/>
        </p:nvSpPr>
        <p:spPr>
          <a:xfrm rot="3650741">
            <a:off x="7810482" y="1140775"/>
            <a:ext cx="2562378" cy="1302274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34"/>
          <p:cNvSpPr/>
          <p:nvPr/>
        </p:nvSpPr>
        <p:spPr>
          <a:xfrm rot="1488306">
            <a:off x="7884182" y="-1160817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34"/>
          <p:cNvSpPr/>
          <p:nvPr/>
        </p:nvSpPr>
        <p:spPr>
          <a:xfrm rot="3454444">
            <a:off x="6538478" y="401409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 rot="4547770">
            <a:off x="-1695211" y="3476649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37" name="Google Shape;1637;p34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638" name="Google Shape;1638;p34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4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5" name="Google Shape;1655;p34"/>
          <p:cNvSpPr/>
          <p:nvPr/>
        </p:nvSpPr>
        <p:spPr>
          <a:xfrm rot="10800000">
            <a:off x="132550" y="8809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 rot="10800000">
            <a:off x="-1" y="6116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-177987" y="24945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8" name="Google Shape;1658;p34"/>
          <p:cNvGrpSpPr/>
          <p:nvPr/>
        </p:nvGrpSpPr>
        <p:grpSpPr>
          <a:xfrm>
            <a:off x="-275700" y="4709000"/>
            <a:ext cx="1303220" cy="740533"/>
            <a:chOff x="940275" y="-12375"/>
            <a:chExt cx="1303220" cy="740533"/>
          </a:xfrm>
        </p:grpSpPr>
        <p:sp>
          <p:nvSpPr>
            <p:cNvPr id="1659" name="Google Shape;1659;p3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501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5"/>
          <p:cNvSpPr txBox="1">
            <a:spLocks noGrp="1"/>
          </p:cNvSpPr>
          <p:nvPr>
            <p:ph type="subTitle" idx="1"/>
          </p:nvPr>
        </p:nvSpPr>
        <p:spPr>
          <a:xfrm>
            <a:off x="2453050" y="1517875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35"/>
          <p:cNvSpPr txBox="1">
            <a:spLocks noGrp="1"/>
          </p:cNvSpPr>
          <p:nvPr>
            <p:ph type="title" hasCustomPrompt="1"/>
          </p:nvPr>
        </p:nvSpPr>
        <p:spPr>
          <a:xfrm>
            <a:off x="1795987" y="617150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2"/>
          </p:nvPr>
        </p:nvSpPr>
        <p:spPr>
          <a:xfrm>
            <a:off x="2453160" y="2793997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2" name="Google Shape;1682;p35"/>
          <p:cNvSpPr txBox="1">
            <a:spLocks noGrp="1"/>
          </p:cNvSpPr>
          <p:nvPr>
            <p:ph type="title" idx="3" hasCustomPrompt="1"/>
          </p:nvPr>
        </p:nvSpPr>
        <p:spPr>
          <a:xfrm>
            <a:off x="1795873" y="1893274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3" name="Google Shape;1683;p35"/>
          <p:cNvSpPr txBox="1">
            <a:spLocks noGrp="1"/>
          </p:cNvSpPr>
          <p:nvPr>
            <p:ph type="subTitle" idx="4"/>
          </p:nvPr>
        </p:nvSpPr>
        <p:spPr>
          <a:xfrm>
            <a:off x="2453233" y="4075527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35"/>
          <p:cNvSpPr txBox="1">
            <a:spLocks noGrp="1"/>
          </p:cNvSpPr>
          <p:nvPr>
            <p:ph type="title" idx="5" hasCustomPrompt="1"/>
          </p:nvPr>
        </p:nvSpPr>
        <p:spPr>
          <a:xfrm>
            <a:off x="1795987" y="3166200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5" name="Google Shape;1685;p35"/>
          <p:cNvSpPr/>
          <p:nvPr/>
        </p:nvSpPr>
        <p:spPr>
          <a:xfrm>
            <a:off x="7460150" y="-233537"/>
            <a:ext cx="2661156" cy="365512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6" name="Google Shape;1686;p35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35"/>
          <p:cNvSpPr/>
          <p:nvPr/>
        </p:nvSpPr>
        <p:spPr>
          <a:xfrm>
            <a:off x="-353652" y="3609152"/>
            <a:ext cx="2383314" cy="208765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35"/>
          <p:cNvSpPr/>
          <p:nvPr/>
        </p:nvSpPr>
        <p:spPr>
          <a:xfrm rot="2541603">
            <a:off x="-4221080" y="-1235542"/>
            <a:ext cx="5476309" cy="3450128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35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35"/>
          <p:cNvSpPr/>
          <p:nvPr/>
        </p:nvSpPr>
        <p:spPr>
          <a:xfrm>
            <a:off x="7277912" y="-194735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1" name="Google Shape;1691;p35"/>
          <p:cNvSpPr/>
          <p:nvPr/>
        </p:nvSpPr>
        <p:spPr>
          <a:xfrm>
            <a:off x="392322" y="3617163"/>
            <a:ext cx="1653188" cy="1328006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2" name="Google Shape;1692;p35"/>
          <p:cNvSpPr/>
          <p:nvPr/>
        </p:nvSpPr>
        <p:spPr>
          <a:xfrm>
            <a:off x="392321" y="4486835"/>
            <a:ext cx="112386" cy="86466"/>
          </a:xfrm>
          <a:custGeom>
            <a:avLst/>
            <a:gdLst/>
            <a:ahLst/>
            <a:cxnLst/>
            <a:rect l="l" t="t" r="r" b="b"/>
            <a:pathLst>
              <a:path w="2337" h="1798" extrusionOk="0">
                <a:moveTo>
                  <a:pt x="1169" y="1"/>
                </a:moveTo>
                <a:cubicBezTo>
                  <a:pt x="1" y="1"/>
                  <a:pt x="1" y="1797"/>
                  <a:pt x="1169" y="1797"/>
                </a:cubicBezTo>
                <a:cubicBezTo>
                  <a:pt x="2336" y="1797"/>
                  <a:pt x="2336" y="1"/>
                  <a:pt x="11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3" name="Google Shape;1693;p35"/>
          <p:cNvSpPr/>
          <p:nvPr/>
        </p:nvSpPr>
        <p:spPr>
          <a:xfrm>
            <a:off x="7176061" y="3637985"/>
            <a:ext cx="1653142" cy="97060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4" name="Google Shape;1694;p35"/>
          <p:cNvSpPr/>
          <p:nvPr/>
        </p:nvSpPr>
        <p:spPr>
          <a:xfrm>
            <a:off x="6842646" y="155184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5" name="Google Shape;1695;p35"/>
          <p:cNvSpPr/>
          <p:nvPr/>
        </p:nvSpPr>
        <p:spPr>
          <a:xfrm>
            <a:off x="259519" y="-9818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6" name="Google Shape;1696;p35"/>
          <p:cNvSpPr/>
          <p:nvPr/>
        </p:nvSpPr>
        <p:spPr>
          <a:xfrm>
            <a:off x="6115968" y="-506943"/>
            <a:ext cx="3169420" cy="19929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7" name="Google Shape;1697;p35"/>
          <p:cNvGrpSpPr/>
          <p:nvPr/>
        </p:nvGrpSpPr>
        <p:grpSpPr>
          <a:xfrm>
            <a:off x="-128237" y="4135950"/>
            <a:ext cx="1303220" cy="945249"/>
            <a:chOff x="940275" y="-12375"/>
            <a:chExt cx="1303220" cy="945249"/>
          </a:xfrm>
        </p:grpSpPr>
        <p:sp>
          <p:nvSpPr>
            <p:cNvPr id="1698" name="Google Shape;1698;p3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8" name="Google Shape;1718;p35"/>
          <p:cNvGrpSpPr/>
          <p:nvPr/>
        </p:nvGrpSpPr>
        <p:grpSpPr>
          <a:xfrm>
            <a:off x="8160028" y="1697625"/>
            <a:ext cx="541486" cy="361801"/>
            <a:chOff x="7366666" y="4340825"/>
            <a:chExt cx="541486" cy="361801"/>
          </a:xfrm>
        </p:grpSpPr>
        <p:sp>
          <p:nvSpPr>
            <p:cNvPr id="1719" name="Google Shape;1719;p35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0" name="Google Shape;1730;p35"/>
          <p:cNvSpPr/>
          <p:nvPr/>
        </p:nvSpPr>
        <p:spPr>
          <a:xfrm>
            <a:off x="271388" y="26329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1" name="Google Shape;1731;p35"/>
          <p:cNvGrpSpPr/>
          <p:nvPr/>
        </p:nvGrpSpPr>
        <p:grpSpPr>
          <a:xfrm>
            <a:off x="-32350" y="351300"/>
            <a:ext cx="1303220" cy="740533"/>
            <a:chOff x="940275" y="-12375"/>
            <a:chExt cx="1303220" cy="740533"/>
          </a:xfrm>
        </p:grpSpPr>
        <p:sp>
          <p:nvSpPr>
            <p:cNvPr id="1732" name="Google Shape;1732;p3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654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36"/>
          <p:cNvSpPr/>
          <p:nvPr/>
        </p:nvSpPr>
        <p:spPr>
          <a:xfrm>
            <a:off x="713237" y="-6206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3" name="Google Shape;1753;p36"/>
          <p:cNvSpPr txBox="1">
            <a:spLocks noGrp="1"/>
          </p:cNvSpPr>
          <p:nvPr>
            <p:ph type="subTitle" idx="1"/>
          </p:nvPr>
        </p:nvSpPr>
        <p:spPr>
          <a:xfrm>
            <a:off x="1204725" y="3972725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36"/>
          <p:cNvSpPr txBox="1">
            <a:spLocks noGrp="1"/>
          </p:cNvSpPr>
          <p:nvPr>
            <p:ph type="title" hasCustomPrompt="1"/>
          </p:nvPr>
        </p:nvSpPr>
        <p:spPr>
          <a:xfrm>
            <a:off x="1029550" y="1157835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5" name="Google Shape;1755;p36"/>
          <p:cNvSpPr txBox="1">
            <a:spLocks noGrp="1"/>
          </p:cNvSpPr>
          <p:nvPr>
            <p:ph type="subTitle" idx="2"/>
          </p:nvPr>
        </p:nvSpPr>
        <p:spPr>
          <a:xfrm>
            <a:off x="3522188" y="3972700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36"/>
          <p:cNvSpPr txBox="1">
            <a:spLocks noGrp="1"/>
          </p:cNvSpPr>
          <p:nvPr>
            <p:ph type="title" idx="3" hasCustomPrompt="1"/>
          </p:nvPr>
        </p:nvSpPr>
        <p:spPr>
          <a:xfrm>
            <a:off x="3346989" y="1157831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7" name="Google Shape;1757;p36"/>
          <p:cNvSpPr txBox="1">
            <a:spLocks noGrp="1"/>
          </p:cNvSpPr>
          <p:nvPr>
            <p:ph type="subTitle" idx="4"/>
          </p:nvPr>
        </p:nvSpPr>
        <p:spPr>
          <a:xfrm>
            <a:off x="5839650" y="3972700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36"/>
          <p:cNvSpPr txBox="1">
            <a:spLocks noGrp="1"/>
          </p:cNvSpPr>
          <p:nvPr>
            <p:ph type="title" idx="5" hasCustomPrompt="1"/>
          </p:nvPr>
        </p:nvSpPr>
        <p:spPr>
          <a:xfrm>
            <a:off x="5664452" y="1157846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36"/>
          <p:cNvSpPr txBox="1">
            <a:spLocks noGrp="1"/>
          </p:cNvSpPr>
          <p:nvPr>
            <p:ph type="subTitle" idx="6"/>
          </p:nvPr>
        </p:nvSpPr>
        <p:spPr>
          <a:xfrm>
            <a:off x="1204725" y="3286337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0" name="Google Shape;1760;p36"/>
          <p:cNvSpPr txBox="1">
            <a:spLocks noGrp="1"/>
          </p:cNvSpPr>
          <p:nvPr>
            <p:ph type="subTitle" idx="7"/>
          </p:nvPr>
        </p:nvSpPr>
        <p:spPr>
          <a:xfrm>
            <a:off x="3522188" y="3285339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1" name="Google Shape;1761;p36"/>
          <p:cNvSpPr txBox="1">
            <a:spLocks noGrp="1"/>
          </p:cNvSpPr>
          <p:nvPr>
            <p:ph type="subTitle" idx="8"/>
          </p:nvPr>
        </p:nvSpPr>
        <p:spPr>
          <a:xfrm>
            <a:off x="5839652" y="3285339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2" name="Google Shape;1762;p36"/>
          <p:cNvSpPr/>
          <p:nvPr/>
        </p:nvSpPr>
        <p:spPr>
          <a:xfrm>
            <a:off x="8385132" y="402770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3" name="Google Shape;1763;p36"/>
          <p:cNvSpPr/>
          <p:nvPr/>
        </p:nvSpPr>
        <p:spPr>
          <a:xfrm rot="1053875">
            <a:off x="-1114309" y="3668771"/>
            <a:ext cx="3250037" cy="284685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4" name="Google Shape;1764;p36"/>
          <p:cNvSpPr/>
          <p:nvPr/>
        </p:nvSpPr>
        <p:spPr>
          <a:xfrm rot="2922365">
            <a:off x="6373723" y="-1044287"/>
            <a:ext cx="3964562" cy="249759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5" name="Google Shape;1765;p36"/>
          <p:cNvSpPr/>
          <p:nvPr/>
        </p:nvSpPr>
        <p:spPr>
          <a:xfrm rot="2875298">
            <a:off x="8024741" y="1076387"/>
            <a:ext cx="2562265" cy="1302304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6" name="Google Shape;1766;p36"/>
          <p:cNvSpPr/>
          <p:nvPr/>
        </p:nvSpPr>
        <p:spPr>
          <a:xfrm rot="1488306">
            <a:off x="-1099118" y="-678242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7" name="Google Shape;1767;p36"/>
          <p:cNvSpPr/>
          <p:nvPr/>
        </p:nvSpPr>
        <p:spPr>
          <a:xfrm rot="3454444">
            <a:off x="7545716" y="39981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8" name="Google Shape;1768;p36"/>
          <p:cNvSpPr/>
          <p:nvPr/>
        </p:nvSpPr>
        <p:spPr>
          <a:xfrm rot="4547770">
            <a:off x="-2105936" y="345646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9" name="Google Shape;1769;p36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770" name="Google Shape;1770;p36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36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36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36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36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36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36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36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36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36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36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36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36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36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36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36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36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36"/>
          <p:cNvGrpSpPr/>
          <p:nvPr/>
        </p:nvGrpSpPr>
        <p:grpSpPr>
          <a:xfrm>
            <a:off x="118991" y="177700"/>
            <a:ext cx="541486" cy="361801"/>
            <a:chOff x="7366666" y="4340825"/>
            <a:chExt cx="541486" cy="361801"/>
          </a:xfrm>
        </p:grpSpPr>
        <p:sp>
          <p:nvSpPr>
            <p:cNvPr id="1788" name="Google Shape;1788;p3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3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3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3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3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3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3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3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3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3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3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9" name="Google Shape;1799;p36"/>
          <p:cNvSpPr/>
          <p:nvPr/>
        </p:nvSpPr>
        <p:spPr>
          <a:xfrm>
            <a:off x="-12" y="14718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0" name="Google Shape;1800;p36"/>
          <p:cNvSpPr txBox="1">
            <a:spLocks noGrp="1"/>
          </p:cNvSpPr>
          <p:nvPr>
            <p:ph type="title" idx="9"/>
          </p:nvPr>
        </p:nvSpPr>
        <p:spPr>
          <a:xfrm>
            <a:off x="714850" y="340266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56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37"/>
          <p:cNvSpPr txBox="1">
            <a:spLocks noGrp="1"/>
          </p:cNvSpPr>
          <p:nvPr>
            <p:ph type="title"/>
          </p:nvPr>
        </p:nvSpPr>
        <p:spPr>
          <a:xfrm>
            <a:off x="2086500" y="523752"/>
            <a:ext cx="4971000" cy="11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803" name="Google Shape;1803;p37"/>
          <p:cNvSpPr txBox="1">
            <a:spLocks noGrp="1"/>
          </p:cNvSpPr>
          <p:nvPr>
            <p:ph type="subTitle" idx="1"/>
          </p:nvPr>
        </p:nvSpPr>
        <p:spPr>
          <a:xfrm>
            <a:off x="2357450" y="2366625"/>
            <a:ext cx="44292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4" name="Google Shape;1804;p37"/>
          <p:cNvSpPr/>
          <p:nvPr/>
        </p:nvSpPr>
        <p:spPr>
          <a:xfrm rot="2982950" flipH="1">
            <a:off x="-365194" y="963362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5" name="Google Shape;1805;p37"/>
          <p:cNvSpPr/>
          <p:nvPr/>
        </p:nvSpPr>
        <p:spPr>
          <a:xfrm flipH="1">
            <a:off x="-1589788" y="1584025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6" name="Google Shape;1806;p37"/>
          <p:cNvSpPr/>
          <p:nvPr/>
        </p:nvSpPr>
        <p:spPr>
          <a:xfrm rot="-2700115" flipH="1">
            <a:off x="-1064274" y="-167346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7" name="Google Shape;1807;p37"/>
          <p:cNvSpPr/>
          <p:nvPr/>
        </p:nvSpPr>
        <p:spPr>
          <a:xfrm rot="1900136" flipH="1">
            <a:off x="8213218" y="-28950"/>
            <a:ext cx="1987700" cy="1375608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8" name="Google Shape;1808;p37"/>
          <p:cNvSpPr/>
          <p:nvPr/>
        </p:nvSpPr>
        <p:spPr>
          <a:xfrm flipH="1">
            <a:off x="7087160" y="387877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9" name="Google Shape;1809;p37"/>
          <p:cNvSpPr/>
          <p:nvPr/>
        </p:nvSpPr>
        <p:spPr>
          <a:xfrm rot="-2974333" flipH="1">
            <a:off x="302229" y="71054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10" name="Google Shape;1810;p37"/>
          <p:cNvGrpSpPr/>
          <p:nvPr/>
        </p:nvGrpSpPr>
        <p:grpSpPr>
          <a:xfrm flipH="1">
            <a:off x="7627544" y="3511691"/>
            <a:ext cx="615334" cy="1251425"/>
            <a:chOff x="7578265" y="532491"/>
            <a:chExt cx="615334" cy="1251425"/>
          </a:xfrm>
        </p:grpSpPr>
        <p:sp>
          <p:nvSpPr>
            <p:cNvPr id="1811" name="Google Shape;1811;p37"/>
            <p:cNvSpPr/>
            <p:nvPr/>
          </p:nvSpPr>
          <p:spPr>
            <a:xfrm>
              <a:off x="7578265" y="87811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7724286" y="66358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7883691" y="53249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4" name="Google Shape;1814;p37"/>
          <p:cNvGrpSpPr/>
          <p:nvPr/>
        </p:nvGrpSpPr>
        <p:grpSpPr>
          <a:xfrm flipH="1">
            <a:off x="-368206" y="2590022"/>
            <a:ext cx="996568" cy="1094004"/>
            <a:chOff x="6533131" y="3135997"/>
            <a:chExt cx="996568" cy="1094004"/>
          </a:xfrm>
        </p:grpSpPr>
        <p:sp>
          <p:nvSpPr>
            <p:cNvPr id="1815" name="Google Shape;1815;p37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33" name="Google Shape;1833;p37"/>
          <p:cNvSpPr/>
          <p:nvPr/>
        </p:nvSpPr>
        <p:spPr>
          <a:xfrm rot="7167460" flipH="1">
            <a:off x="6536955" y="-1203869"/>
            <a:ext cx="2360037" cy="2453747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4" name="Google Shape;1834;p37"/>
          <p:cNvSpPr/>
          <p:nvPr/>
        </p:nvSpPr>
        <p:spPr>
          <a:xfrm rot="8882618" flipH="1">
            <a:off x="825656" y="4374347"/>
            <a:ext cx="3512237" cy="2211945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5" name="Google Shape;1835;p37"/>
          <p:cNvSpPr/>
          <p:nvPr/>
        </p:nvSpPr>
        <p:spPr>
          <a:xfrm flipH="1">
            <a:off x="-331642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6" name="Google Shape;1836;p37"/>
          <p:cNvSpPr/>
          <p:nvPr/>
        </p:nvSpPr>
        <p:spPr>
          <a:xfrm flipH="1">
            <a:off x="5467499" y="-4345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7" name="Google Shape;1837;p37"/>
          <p:cNvGrpSpPr/>
          <p:nvPr/>
        </p:nvGrpSpPr>
        <p:grpSpPr>
          <a:xfrm>
            <a:off x="7282241" y="4608575"/>
            <a:ext cx="541486" cy="361801"/>
            <a:chOff x="7366666" y="4340825"/>
            <a:chExt cx="541486" cy="361801"/>
          </a:xfrm>
        </p:grpSpPr>
        <p:sp>
          <p:nvSpPr>
            <p:cNvPr id="1838" name="Google Shape;1838;p3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3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3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3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3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49" name="Google Shape;1849;p37"/>
          <p:cNvSpPr/>
          <p:nvPr/>
        </p:nvSpPr>
        <p:spPr>
          <a:xfrm>
            <a:off x="8362038" y="15122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0" name="Google Shape;1850;p37"/>
          <p:cNvSpPr txBox="1"/>
          <p:nvPr/>
        </p:nvSpPr>
        <p:spPr>
          <a:xfrm>
            <a:off x="2283325" y="3273325"/>
            <a:ext cx="457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kern="0">
              <a:solidFill>
                <a:srgbClr val="2121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34695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38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3" name="Google Shape;1853;p38"/>
          <p:cNvSpPr/>
          <p:nvPr/>
        </p:nvSpPr>
        <p:spPr>
          <a:xfrm rot="1187011">
            <a:off x="-2297544" y="24811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4" name="Google Shape;1854;p38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5" name="Google Shape;1855;p38"/>
          <p:cNvSpPr/>
          <p:nvPr/>
        </p:nvSpPr>
        <p:spPr>
          <a:xfrm rot="2005939">
            <a:off x="5699694" y="-16017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6" name="Google Shape;1856;p38"/>
          <p:cNvSpPr/>
          <p:nvPr/>
        </p:nvSpPr>
        <p:spPr>
          <a:xfrm>
            <a:off x="3672945" y="-3767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7" name="Google Shape;1857;p38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8" name="Google Shape;1858;p38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9" name="Google Shape;1859;p3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0" name="Google Shape;1860;p38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862" name="Google Shape;1862;p3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9" name="Google Shape;1879;p38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0" name="Google Shape;1880;p38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1" name="Google Shape;1881;p38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2" name="Google Shape;1882;p38"/>
          <p:cNvSpPr/>
          <p:nvPr/>
        </p:nvSpPr>
        <p:spPr>
          <a:xfrm>
            <a:off x="8052931" y="1239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83" name="Google Shape;1883;p38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884" name="Google Shape;1884;p3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5" name="Google Shape;1895;p38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96" name="Google Shape;1896;p3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897" name="Google Shape;1897;p3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137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9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8" name="Google Shape;1918;p39"/>
          <p:cNvSpPr/>
          <p:nvPr/>
        </p:nvSpPr>
        <p:spPr>
          <a:xfrm>
            <a:off x="-1177517" y="21274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9" name="Google Shape;1919;p39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0" name="Google Shape;1920;p39"/>
          <p:cNvSpPr/>
          <p:nvPr/>
        </p:nvSpPr>
        <p:spPr>
          <a:xfrm rot="-1819231">
            <a:off x="7470846" y="34854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21" name="Google Shape;1921;p39"/>
          <p:cNvGrpSpPr/>
          <p:nvPr/>
        </p:nvGrpSpPr>
        <p:grpSpPr>
          <a:xfrm>
            <a:off x="7815469" y="3925509"/>
            <a:ext cx="996568" cy="1094004"/>
            <a:chOff x="6533131" y="3135997"/>
            <a:chExt cx="996568" cy="1094004"/>
          </a:xfrm>
        </p:grpSpPr>
        <p:sp>
          <p:nvSpPr>
            <p:cNvPr id="1922" name="Google Shape;1922;p3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0" name="Google Shape;1940;p39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1" name="Google Shape;1941;p39"/>
          <p:cNvSpPr/>
          <p:nvPr/>
        </p:nvSpPr>
        <p:spPr>
          <a:xfrm rot="-3687331">
            <a:off x="456437" y="40874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2" name="Google Shape;1942;p39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3" name="Google Shape;1943;p39"/>
          <p:cNvSpPr/>
          <p:nvPr/>
        </p:nvSpPr>
        <p:spPr>
          <a:xfrm>
            <a:off x="3560883" y="43824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4" name="Google Shape;1944;p39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45" name="Google Shape;1945;p39"/>
          <p:cNvGrpSpPr/>
          <p:nvPr/>
        </p:nvGrpSpPr>
        <p:grpSpPr>
          <a:xfrm>
            <a:off x="7978165" y="357266"/>
            <a:ext cx="615334" cy="1251425"/>
            <a:chOff x="274890" y="317841"/>
            <a:chExt cx="615334" cy="1251425"/>
          </a:xfrm>
        </p:grpSpPr>
        <p:sp>
          <p:nvSpPr>
            <p:cNvPr id="1946" name="Google Shape;1946;p3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9" name="Google Shape;1949;p39"/>
          <p:cNvSpPr/>
          <p:nvPr/>
        </p:nvSpPr>
        <p:spPr>
          <a:xfrm rot="5241231">
            <a:off x="-548871" y="1627967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0" name="Google Shape;1950;p39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951" name="Google Shape;1951;p3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3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62" name="Google Shape;1962;p39"/>
          <p:cNvSpPr/>
          <p:nvPr/>
        </p:nvSpPr>
        <p:spPr>
          <a:xfrm>
            <a:off x="6608588" y="41550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63" name="Google Shape;1963;p39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964" name="Google Shape;1964;p3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3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292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7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6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9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4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8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8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1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8/30/2024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3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784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35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33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9033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053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049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0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2154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2819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8343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1722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132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32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996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74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11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84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32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15573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9973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5051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24636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99622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0482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7979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734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951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41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071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730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0301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490432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27740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02373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312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D47ED-5190-440A-A519-5A250EC6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164C0-2697-4475-8C0E-0E4A5A2BF236}" type="datetimeFigureOut">
              <a:rPr kumimoji="0" lang="es-E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30/08/2024</a:t>
            </a:fld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F4B55-22C3-4D3A-9276-3CD66221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C816-A163-4F27-B9DB-A6E1E5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CE729-C484-4C03-A235-331B38A1E865}" type="slidenum">
              <a:rPr kumimoji="0" lang="es-ES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414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8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60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3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87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81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1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80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67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9041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182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6077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gif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emf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jpe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6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52.png"/><Relationship Id="rId11" Type="http://schemas.openxmlformats.org/officeDocument/2006/relationships/slide" Target="slide14.xml"/><Relationship Id="rId5" Type="http://schemas.openxmlformats.org/officeDocument/2006/relationships/image" Target="../media/image51.svg"/><Relationship Id="rId15" Type="http://schemas.openxmlformats.org/officeDocument/2006/relationships/comments" Target="../comments/comment1.xml"/><Relationship Id="rId10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2.png"/><Relationship Id="rId18" Type="http://schemas.openxmlformats.org/officeDocument/2006/relationships/slide" Target="slide17.xml"/><Relationship Id="rId26" Type="http://schemas.openxmlformats.org/officeDocument/2006/relationships/slide" Target="slide24.xml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66.png"/><Relationship Id="rId7" Type="http://schemas.openxmlformats.org/officeDocument/2006/relationships/image" Target="../media/image59.png"/><Relationship Id="rId12" Type="http://schemas.openxmlformats.org/officeDocument/2006/relationships/slide" Target="slide16.xml"/><Relationship Id="rId17" Type="http://schemas.openxmlformats.org/officeDocument/2006/relationships/image" Target="../media/image64.png"/><Relationship Id="rId25" Type="http://schemas.microsoft.com/office/2007/relationships/hdphoto" Target="../media/hdphoto4.wdp"/><Relationship Id="rId2" Type="http://schemas.openxmlformats.org/officeDocument/2006/relationships/slideLayout" Target="../slideLayouts/slideLayout18.xml"/><Relationship Id="rId16" Type="http://schemas.openxmlformats.org/officeDocument/2006/relationships/slide" Target="slide22.xml"/><Relationship Id="rId20" Type="http://schemas.openxmlformats.org/officeDocument/2006/relationships/slide" Target="slide20.xml"/><Relationship Id="rId1" Type="http://schemas.openxmlformats.org/officeDocument/2006/relationships/tags" Target="../tags/tag15.xml"/><Relationship Id="rId6" Type="http://schemas.openxmlformats.org/officeDocument/2006/relationships/slide" Target="slide15.xml"/><Relationship Id="rId11" Type="http://schemas.openxmlformats.org/officeDocument/2006/relationships/image" Target="../media/image61.png"/><Relationship Id="rId24" Type="http://schemas.openxmlformats.org/officeDocument/2006/relationships/image" Target="../media/image68.png"/><Relationship Id="rId5" Type="http://schemas.openxmlformats.org/officeDocument/2006/relationships/image" Target="../media/image58.sv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10" Type="http://schemas.openxmlformats.org/officeDocument/2006/relationships/slide" Target="slide21.xml"/><Relationship Id="rId19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slide" Target="slide19.xml"/><Relationship Id="rId22" Type="http://schemas.openxmlformats.org/officeDocument/2006/relationships/slide" Target="slide23.xml"/><Relationship Id="rId27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sv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11" Type="http://schemas.openxmlformats.org/officeDocument/2006/relationships/image" Target="../media/image73.svg"/><Relationship Id="rId5" Type="http://schemas.openxmlformats.org/officeDocument/2006/relationships/audio" Target="../media/audio4.wav"/><Relationship Id="rId15" Type="http://schemas.openxmlformats.org/officeDocument/2006/relationships/slide" Target="slide14.xml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sv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11" Type="http://schemas.openxmlformats.org/officeDocument/2006/relationships/image" Target="../media/image73.sv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7.png"/><Relationship Id="rId1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8.png"/><Relationship Id="rId1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svg"/><Relationship Id="rId12" Type="http://schemas.openxmlformats.org/officeDocument/2006/relationships/image" Target="../media/image73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50.png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71.png"/><Relationship Id="rId1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7.png"/><Relationship Id="rId1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7.x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image" Target="../media/image83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media5.mp3"/><Relationship Id="rId7" Type="http://schemas.openxmlformats.org/officeDocument/2006/relationships/image" Target="../media/image90.jpeg"/><Relationship Id="rId2" Type="http://schemas.microsoft.com/office/2007/relationships/media" Target="../media/media5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92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2.mp4"/><Relationship Id="rId7" Type="http://schemas.openxmlformats.org/officeDocument/2006/relationships/image" Target="../media/image32.sv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3.wav"/><Relationship Id="rId7" Type="http://schemas.openxmlformats.org/officeDocument/2006/relationships/image" Target="../media/image32.svg"/><Relationship Id="rId12" Type="http://schemas.openxmlformats.org/officeDocument/2006/relationships/image" Target="../media/image30.png"/><Relationship Id="rId2" Type="http://schemas.microsoft.com/office/2007/relationships/media" Target="../media/media3.wav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4" Type="http://schemas.openxmlformats.org/officeDocument/2006/relationships/audio" Target="NULL" TargetMode="Externa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1" y="157376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3" y="362271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7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49" y="27728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5" y="3399742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1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3434354" y="2787801"/>
            <a:ext cx="1165969" cy="2250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925629" y="2841509"/>
            <a:ext cx="873602" cy="217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8750" y="642389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7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1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family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2 – Task 4,5,6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1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2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15" name="Picture background">
            <a:extLst>
              <a:ext uri="{FF2B5EF4-FFF2-40B4-BE49-F238E27FC236}">
                <a16:creationId xmlns:a16="http://schemas.microsoft.com/office/drawing/2014/main" id="{B0479890-2FA7-45B6-AD3A-2A057D17E66F}"/>
              </a:ext>
            </a:extLst>
          </p:cNvPr>
          <p:cNvSpPr/>
          <p:nvPr/>
        </p:nvSpPr>
        <p:spPr>
          <a:xfrm>
            <a:off x="2545558" y="627534"/>
            <a:ext cx="4032000" cy="3385733"/>
          </a:xfrm>
          <a:prstGeom prst="roundRect">
            <a:avLst>
              <a:gd name="adj" fmla="val 7024"/>
            </a:avLst>
          </a:prstGeom>
          <a:blipFill>
            <a:blip r:embed="rId7"/>
            <a:stretch>
              <a:fillRect/>
            </a:stretch>
          </a:blipFill>
          <a:ln w="6350">
            <a:solidFill>
              <a:srgbClr val="A399F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PH" dirty="0">
              <a:solidFill>
                <a:prstClr val="white"/>
              </a:solidFill>
              <a:latin typeface="Gilroy ExtraBold" panose="00000900000000000000" pitchFamily="50" charset="0"/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59" y="4060524"/>
            <a:ext cx="3242680" cy="851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929" y="4013267"/>
            <a:ext cx="2171700" cy="438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71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FE8C0-C9D8-443E-B4F2-BE8DD0261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21" r="32434"/>
          <a:stretch/>
        </p:blipFill>
        <p:spPr>
          <a:xfrm>
            <a:off x="2483768" y="655034"/>
            <a:ext cx="3431088" cy="4008553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F5DA8C-902C-47EE-AC26-1EA3244D8CE7}"/>
              </a:ext>
            </a:extLst>
          </p:cNvPr>
          <p:cNvSpPr/>
          <p:nvPr/>
        </p:nvSpPr>
        <p:spPr>
          <a:xfrm>
            <a:off x="5935154" y="3934207"/>
            <a:ext cx="3059832" cy="755787"/>
          </a:xfrm>
          <a:prstGeom prst="wedgeRectCallout">
            <a:avLst>
              <a:gd name="adj1" fmla="val 37986"/>
              <a:gd name="adj2" fmla="val -1449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My aunt is Susan.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64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FE8C0-C9D8-443E-B4F2-BE8DD0261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459" t="3518" r="596" b="-3518"/>
          <a:stretch/>
        </p:blipFill>
        <p:spPr>
          <a:xfrm>
            <a:off x="2483768" y="655034"/>
            <a:ext cx="3431088" cy="4008553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F5DA8C-902C-47EE-AC26-1EA3244D8CE7}"/>
              </a:ext>
            </a:extLst>
          </p:cNvPr>
          <p:cNvSpPr/>
          <p:nvPr/>
        </p:nvSpPr>
        <p:spPr>
          <a:xfrm>
            <a:off x="5580112" y="3934207"/>
            <a:ext cx="3414874" cy="755787"/>
          </a:xfrm>
          <a:prstGeom prst="wedgeRectCallout">
            <a:avLst>
              <a:gd name="adj1" fmla="val 37986"/>
              <a:gd name="adj2" fmla="val -1449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My cousin is Peter.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80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090784" y="915566"/>
            <a:ext cx="7458985" cy="2046857"/>
            <a:chOff x="0" y="0"/>
            <a:chExt cx="6350000" cy="2780665"/>
          </a:xfrm>
        </p:grpSpPr>
        <p:sp>
          <p:nvSpPr>
            <p:cNvPr id="31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lnTo>
                    <a:pt x="6404229" y="1390396"/>
                  </a:ln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96" y="1579833"/>
            <a:ext cx="6386922" cy="741339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3922" r="96895">
                        <a14:foregroundMark x1="38725" y1="33333" x2="22222" y2="50817"/>
                        <a14:foregroundMark x1="36601" y1="42647" x2="31046" y2="56536"/>
                        <a14:foregroundMark x1="35621" y1="41830" x2="29085" y2="50654"/>
                        <a14:foregroundMark x1="26307" y1="51797" x2="18791" y2="68137"/>
                        <a14:foregroundMark x1="22386" y1="44118" x2="19444" y2="66667"/>
                        <a14:foregroundMark x1="36601" y1="33497" x2="33824" y2="42320"/>
                        <a14:foregroundMark x1="33660" y1="29739" x2="26307" y2="45098"/>
                        <a14:foregroundMark x1="68791" y1="50327" x2="70425" y2="62582"/>
                        <a14:foregroundMark x1="59477" y1="50000" x2="62092" y2="59967"/>
                        <a14:foregroundMark x1="64379" y1="43301" x2="70261" y2="50327"/>
                        <a14:foregroundMark x1="48529" y1="25327" x2="41503" y2="32190"/>
                        <a14:foregroundMark x1="29902" y1="57516" x2="26634" y2="69444"/>
                        <a14:foregroundMark x1="41830" y1="39869" x2="49346" y2="39542"/>
                        <a14:foregroundMark x1="56209" y1="43137" x2="59150" y2="48693"/>
                        <a14:foregroundMark x1="48039" y1="38725" x2="57680" y2="39052"/>
                        <a14:foregroundMark x1="40359" y1="46405" x2="37092" y2="58333"/>
                        <a14:foregroundMark x1="37418" y1="50327" x2="37418" y2="61765"/>
                        <a14:foregroundMark x1="39379" y1="43464" x2="36765" y2="65196"/>
                        <a14:foregroundMark x1="20098" y1="45425" x2="19281" y2="57353"/>
                        <a14:foregroundMark x1="46242" y1="35621" x2="61928" y2="33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 rot="177957">
            <a:off x="103903" y="3203106"/>
            <a:ext cx="4976117" cy="24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 descr="Vector Illustration Of Rainbow Children Stock Illustration - Download Image 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22" b="100000" l="0" r="100000">
                        <a14:foregroundMark x1="13333" y1="15556" x2="14556" y2="57500"/>
                        <a14:foregroundMark x1="4444" y1="58611" x2="6444" y2="61389"/>
                        <a14:foregroundMark x1="7333" y1="44444" x2="9000" y2="45833"/>
                        <a14:foregroundMark x1="21889" y1="34444" x2="20667" y2="42222"/>
                        <a14:foregroundMark x1="51111" y1="10000" x2="52111" y2="70000"/>
                        <a14:foregroundMark x1="51333" y1="65556" x2="49000" y2="72222"/>
                        <a14:foregroundMark x1="53556" y1="66389" x2="55667" y2="70833"/>
                        <a14:foregroundMark x1="57667" y1="71111" x2="59444" y2="72222"/>
                        <a14:foregroundMark x1="58000" y1="43611" x2="57778" y2="45278"/>
                        <a14:foregroundMark x1="44444" y1="47500" x2="45556" y2="50000"/>
                        <a14:foregroundMark x1="76111" y1="28056" x2="66111" y2="72778"/>
                        <a14:foregroundMark x1="62556" y1="51667" x2="62889" y2="52500"/>
                        <a14:foregroundMark x1="56667" y1="47222" x2="52444" y2="51944"/>
                        <a14:foregroundMark x1="62556" y1="51944" x2="65222" y2="56944"/>
                        <a14:foregroundMark x1="61778" y1="50278" x2="62222" y2="51944"/>
                        <a14:foregroundMark x1="61556" y1="49167" x2="61556" y2="51111"/>
                        <a14:foregroundMark x1="60778" y1="48333" x2="61667" y2="51389"/>
                        <a14:foregroundMark x1="70778" y1="60833" x2="76222" y2="58333"/>
                        <a14:foregroundMark x1="64000" y1="84722" x2="63889" y2="87222"/>
                        <a14:foregroundMark x1="72111" y1="83889" x2="72333" y2="87222"/>
                        <a14:foregroundMark x1="70889" y1="81944" x2="71778" y2="85278"/>
                        <a14:foregroundMark x1="46778" y1="70556" x2="42889" y2="73611"/>
                        <a14:foregroundMark x1="35444" y1="60833" x2="33667" y2="63056"/>
                        <a14:foregroundMark x1="33444" y1="62778" x2="38556" y2="52222"/>
                        <a14:foregroundMark x1="23000" y1="50000" x2="28444" y2="61667"/>
                        <a14:foregroundMark x1="25778" y1="84722" x2="21889" y2="84722"/>
                        <a14:foregroundMark x1="21556" y1="84444" x2="21667" y2="86111"/>
                        <a14:foregroundMark x1="36333" y1="85833" x2="39889" y2="79167"/>
                        <a14:foregroundMark x1="92556" y1="14167" x2="89556" y2="71944"/>
                        <a14:foregroundMark x1="81333" y1="45833" x2="85222" y2="50000"/>
                        <a14:foregroundMark x1="91000" y1="50278" x2="96444" y2="44444"/>
                        <a14:foregroundMark x1="46667" y1="50833" x2="49333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18" y="2637270"/>
            <a:ext cx="6265576" cy="25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 7"/>
          <p:cNvGrpSpPr>
            <a:grpSpLocks noChangeAspect="1"/>
          </p:cNvGrpSpPr>
          <p:nvPr/>
        </p:nvGrpSpPr>
        <p:grpSpPr>
          <a:xfrm rot="744933">
            <a:off x="7524328" y="771550"/>
            <a:ext cx="591046" cy="563103"/>
            <a:chOff x="0" y="0"/>
            <a:chExt cx="1772920" cy="1689100"/>
          </a:xfrm>
        </p:grpSpPr>
        <p:sp>
          <p:nvSpPr>
            <p:cNvPr id="51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54" name="Group 7"/>
          <p:cNvGrpSpPr>
            <a:grpSpLocks noChangeAspect="1"/>
          </p:cNvGrpSpPr>
          <p:nvPr/>
        </p:nvGrpSpPr>
        <p:grpSpPr>
          <a:xfrm rot="19443538">
            <a:off x="3130558" y="2398946"/>
            <a:ext cx="383520" cy="365388"/>
            <a:chOff x="0" y="0"/>
            <a:chExt cx="1772920" cy="1689100"/>
          </a:xfrm>
        </p:grpSpPr>
        <p:sp>
          <p:nvSpPr>
            <p:cNvPr id="55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56" name="Group 7"/>
          <p:cNvGrpSpPr>
            <a:grpSpLocks noChangeAspect="1"/>
          </p:cNvGrpSpPr>
          <p:nvPr/>
        </p:nvGrpSpPr>
        <p:grpSpPr>
          <a:xfrm rot="21410825">
            <a:off x="3909842" y="959130"/>
            <a:ext cx="452101" cy="430727"/>
            <a:chOff x="0" y="0"/>
            <a:chExt cx="1772920" cy="1689100"/>
          </a:xfrm>
        </p:grpSpPr>
        <p:sp>
          <p:nvSpPr>
            <p:cNvPr id="57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58" name="Group 7"/>
          <p:cNvGrpSpPr>
            <a:grpSpLocks noChangeAspect="1"/>
          </p:cNvGrpSpPr>
          <p:nvPr/>
        </p:nvGrpSpPr>
        <p:grpSpPr>
          <a:xfrm rot="21393675">
            <a:off x="5848244" y="2344147"/>
            <a:ext cx="536363" cy="511005"/>
            <a:chOff x="0" y="0"/>
            <a:chExt cx="1772920" cy="1689100"/>
          </a:xfrm>
        </p:grpSpPr>
        <p:sp>
          <p:nvSpPr>
            <p:cNvPr id="59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2" name="Group 7"/>
          <p:cNvGrpSpPr>
            <a:grpSpLocks noChangeAspect="1"/>
          </p:cNvGrpSpPr>
          <p:nvPr/>
        </p:nvGrpSpPr>
        <p:grpSpPr>
          <a:xfrm rot="21258821">
            <a:off x="5881951" y="1203346"/>
            <a:ext cx="295966" cy="281974"/>
            <a:chOff x="0" y="0"/>
            <a:chExt cx="1772920" cy="1689100"/>
          </a:xfrm>
        </p:grpSpPr>
        <p:sp>
          <p:nvSpPr>
            <p:cNvPr id="63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4" name="Group 7"/>
          <p:cNvGrpSpPr>
            <a:grpSpLocks noChangeAspect="1"/>
          </p:cNvGrpSpPr>
          <p:nvPr/>
        </p:nvGrpSpPr>
        <p:grpSpPr>
          <a:xfrm rot="20571920">
            <a:off x="1354379" y="1738500"/>
            <a:ext cx="481206" cy="458456"/>
            <a:chOff x="0" y="0"/>
            <a:chExt cx="1772920" cy="1689100"/>
          </a:xfrm>
        </p:grpSpPr>
        <p:sp>
          <p:nvSpPr>
            <p:cNvPr id="65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6" name="Group 7"/>
          <p:cNvGrpSpPr>
            <a:grpSpLocks noChangeAspect="1"/>
          </p:cNvGrpSpPr>
          <p:nvPr/>
        </p:nvGrpSpPr>
        <p:grpSpPr>
          <a:xfrm rot="21258821">
            <a:off x="7480781" y="2698791"/>
            <a:ext cx="306026" cy="291559"/>
            <a:chOff x="0" y="0"/>
            <a:chExt cx="1772920" cy="1689100"/>
          </a:xfrm>
        </p:grpSpPr>
        <p:sp>
          <p:nvSpPr>
            <p:cNvPr id="67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8" name="Group 7"/>
          <p:cNvGrpSpPr>
            <a:grpSpLocks noChangeAspect="1"/>
          </p:cNvGrpSpPr>
          <p:nvPr/>
        </p:nvGrpSpPr>
        <p:grpSpPr>
          <a:xfrm rot="21258821">
            <a:off x="4653477" y="2451853"/>
            <a:ext cx="148203" cy="141197"/>
            <a:chOff x="0" y="0"/>
            <a:chExt cx="1772920" cy="1689100"/>
          </a:xfrm>
        </p:grpSpPr>
        <p:sp>
          <p:nvSpPr>
            <p:cNvPr id="69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70" name="Group 7"/>
          <p:cNvGrpSpPr>
            <a:grpSpLocks noChangeAspect="1"/>
          </p:cNvGrpSpPr>
          <p:nvPr/>
        </p:nvGrpSpPr>
        <p:grpSpPr>
          <a:xfrm rot="21258821">
            <a:off x="2886641" y="1273955"/>
            <a:ext cx="148203" cy="141197"/>
            <a:chOff x="0" y="0"/>
            <a:chExt cx="1772920" cy="1689100"/>
          </a:xfrm>
        </p:grpSpPr>
        <p:sp>
          <p:nvSpPr>
            <p:cNvPr id="71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pic>
        <p:nvPicPr>
          <p:cNvPr id="72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56376" y="4655561"/>
            <a:ext cx="843911" cy="2700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1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005B9-8F23-493F-AA64-D85526038F6A}"/>
              </a:ext>
            </a:extLst>
          </p:cNvPr>
          <p:cNvSpPr/>
          <p:nvPr/>
        </p:nvSpPr>
        <p:spPr>
          <a:xfrm>
            <a:off x="3347865" y="3507855"/>
            <a:ext cx="5637250" cy="1235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PH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158886" y="232999"/>
            <a:ext cx="8826228" cy="4776031"/>
            <a:chOff x="158886" y="232999"/>
            <a:chExt cx="8826228" cy="477603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2F2A3F-90F2-4447-A93E-2921DD7B2BE4}"/>
                </a:ext>
              </a:extLst>
            </p:cNvPr>
            <p:cNvSpPr/>
            <p:nvPr/>
          </p:nvSpPr>
          <p:spPr>
            <a:xfrm>
              <a:off x="158886" y="232999"/>
              <a:ext cx="8826228" cy="4776031"/>
            </a:xfrm>
            <a:custGeom>
              <a:avLst/>
              <a:gdLst>
                <a:gd name="connsiteX0" fmla="*/ 214778 w 8826228"/>
                <a:gd name="connsiteY0" fmla="*/ 0 h 4776031"/>
                <a:gd name="connsiteX1" fmla="*/ 8611450 w 8826228"/>
                <a:gd name="connsiteY1" fmla="*/ 0 h 4776031"/>
                <a:gd name="connsiteX2" fmla="*/ 8826228 w 8826228"/>
                <a:gd name="connsiteY2" fmla="*/ 214778 h 4776031"/>
                <a:gd name="connsiteX3" fmla="*/ 8826228 w 8826228"/>
                <a:gd name="connsiteY3" fmla="*/ 4561253 h 4776031"/>
                <a:gd name="connsiteX4" fmla="*/ 8611450 w 8826228"/>
                <a:gd name="connsiteY4" fmla="*/ 4776031 h 4776031"/>
                <a:gd name="connsiteX5" fmla="*/ 8090812 w 8826228"/>
                <a:gd name="connsiteY5" fmla="*/ 4776031 h 4776031"/>
                <a:gd name="connsiteX6" fmla="*/ 8090812 w 8826228"/>
                <a:gd name="connsiteY6" fmla="*/ 3668529 h 4776031"/>
                <a:gd name="connsiteX7" fmla="*/ 5699304 w 8826228"/>
                <a:gd name="connsiteY7" fmla="*/ 3668529 h 4776031"/>
                <a:gd name="connsiteX8" fmla="*/ 5699304 w 8826228"/>
                <a:gd name="connsiteY8" fmla="*/ 4776031 h 4776031"/>
                <a:gd name="connsiteX9" fmla="*/ 214778 w 8826228"/>
                <a:gd name="connsiteY9" fmla="*/ 4776031 h 4776031"/>
                <a:gd name="connsiteX10" fmla="*/ 0 w 8826228"/>
                <a:gd name="connsiteY10" fmla="*/ 4561253 h 4776031"/>
                <a:gd name="connsiteX11" fmla="*/ 0 w 8826228"/>
                <a:gd name="connsiteY11" fmla="*/ 214778 h 4776031"/>
                <a:gd name="connsiteX12" fmla="*/ 214778 w 8826228"/>
                <a:gd name="connsiteY12" fmla="*/ 0 h 477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26228" h="4776031">
                  <a:moveTo>
                    <a:pt x="214778" y="0"/>
                  </a:moveTo>
                  <a:lnTo>
                    <a:pt x="8611450" y="0"/>
                  </a:lnTo>
                  <a:cubicBezTo>
                    <a:pt x="8730069" y="0"/>
                    <a:pt x="8826228" y="96159"/>
                    <a:pt x="8826228" y="214778"/>
                  </a:cubicBezTo>
                  <a:lnTo>
                    <a:pt x="8826228" y="4561253"/>
                  </a:lnTo>
                  <a:cubicBezTo>
                    <a:pt x="8826228" y="4679872"/>
                    <a:pt x="8730069" y="4776031"/>
                    <a:pt x="8611450" y="4776031"/>
                  </a:cubicBezTo>
                  <a:lnTo>
                    <a:pt x="8090812" y="4776031"/>
                  </a:lnTo>
                  <a:lnTo>
                    <a:pt x="8090812" y="3668529"/>
                  </a:lnTo>
                  <a:lnTo>
                    <a:pt x="5699304" y="3668529"/>
                  </a:lnTo>
                  <a:lnTo>
                    <a:pt x="5699304" y="4776031"/>
                  </a:lnTo>
                  <a:lnTo>
                    <a:pt x="214778" y="4776031"/>
                  </a:lnTo>
                  <a:cubicBezTo>
                    <a:pt x="96159" y="4776031"/>
                    <a:pt x="0" y="4679872"/>
                    <a:pt x="0" y="4561253"/>
                  </a:cubicBezTo>
                  <a:lnTo>
                    <a:pt x="0" y="214778"/>
                  </a:lnTo>
                  <a:cubicBezTo>
                    <a:pt x="0" y="96159"/>
                    <a:pt x="96159" y="0"/>
                    <a:pt x="214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3004AA-D262-46CC-9959-C47BC657F23F}"/>
                </a:ext>
              </a:extLst>
            </p:cNvPr>
            <p:cNvSpPr/>
            <p:nvPr/>
          </p:nvSpPr>
          <p:spPr>
            <a:xfrm>
              <a:off x="5796136" y="3831957"/>
              <a:ext cx="2520280" cy="1156837"/>
            </a:xfrm>
            <a:custGeom>
              <a:avLst/>
              <a:gdLst>
                <a:gd name="connsiteX0" fmla="*/ 0 w 2391508"/>
                <a:gd name="connsiteY0" fmla="*/ 0 h 1107502"/>
                <a:gd name="connsiteX1" fmla="*/ 2391508 w 2391508"/>
                <a:gd name="connsiteY1" fmla="*/ 0 h 1107502"/>
                <a:gd name="connsiteX2" fmla="*/ 2391508 w 2391508"/>
                <a:gd name="connsiteY2" fmla="*/ 1107502 h 1107502"/>
                <a:gd name="connsiteX3" fmla="*/ 0 w 2391508"/>
                <a:gd name="connsiteY3" fmla="*/ 1107502 h 1107502"/>
                <a:gd name="connsiteX4" fmla="*/ 0 w 2391508"/>
                <a:gd name="connsiteY4" fmla="*/ 0 h 110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1508" h="1107502">
                  <a:moveTo>
                    <a:pt x="0" y="0"/>
                  </a:moveTo>
                  <a:lnTo>
                    <a:pt x="2391508" y="0"/>
                  </a:lnTo>
                  <a:lnTo>
                    <a:pt x="2391508" y="1107502"/>
                  </a:lnTo>
                  <a:lnTo>
                    <a:pt x="0" y="1107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2232833" y="483518"/>
            <a:ext cx="1440160" cy="129614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2232833" y="1969032"/>
            <a:ext cx="1440160" cy="129614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2235454" y="3502083"/>
            <a:ext cx="1440160" cy="129614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961025" y="489289"/>
            <a:ext cx="1440160" cy="129614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3961025" y="1974803"/>
            <a:ext cx="1440160" cy="1296144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>
            <a:hlinkClick r:id="rId16" action="ppaction://hlinksldjump"/>
          </p:cNvPr>
          <p:cNvSpPr/>
          <p:nvPr/>
        </p:nvSpPr>
        <p:spPr>
          <a:xfrm>
            <a:off x="3963646" y="3507854"/>
            <a:ext cx="1440160" cy="1296144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18" action="ppaction://hlinksldjump"/>
          </p:cNvPr>
          <p:cNvSpPr/>
          <p:nvPr/>
        </p:nvSpPr>
        <p:spPr>
          <a:xfrm>
            <a:off x="5676245" y="483518"/>
            <a:ext cx="1440160" cy="1296144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5676245" y="1969032"/>
            <a:ext cx="1440160" cy="1296144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2" name="Rectangle 21">
            <a:hlinkClick r:id="rId22" action="ppaction://hlinksldjump"/>
          </p:cNvPr>
          <p:cNvSpPr/>
          <p:nvPr/>
        </p:nvSpPr>
        <p:spPr>
          <a:xfrm>
            <a:off x="5678866" y="3502083"/>
            <a:ext cx="1440160" cy="1296144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741" y="34390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7"/>
          <p:cNvGrpSpPr>
            <a:grpSpLocks noChangeAspect="1"/>
          </p:cNvGrpSpPr>
          <p:nvPr/>
        </p:nvGrpSpPr>
        <p:grpSpPr>
          <a:xfrm rot="744933">
            <a:off x="7876318" y="742647"/>
            <a:ext cx="591046" cy="563103"/>
            <a:chOff x="0" y="0"/>
            <a:chExt cx="1772920" cy="1689100"/>
          </a:xfrm>
        </p:grpSpPr>
        <p:sp>
          <p:nvSpPr>
            <p:cNvPr id="26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27" name="Group 7"/>
          <p:cNvGrpSpPr>
            <a:grpSpLocks noChangeAspect="1"/>
          </p:cNvGrpSpPr>
          <p:nvPr/>
        </p:nvGrpSpPr>
        <p:grpSpPr>
          <a:xfrm rot="21410825">
            <a:off x="586370" y="3997580"/>
            <a:ext cx="452101" cy="430727"/>
            <a:chOff x="0" y="0"/>
            <a:chExt cx="1772920" cy="1689100"/>
          </a:xfrm>
        </p:grpSpPr>
        <p:sp>
          <p:nvSpPr>
            <p:cNvPr id="2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21393675">
            <a:off x="7486544" y="3672646"/>
            <a:ext cx="334433" cy="318622"/>
            <a:chOff x="0" y="0"/>
            <a:chExt cx="1772920" cy="1689100"/>
          </a:xfrm>
        </p:grpSpPr>
        <p:sp>
          <p:nvSpPr>
            <p:cNvPr id="30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31" name="Group 7"/>
          <p:cNvGrpSpPr>
            <a:grpSpLocks noChangeAspect="1"/>
          </p:cNvGrpSpPr>
          <p:nvPr/>
        </p:nvGrpSpPr>
        <p:grpSpPr>
          <a:xfrm rot="20571920">
            <a:off x="871989" y="748332"/>
            <a:ext cx="481206" cy="458456"/>
            <a:chOff x="0" y="0"/>
            <a:chExt cx="1772920" cy="1689100"/>
          </a:xfrm>
        </p:grpSpPr>
        <p:sp>
          <p:nvSpPr>
            <p:cNvPr id="32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33" name="Group 7"/>
          <p:cNvGrpSpPr>
            <a:grpSpLocks noChangeAspect="1"/>
          </p:cNvGrpSpPr>
          <p:nvPr/>
        </p:nvGrpSpPr>
        <p:grpSpPr>
          <a:xfrm rot="21393675">
            <a:off x="1628927" y="2241649"/>
            <a:ext cx="334433" cy="318622"/>
            <a:chOff x="0" y="0"/>
            <a:chExt cx="1772920" cy="1689100"/>
          </a:xfrm>
        </p:grpSpPr>
        <p:sp>
          <p:nvSpPr>
            <p:cNvPr id="34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35" name="Group 7"/>
          <p:cNvGrpSpPr>
            <a:grpSpLocks noChangeAspect="1"/>
          </p:cNvGrpSpPr>
          <p:nvPr/>
        </p:nvGrpSpPr>
        <p:grpSpPr>
          <a:xfrm rot="21393675">
            <a:off x="8077860" y="2279962"/>
            <a:ext cx="167467" cy="159550"/>
            <a:chOff x="0" y="0"/>
            <a:chExt cx="1772920" cy="1689100"/>
          </a:xfrm>
        </p:grpSpPr>
        <p:sp>
          <p:nvSpPr>
            <p:cNvPr id="36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sp>
        <p:nvSpPr>
          <p:cNvPr id="4" name="Arrow: Striped Right 3">
            <a:hlinkClick r:id="rId26" action="ppaction://hlinksldjump"/>
            <a:extLst>
              <a:ext uri="{FF2B5EF4-FFF2-40B4-BE49-F238E27FC236}">
                <a16:creationId xmlns:a16="http://schemas.microsoft.com/office/drawing/2014/main" id="{7757FF00-FAF8-4BF3-B973-693C9A160601}"/>
              </a:ext>
            </a:extLst>
          </p:cNvPr>
          <p:cNvSpPr/>
          <p:nvPr/>
        </p:nvSpPr>
        <p:spPr>
          <a:xfrm>
            <a:off x="7907953" y="4091412"/>
            <a:ext cx="876993" cy="737371"/>
          </a:xfrm>
          <a:prstGeom prst="strip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4829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364064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8238" y="965725"/>
            <a:ext cx="4495076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aunt is</a:t>
            </a:r>
          </a:p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............</a:t>
            </a: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4" name="Left Arrow 3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91240" y="802912"/>
            <a:ext cx="4697341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cousin is ..........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108520" y="593204"/>
            <a:ext cx="4611076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grandma is .........</a:t>
            </a:r>
          </a:p>
        </p:txBody>
      </p:sp>
      <p:sp>
        <p:nvSpPr>
          <p:cNvPr id="14" name="Left Arrow 13">
            <a:hlinkClick r:id="rId1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9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319329" y="723404"/>
            <a:ext cx="5226478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brother is .........</a:t>
            </a:r>
            <a:endParaRPr lang="en-PH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301883">
              <a:off x="5795926" y="1234002"/>
              <a:ext cx="1849402" cy="77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Left Arrow 10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2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230074"/>
              <a:ext cx="1948643" cy="745069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504" y="881159"/>
            <a:ext cx="4331610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grandpa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8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" y="1916823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132474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278089" y="929873"/>
            <a:ext cx="26167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47085" y="2570604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25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</a:t>
            </a: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: I love</a:t>
            </a:r>
            <a:r>
              <a:rPr kumimoji="0" lang="en-US" sz="2625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m</a:t>
            </a: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y family.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5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111350"/>
              <a:ext cx="1778379" cy="917418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76948" y="987574"/>
            <a:ext cx="4035012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uncle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76948" y="987574"/>
            <a:ext cx="4035012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dad is .........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230075"/>
              <a:ext cx="1871183" cy="715452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504" y="987574"/>
            <a:ext cx="4179028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mum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3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168689"/>
              <a:ext cx="1778379" cy="802740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36512" y="965725"/>
            <a:ext cx="4592015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sister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1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9" y="627534"/>
            <a:ext cx="8667242" cy="36575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308" y="847606"/>
            <a:ext cx="11033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3347864" y="1275606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Mike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138122" y="1991766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My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780315" y="1991766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Maria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123281" y="2741341"/>
            <a:ext cx="52565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sister is Nina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100188" y="3490916"/>
            <a:ext cx="52565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My uncle is Jack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162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200" y="-196641"/>
            <a:ext cx="5003340" cy="2958548"/>
          </a:xfrm>
          <a:prstGeom prst="rect">
            <a:avLst/>
          </a:prstGeom>
        </p:spPr>
      </p:pic>
      <p:grpSp>
        <p:nvGrpSpPr>
          <p:cNvPr id="6" name="组合 22">
            <a:extLst>
              <a:ext uri="{FF2B5EF4-FFF2-40B4-BE49-F238E27FC236}">
                <a16:creationId xmlns:a16="http://schemas.microsoft.com/office/drawing/2014/main" id="{B31114FE-DC91-44B1-80C9-57B46DD8593F}"/>
              </a:ext>
            </a:extLst>
          </p:cNvPr>
          <p:cNvGrpSpPr/>
          <p:nvPr/>
        </p:nvGrpSpPr>
        <p:grpSpPr>
          <a:xfrm>
            <a:off x="5243246" y="1956152"/>
            <a:ext cx="603135" cy="280919"/>
            <a:chOff x="217691" y="6414967"/>
            <a:chExt cx="804180" cy="374559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4FD4B722-EE06-44DB-9BF9-321F465602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0565600-C641-4A67-B8F4-BF105D11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63D1025D-BD51-4FEC-B686-4250EA98D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1C7992-3336-442A-9760-F7370097C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426C08A3-CEFF-47A6-A548-C0352D5E7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A6BFA84-C432-4F4E-BC0D-C263601F1D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F29669C-4B6D-46BA-BBAD-2D14D991D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A542D68-DC19-40A4-92D4-B093E2E2A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9D420B0-60AC-4918-8B01-04CB036FE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7F26D0F-51B6-49A8-89FE-BE9BD356F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3076834" y="987517"/>
            <a:ext cx="32358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Production 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634730" y="2466606"/>
            <a:ext cx="5362693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My family</a:t>
            </a:r>
            <a:r>
              <a:rPr kumimoji="0" lang="en-US" sz="36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book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1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>
            <a:extLst>
              <a:ext uri="{FF2B5EF4-FFF2-40B4-BE49-F238E27FC236}">
                <a16:creationId xmlns:a16="http://schemas.microsoft.com/office/drawing/2014/main" id="{54B866DC-3EE0-44FD-A4D1-A3703796A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225087" y="2154373"/>
            <a:ext cx="9369087" cy="2987589"/>
          </a:xfrm>
          <a:prstGeom prst="rect">
            <a:avLst/>
          </a:prstGeom>
        </p:spPr>
      </p:pic>
      <p:pic>
        <p:nvPicPr>
          <p:cNvPr id="113" name="图片 26">
            <a:extLst>
              <a:ext uri="{FF2B5EF4-FFF2-40B4-BE49-F238E27FC236}">
                <a16:creationId xmlns:a16="http://schemas.microsoft.com/office/drawing/2014/main" id="{AC906792-17B9-44B0-AAF9-9C368997D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68" y="2396253"/>
            <a:ext cx="837285" cy="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7">
            <a:extLst>
              <a:ext uri="{FF2B5EF4-FFF2-40B4-BE49-F238E27FC236}">
                <a16:creationId xmlns:a16="http://schemas.microsoft.com/office/drawing/2014/main" id="{6FD30C28-AC2A-47C3-BE2D-B3EB56F678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5" y="-321834"/>
            <a:ext cx="870096" cy="1483117"/>
          </a:xfrm>
          <a:prstGeom prst="rect">
            <a:avLst/>
          </a:prstGeom>
        </p:spPr>
      </p:pic>
      <p:pic>
        <p:nvPicPr>
          <p:cNvPr id="117" name="图片 8">
            <a:extLst>
              <a:ext uri="{FF2B5EF4-FFF2-40B4-BE49-F238E27FC236}">
                <a16:creationId xmlns:a16="http://schemas.microsoft.com/office/drawing/2014/main" id="{2B325473-A95C-4545-A90A-688418E25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67" y="1773770"/>
            <a:ext cx="403552" cy="687872"/>
          </a:xfrm>
          <a:prstGeom prst="rect">
            <a:avLst/>
          </a:prstGeom>
        </p:spPr>
      </p:pic>
      <p:pic>
        <p:nvPicPr>
          <p:cNvPr id="118" name="图片 9">
            <a:extLst>
              <a:ext uri="{FF2B5EF4-FFF2-40B4-BE49-F238E27FC236}">
                <a16:creationId xmlns:a16="http://schemas.microsoft.com/office/drawing/2014/main" id="{2E23DF78-3AC2-4770-8D37-9E39451F0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8" y="-495010"/>
            <a:ext cx="256219" cy="436737"/>
          </a:xfrm>
          <a:prstGeom prst="rect">
            <a:avLst/>
          </a:prstGeom>
        </p:spPr>
      </p:pic>
      <p:pic>
        <p:nvPicPr>
          <p:cNvPr id="3074" name="Picture 2" descr="Free Family Members Cliparts, Download Free Family Members Cliparts png  images, Free ClipArts on Clipart Library">
            <a:extLst>
              <a:ext uri="{FF2B5EF4-FFF2-40B4-BE49-F238E27FC236}">
                <a16:creationId xmlns:a16="http://schemas.microsoft.com/office/drawing/2014/main" id="{7D2053F5-EEA2-4F44-8514-A77DFADF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28" y="2897302"/>
            <a:ext cx="3185160" cy="172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5F9DB0E-7DC8-4622-8E46-31AD350E2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820" r="12671" b="22451"/>
          <a:stretch/>
        </p:blipFill>
        <p:spPr>
          <a:xfrm>
            <a:off x="1566063" y="419724"/>
            <a:ext cx="2880321" cy="167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9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182" y="230690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67614" y="2377291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007714" y="1563342"/>
            <a:ext cx="357982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Assessment  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1895" y="1472388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155" y="127880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1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aphic 17">
            <a:extLst>
              <a:ext uri="{FF2B5EF4-FFF2-40B4-BE49-F238E27FC236}">
                <a16:creationId xmlns:a16="http://schemas.microsoft.com/office/drawing/2014/main" id="{7E55369D-5E44-4E33-92EE-60AF5127A94B}"/>
              </a:ext>
            </a:extLst>
          </p:cNvPr>
          <p:cNvGrpSpPr/>
          <p:nvPr/>
        </p:nvGrpSpPr>
        <p:grpSpPr>
          <a:xfrm flipH="1">
            <a:off x="7846837" y="2939823"/>
            <a:ext cx="1346743" cy="2661522"/>
            <a:chOff x="1738293" y="2503368"/>
            <a:chExt cx="3475954" cy="6869408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id="{9DCF6616-406C-49F2-BF17-71C66E55B5BD}"/>
                </a:ext>
              </a:extLst>
            </p:cNvPr>
            <p:cNvSpPr/>
            <p:nvPr/>
          </p:nvSpPr>
          <p:spPr>
            <a:xfrm>
              <a:off x="1738293" y="4142007"/>
              <a:ext cx="3475954" cy="5230769"/>
            </a:xfrm>
            <a:custGeom>
              <a:avLst/>
              <a:gdLst>
                <a:gd name="connsiteX0" fmla="*/ 2080198 w 2085285"/>
                <a:gd name="connsiteY0" fmla="*/ 730561 h 2703240"/>
                <a:gd name="connsiteX1" fmla="*/ 1951535 w 2085285"/>
                <a:gd name="connsiteY1" fmla="*/ 1454299 h 2703240"/>
                <a:gd name="connsiteX2" fmla="*/ 1774941 w 2085285"/>
                <a:gd name="connsiteY2" fmla="*/ 1583658 h 2703240"/>
                <a:gd name="connsiteX3" fmla="*/ 1366233 w 2085285"/>
                <a:gd name="connsiteY3" fmla="*/ 1530042 h 2703240"/>
                <a:gd name="connsiteX4" fmla="*/ 967392 w 2085285"/>
                <a:gd name="connsiteY4" fmla="*/ 1963667 h 2703240"/>
                <a:gd name="connsiteX5" fmla="*/ 1091370 w 2085285"/>
                <a:gd name="connsiteY5" fmla="*/ 2038315 h 2703240"/>
                <a:gd name="connsiteX6" fmla="*/ 702664 w 2085285"/>
                <a:gd name="connsiteY6" fmla="*/ 2684167 h 2703240"/>
                <a:gd name="connsiteX7" fmla="*/ 648638 w 2085285"/>
                <a:gd name="connsiteY7" fmla="*/ 2697597 h 2703240"/>
                <a:gd name="connsiteX8" fmla="*/ 19074 w 2085285"/>
                <a:gd name="connsiteY8" fmla="*/ 2318721 h 2703240"/>
                <a:gd name="connsiteX9" fmla="*/ 5644 w 2085285"/>
                <a:gd name="connsiteY9" fmla="*/ 2264696 h 2703240"/>
                <a:gd name="connsiteX10" fmla="*/ 394350 w 2085285"/>
                <a:gd name="connsiteY10" fmla="*/ 1618739 h 2703240"/>
                <a:gd name="connsiteX11" fmla="*/ 633637 w 2085285"/>
                <a:gd name="connsiteY11" fmla="*/ 293059 h 2703240"/>
                <a:gd name="connsiteX12" fmla="*/ 729115 w 2085285"/>
                <a:gd name="connsiteY12" fmla="*/ 185121 h 2703240"/>
                <a:gd name="connsiteX13" fmla="*/ 1304959 w 2085285"/>
                <a:gd name="connsiteY13" fmla="*/ 5832 h 2703240"/>
                <a:gd name="connsiteX14" fmla="*/ 1418268 w 2085285"/>
                <a:gd name="connsiteY14" fmla="*/ 24273 h 2703240"/>
                <a:gd name="connsiteX15" fmla="*/ 1948763 w 2085285"/>
                <a:gd name="connsiteY15" fmla="*/ 406368 h 2703240"/>
                <a:gd name="connsiteX16" fmla="*/ 2080198 w 2085285"/>
                <a:gd name="connsiteY16" fmla="*/ 730561 h 2703240"/>
                <a:gd name="connsiteX0" fmla="*/ 2074554 w 2079641"/>
                <a:gd name="connsiteY0" fmla="*/ 730561 h 2703240"/>
                <a:gd name="connsiteX1" fmla="*/ 1945891 w 2079641"/>
                <a:gd name="connsiteY1" fmla="*/ 1454299 h 2703240"/>
                <a:gd name="connsiteX2" fmla="*/ 1769297 w 2079641"/>
                <a:gd name="connsiteY2" fmla="*/ 1583658 h 2703240"/>
                <a:gd name="connsiteX3" fmla="*/ 1360589 w 2079641"/>
                <a:gd name="connsiteY3" fmla="*/ 1530042 h 2703240"/>
                <a:gd name="connsiteX4" fmla="*/ 961748 w 2079641"/>
                <a:gd name="connsiteY4" fmla="*/ 1963667 h 2703240"/>
                <a:gd name="connsiteX5" fmla="*/ 1085726 w 2079641"/>
                <a:gd name="connsiteY5" fmla="*/ 2038315 h 2703240"/>
                <a:gd name="connsiteX6" fmla="*/ 697020 w 2079641"/>
                <a:gd name="connsiteY6" fmla="*/ 2684167 h 2703240"/>
                <a:gd name="connsiteX7" fmla="*/ 642994 w 2079641"/>
                <a:gd name="connsiteY7" fmla="*/ 2697597 h 2703240"/>
                <a:gd name="connsiteX8" fmla="*/ 0 w 2079641"/>
                <a:gd name="connsiteY8" fmla="*/ 2264696 h 2703240"/>
                <a:gd name="connsiteX9" fmla="*/ 388706 w 2079641"/>
                <a:gd name="connsiteY9" fmla="*/ 1618739 h 2703240"/>
                <a:gd name="connsiteX10" fmla="*/ 627993 w 2079641"/>
                <a:gd name="connsiteY10" fmla="*/ 293059 h 2703240"/>
                <a:gd name="connsiteX11" fmla="*/ 723471 w 2079641"/>
                <a:gd name="connsiteY11" fmla="*/ 185121 h 2703240"/>
                <a:gd name="connsiteX12" fmla="*/ 1299315 w 2079641"/>
                <a:gd name="connsiteY12" fmla="*/ 5832 h 2703240"/>
                <a:gd name="connsiteX13" fmla="*/ 1412624 w 2079641"/>
                <a:gd name="connsiteY13" fmla="*/ 24273 h 2703240"/>
                <a:gd name="connsiteX14" fmla="*/ 1943119 w 2079641"/>
                <a:gd name="connsiteY14" fmla="*/ 406368 h 2703240"/>
                <a:gd name="connsiteX15" fmla="*/ 2074554 w 2079641"/>
                <a:gd name="connsiteY15" fmla="*/ 730561 h 2703240"/>
                <a:gd name="connsiteX0" fmla="*/ 3470867 w 3475954"/>
                <a:gd name="connsiteY0" fmla="*/ 730561 h 4612480"/>
                <a:gd name="connsiteX1" fmla="*/ 3342204 w 3475954"/>
                <a:gd name="connsiteY1" fmla="*/ 1454299 h 4612480"/>
                <a:gd name="connsiteX2" fmla="*/ 3165610 w 3475954"/>
                <a:gd name="connsiteY2" fmla="*/ 1583658 h 4612480"/>
                <a:gd name="connsiteX3" fmla="*/ 2756902 w 3475954"/>
                <a:gd name="connsiteY3" fmla="*/ 1530042 h 4612480"/>
                <a:gd name="connsiteX4" fmla="*/ 2358061 w 3475954"/>
                <a:gd name="connsiteY4" fmla="*/ 1963667 h 4612480"/>
                <a:gd name="connsiteX5" fmla="*/ 2482039 w 3475954"/>
                <a:gd name="connsiteY5" fmla="*/ 2038315 h 4612480"/>
                <a:gd name="connsiteX6" fmla="*/ 2093333 w 3475954"/>
                <a:gd name="connsiteY6" fmla="*/ 2684167 h 4612480"/>
                <a:gd name="connsiteX7" fmla="*/ 2039307 w 3475954"/>
                <a:gd name="connsiteY7" fmla="*/ 2697597 h 4612480"/>
                <a:gd name="connsiteX8" fmla="*/ 0 w 3475954"/>
                <a:gd name="connsiteY8" fmla="*/ 4612480 h 4612480"/>
                <a:gd name="connsiteX9" fmla="*/ 1785019 w 3475954"/>
                <a:gd name="connsiteY9" fmla="*/ 1618739 h 4612480"/>
                <a:gd name="connsiteX10" fmla="*/ 2024306 w 3475954"/>
                <a:gd name="connsiteY10" fmla="*/ 293059 h 4612480"/>
                <a:gd name="connsiteX11" fmla="*/ 2119784 w 3475954"/>
                <a:gd name="connsiteY11" fmla="*/ 185121 h 4612480"/>
                <a:gd name="connsiteX12" fmla="*/ 2695628 w 3475954"/>
                <a:gd name="connsiteY12" fmla="*/ 5832 h 4612480"/>
                <a:gd name="connsiteX13" fmla="*/ 2808937 w 3475954"/>
                <a:gd name="connsiteY13" fmla="*/ 24273 h 4612480"/>
                <a:gd name="connsiteX14" fmla="*/ 3339432 w 3475954"/>
                <a:gd name="connsiteY14" fmla="*/ 406368 h 4612480"/>
                <a:gd name="connsiteX15" fmla="*/ 3470867 w 3475954"/>
                <a:gd name="connsiteY15" fmla="*/ 730561 h 4612480"/>
                <a:gd name="connsiteX0" fmla="*/ 3470867 w 3475954"/>
                <a:gd name="connsiteY0" fmla="*/ 730561 h 5230769"/>
                <a:gd name="connsiteX1" fmla="*/ 3342204 w 3475954"/>
                <a:gd name="connsiteY1" fmla="*/ 1454299 h 5230769"/>
                <a:gd name="connsiteX2" fmla="*/ 3165610 w 3475954"/>
                <a:gd name="connsiteY2" fmla="*/ 1583658 h 5230769"/>
                <a:gd name="connsiteX3" fmla="*/ 2756902 w 3475954"/>
                <a:gd name="connsiteY3" fmla="*/ 1530042 h 5230769"/>
                <a:gd name="connsiteX4" fmla="*/ 2358061 w 3475954"/>
                <a:gd name="connsiteY4" fmla="*/ 1963667 h 5230769"/>
                <a:gd name="connsiteX5" fmla="*/ 2482039 w 3475954"/>
                <a:gd name="connsiteY5" fmla="*/ 2038315 h 5230769"/>
                <a:gd name="connsiteX6" fmla="*/ 2093333 w 3475954"/>
                <a:gd name="connsiteY6" fmla="*/ 2684167 h 5230769"/>
                <a:gd name="connsiteX7" fmla="*/ 568853 w 3475954"/>
                <a:gd name="connsiteY7" fmla="*/ 5230732 h 5230769"/>
                <a:gd name="connsiteX8" fmla="*/ 0 w 3475954"/>
                <a:gd name="connsiteY8" fmla="*/ 4612480 h 5230769"/>
                <a:gd name="connsiteX9" fmla="*/ 1785019 w 3475954"/>
                <a:gd name="connsiteY9" fmla="*/ 1618739 h 5230769"/>
                <a:gd name="connsiteX10" fmla="*/ 2024306 w 3475954"/>
                <a:gd name="connsiteY10" fmla="*/ 293059 h 5230769"/>
                <a:gd name="connsiteX11" fmla="*/ 2119784 w 3475954"/>
                <a:gd name="connsiteY11" fmla="*/ 185121 h 5230769"/>
                <a:gd name="connsiteX12" fmla="*/ 2695628 w 3475954"/>
                <a:gd name="connsiteY12" fmla="*/ 5832 h 5230769"/>
                <a:gd name="connsiteX13" fmla="*/ 2808937 w 3475954"/>
                <a:gd name="connsiteY13" fmla="*/ 24273 h 5230769"/>
                <a:gd name="connsiteX14" fmla="*/ 3339432 w 3475954"/>
                <a:gd name="connsiteY14" fmla="*/ 406368 h 5230769"/>
                <a:gd name="connsiteX15" fmla="*/ 3470867 w 3475954"/>
                <a:gd name="connsiteY15" fmla="*/ 730561 h 523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75954" h="5230769">
                  <a:moveTo>
                    <a:pt x="3470867" y="730561"/>
                  </a:moveTo>
                  <a:lnTo>
                    <a:pt x="3342204" y="1454299"/>
                  </a:lnTo>
                  <a:cubicBezTo>
                    <a:pt x="3327449" y="1537614"/>
                    <a:pt x="3249621" y="1594621"/>
                    <a:pt x="3165610" y="1583658"/>
                  </a:cubicBezTo>
                  <a:lnTo>
                    <a:pt x="2756902" y="1530042"/>
                  </a:lnTo>
                  <a:lnTo>
                    <a:pt x="2358061" y="1963667"/>
                  </a:lnTo>
                  <a:lnTo>
                    <a:pt x="2482039" y="2038315"/>
                  </a:lnTo>
                  <a:lnTo>
                    <a:pt x="2093333" y="2684167"/>
                  </a:lnTo>
                  <a:cubicBezTo>
                    <a:pt x="2082122" y="2702798"/>
                    <a:pt x="587475" y="5241943"/>
                    <a:pt x="568853" y="5230732"/>
                  </a:cubicBezTo>
                  <a:lnTo>
                    <a:pt x="0" y="4612480"/>
                  </a:lnTo>
                  <a:lnTo>
                    <a:pt x="1785019" y="1618739"/>
                  </a:lnTo>
                  <a:lnTo>
                    <a:pt x="2024306" y="293059"/>
                  </a:lnTo>
                  <a:cubicBezTo>
                    <a:pt x="2033478" y="242128"/>
                    <a:pt x="2070349" y="200475"/>
                    <a:pt x="2119784" y="185121"/>
                  </a:cubicBezTo>
                  <a:lnTo>
                    <a:pt x="2695628" y="5832"/>
                  </a:lnTo>
                  <a:cubicBezTo>
                    <a:pt x="2734194" y="-6226"/>
                    <a:pt x="2776152" y="651"/>
                    <a:pt x="2808937" y="24273"/>
                  </a:cubicBezTo>
                  <a:lnTo>
                    <a:pt x="3339432" y="406368"/>
                  </a:lnTo>
                  <a:cubicBezTo>
                    <a:pt x="3441864" y="480215"/>
                    <a:pt x="3492984" y="606278"/>
                    <a:pt x="3470867" y="730561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id="{6ADDC485-3130-43E6-B9AA-6B972A469F9C}"/>
                </a:ext>
              </a:extLst>
            </p:cNvPr>
            <p:cNvSpPr/>
            <p:nvPr/>
          </p:nvSpPr>
          <p:spPr>
            <a:xfrm>
              <a:off x="4421700" y="2503368"/>
              <a:ext cx="288064" cy="4061249"/>
            </a:xfrm>
            <a:custGeom>
              <a:avLst/>
              <a:gdLst>
                <a:gd name="connsiteX0" fmla="*/ 0 w 298989"/>
                <a:gd name="connsiteY0" fmla="*/ 0 h 3304689"/>
                <a:gd name="connsiteX1" fmla="*/ 0 w 298989"/>
                <a:gd name="connsiteY1" fmla="*/ 3155194 h 3304689"/>
                <a:gd name="connsiteX2" fmla="*/ 149495 w 298989"/>
                <a:gd name="connsiteY2" fmla="*/ 3304689 h 3304689"/>
                <a:gd name="connsiteX3" fmla="*/ 298990 w 298989"/>
                <a:gd name="connsiteY3" fmla="*/ 3155194 h 3304689"/>
                <a:gd name="connsiteX4" fmla="*/ 298990 w 298989"/>
                <a:gd name="connsiteY4" fmla="*/ 0 h 330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89" h="3304689">
                  <a:moveTo>
                    <a:pt x="0" y="0"/>
                  </a:moveTo>
                  <a:lnTo>
                    <a:pt x="0" y="3155194"/>
                  </a:lnTo>
                  <a:cubicBezTo>
                    <a:pt x="0" y="3237757"/>
                    <a:pt x="66932" y="3304689"/>
                    <a:pt x="149495" y="3304689"/>
                  </a:cubicBezTo>
                  <a:cubicBezTo>
                    <a:pt x="232058" y="3304689"/>
                    <a:pt x="298990" y="3237757"/>
                    <a:pt x="298990" y="3155194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BDC3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33">
              <a:extLst>
                <a:ext uri="{FF2B5EF4-FFF2-40B4-BE49-F238E27FC236}">
                  <a16:creationId xmlns:a16="http://schemas.microsoft.com/office/drawing/2014/main" id="{0515A718-8E0C-4DE4-8E20-55123C17B254}"/>
                </a:ext>
              </a:extLst>
            </p:cNvPr>
            <p:cNvSpPr/>
            <p:nvPr/>
          </p:nvSpPr>
          <p:spPr>
            <a:xfrm>
              <a:off x="3557364" y="4421939"/>
              <a:ext cx="1546700" cy="1877577"/>
            </a:xfrm>
            <a:custGeom>
              <a:avLst/>
              <a:gdLst>
                <a:gd name="connsiteX0" fmla="*/ 1172004 w 1546700"/>
                <a:gd name="connsiteY0" fmla="*/ 125445 h 1877577"/>
                <a:gd name="connsiteX1" fmla="*/ 925373 w 1546700"/>
                <a:gd name="connsiteY1" fmla="*/ 633270 h 1877577"/>
                <a:gd name="connsiteX2" fmla="*/ 431492 w 1546700"/>
                <a:gd name="connsiteY2" fmla="*/ 738597 h 1877577"/>
                <a:gd name="connsiteX3" fmla="*/ 0 w 1546700"/>
                <a:gd name="connsiteY3" fmla="*/ 1580036 h 1877577"/>
                <a:gd name="connsiteX4" fmla="*/ 494395 w 1546700"/>
                <a:gd name="connsiteY4" fmla="*/ 1877578 h 1877577"/>
                <a:gd name="connsiteX5" fmla="*/ 856650 w 1546700"/>
                <a:gd name="connsiteY5" fmla="*/ 1588837 h 1877577"/>
                <a:gd name="connsiteX6" fmla="*/ 1062828 w 1546700"/>
                <a:gd name="connsiteY6" fmla="*/ 1326814 h 1877577"/>
                <a:gd name="connsiteX7" fmla="*/ 1510170 w 1546700"/>
                <a:gd name="connsiteY7" fmla="*/ 291618 h 1877577"/>
                <a:gd name="connsiteX8" fmla="*/ 1464421 w 1546700"/>
                <a:gd name="connsiteY8" fmla="*/ 19993 h 1877577"/>
                <a:gd name="connsiteX9" fmla="*/ 1172004 w 1546700"/>
                <a:gd name="connsiteY9" fmla="*/ 125445 h 187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700" h="1877577">
                  <a:moveTo>
                    <a:pt x="1172004" y="125445"/>
                  </a:moveTo>
                  <a:lnTo>
                    <a:pt x="925373" y="633270"/>
                  </a:lnTo>
                  <a:lnTo>
                    <a:pt x="431492" y="738597"/>
                  </a:lnTo>
                  <a:lnTo>
                    <a:pt x="0" y="1580036"/>
                  </a:lnTo>
                  <a:lnTo>
                    <a:pt x="494395" y="1877578"/>
                  </a:lnTo>
                  <a:lnTo>
                    <a:pt x="856650" y="1588837"/>
                  </a:lnTo>
                  <a:cubicBezTo>
                    <a:pt x="941594" y="1523734"/>
                    <a:pt x="1021051" y="1425350"/>
                    <a:pt x="1062828" y="1326814"/>
                  </a:cubicBezTo>
                  <a:lnTo>
                    <a:pt x="1510170" y="291618"/>
                  </a:lnTo>
                  <a:cubicBezTo>
                    <a:pt x="1557309" y="180442"/>
                    <a:pt x="1574359" y="69961"/>
                    <a:pt x="1464421" y="19993"/>
                  </a:cubicBezTo>
                  <a:cubicBezTo>
                    <a:pt x="1354493" y="-29956"/>
                    <a:pt x="1224763" y="16812"/>
                    <a:pt x="1172004" y="125445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34">
              <a:extLst>
                <a:ext uri="{FF2B5EF4-FFF2-40B4-BE49-F238E27FC236}">
                  <a16:creationId xmlns:a16="http://schemas.microsoft.com/office/drawing/2014/main" id="{408C681E-A16C-4CB5-900D-E015FB3398EA}"/>
                </a:ext>
              </a:extLst>
            </p:cNvPr>
            <p:cNvSpPr/>
            <p:nvPr/>
          </p:nvSpPr>
          <p:spPr>
            <a:xfrm>
              <a:off x="2143703" y="4422016"/>
              <a:ext cx="3008677" cy="4909915"/>
            </a:xfrm>
            <a:custGeom>
              <a:avLst/>
              <a:gdLst>
                <a:gd name="connsiteX0" fmla="*/ 1426055 w 1556642"/>
                <a:gd name="connsiteY0" fmla="*/ 19926 h 2423222"/>
                <a:gd name="connsiteX1" fmla="*/ 1336558 w 1556642"/>
                <a:gd name="connsiteY1" fmla="*/ 0 h 2423222"/>
                <a:gd name="connsiteX2" fmla="*/ 1332329 w 1556642"/>
                <a:gd name="connsiteY2" fmla="*/ 166249 h 2423222"/>
                <a:gd name="connsiteX3" fmla="*/ 862670 w 1556642"/>
                <a:gd name="connsiteY3" fmla="*/ 1273902 h 2423222"/>
                <a:gd name="connsiteX4" fmla="*/ 665655 w 1556642"/>
                <a:gd name="connsiteY4" fmla="*/ 1528296 h 2423222"/>
                <a:gd name="connsiteX5" fmla="*/ 301295 w 1556642"/>
                <a:gd name="connsiteY5" fmla="*/ 1807531 h 2423222"/>
                <a:gd name="connsiteX6" fmla="*/ 0 w 1556642"/>
                <a:gd name="connsiteY6" fmla="*/ 2308146 h 2423222"/>
                <a:gd name="connsiteX7" fmla="*/ 181842 w 1556642"/>
                <a:gd name="connsiteY7" fmla="*/ 2417579 h 2423222"/>
                <a:gd name="connsiteX8" fmla="*/ 235868 w 1556642"/>
                <a:gd name="connsiteY8" fmla="*/ 2404148 h 2423222"/>
                <a:gd name="connsiteX9" fmla="*/ 527095 w 1556642"/>
                <a:gd name="connsiteY9" fmla="*/ 1920269 h 2423222"/>
                <a:gd name="connsiteX10" fmla="*/ 884672 w 1556642"/>
                <a:gd name="connsiteY10" fmla="*/ 1646234 h 2423222"/>
                <a:gd name="connsiteX11" fmla="*/ 1078021 w 1556642"/>
                <a:gd name="connsiteY11" fmla="*/ 1396584 h 2423222"/>
                <a:gd name="connsiteX12" fmla="*/ 1538926 w 1556642"/>
                <a:gd name="connsiteY12" fmla="*/ 309572 h 2423222"/>
                <a:gd name="connsiteX13" fmla="*/ 1426055 w 1556642"/>
                <a:gd name="connsiteY13" fmla="*/ 19926 h 2423222"/>
                <a:gd name="connsiteX0" fmla="*/ 1426055 w 1556642"/>
                <a:gd name="connsiteY0" fmla="*/ 19926 h 2417579"/>
                <a:gd name="connsiteX1" fmla="*/ 1336558 w 1556642"/>
                <a:gd name="connsiteY1" fmla="*/ 0 h 2417579"/>
                <a:gd name="connsiteX2" fmla="*/ 1332329 w 1556642"/>
                <a:gd name="connsiteY2" fmla="*/ 166249 h 2417579"/>
                <a:gd name="connsiteX3" fmla="*/ 862670 w 1556642"/>
                <a:gd name="connsiteY3" fmla="*/ 1273902 h 2417579"/>
                <a:gd name="connsiteX4" fmla="*/ 665655 w 1556642"/>
                <a:gd name="connsiteY4" fmla="*/ 1528296 h 2417579"/>
                <a:gd name="connsiteX5" fmla="*/ 301295 w 1556642"/>
                <a:gd name="connsiteY5" fmla="*/ 1807531 h 2417579"/>
                <a:gd name="connsiteX6" fmla="*/ 0 w 1556642"/>
                <a:gd name="connsiteY6" fmla="*/ 2308146 h 2417579"/>
                <a:gd name="connsiteX7" fmla="*/ 181842 w 1556642"/>
                <a:gd name="connsiteY7" fmla="*/ 2417579 h 2417579"/>
                <a:gd name="connsiteX8" fmla="*/ 527095 w 1556642"/>
                <a:gd name="connsiteY8" fmla="*/ 1920269 h 2417579"/>
                <a:gd name="connsiteX9" fmla="*/ 884672 w 1556642"/>
                <a:gd name="connsiteY9" fmla="*/ 1646234 h 2417579"/>
                <a:gd name="connsiteX10" fmla="*/ 1078021 w 1556642"/>
                <a:gd name="connsiteY10" fmla="*/ 1396584 h 2417579"/>
                <a:gd name="connsiteX11" fmla="*/ 1538926 w 1556642"/>
                <a:gd name="connsiteY11" fmla="*/ 309572 h 2417579"/>
                <a:gd name="connsiteX12" fmla="*/ 1426055 w 1556642"/>
                <a:gd name="connsiteY12" fmla="*/ 19926 h 2417579"/>
                <a:gd name="connsiteX0" fmla="*/ 2921222 w 3051809"/>
                <a:gd name="connsiteY0" fmla="*/ 19926 h 4754784"/>
                <a:gd name="connsiteX1" fmla="*/ 2831725 w 3051809"/>
                <a:gd name="connsiteY1" fmla="*/ 0 h 4754784"/>
                <a:gd name="connsiteX2" fmla="*/ 2827496 w 3051809"/>
                <a:gd name="connsiteY2" fmla="*/ 166249 h 4754784"/>
                <a:gd name="connsiteX3" fmla="*/ 2357837 w 3051809"/>
                <a:gd name="connsiteY3" fmla="*/ 1273902 h 4754784"/>
                <a:gd name="connsiteX4" fmla="*/ 2160822 w 3051809"/>
                <a:gd name="connsiteY4" fmla="*/ 1528296 h 4754784"/>
                <a:gd name="connsiteX5" fmla="*/ 1796462 w 3051809"/>
                <a:gd name="connsiteY5" fmla="*/ 1807531 h 4754784"/>
                <a:gd name="connsiteX6" fmla="*/ 0 w 3051809"/>
                <a:gd name="connsiteY6" fmla="*/ 4754784 h 4754784"/>
                <a:gd name="connsiteX7" fmla="*/ 1677009 w 3051809"/>
                <a:gd name="connsiteY7" fmla="*/ 2417579 h 4754784"/>
                <a:gd name="connsiteX8" fmla="*/ 2022262 w 3051809"/>
                <a:gd name="connsiteY8" fmla="*/ 1920269 h 4754784"/>
                <a:gd name="connsiteX9" fmla="*/ 2379839 w 3051809"/>
                <a:gd name="connsiteY9" fmla="*/ 1646234 h 4754784"/>
                <a:gd name="connsiteX10" fmla="*/ 2573188 w 3051809"/>
                <a:gd name="connsiteY10" fmla="*/ 1396584 h 4754784"/>
                <a:gd name="connsiteX11" fmla="*/ 3034093 w 3051809"/>
                <a:gd name="connsiteY11" fmla="*/ 309572 h 4754784"/>
                <a:gd name="connsiteX12" fmla="*/ 2921222 w 3051809"/>
                <a:gd name="connsiteY12" fmla="*/ 19926 h 4754784"/>
                <a:gd name="connsiteX0" fmla="*/ 2921222 w 3051809"/>
                <a:gd name="connsiteY0" fmla="*/ 19926 h 4901288"/>
                <a:gd name="connsiteX1" fmla="*/ 2831725 w 3051809"/>
                <a:gd name="connsiteY1" fmla="*/ 0 h 4901288"/>
                <a:gd name="connsiteX2" fmla="*/ 2827496 w 3051809"/>
                <a:gd name="connsiteY2" fmla="*/ 166249 h 4901288"/>
                <a:gd name="connsiteX3" fmla="*/ 2357837 w 3051809"/>
                <a:gd name="connsiteY3" fmla="*/ 1273902 h 4901288"/>
                <a:gd name="connsiteX4" fmla="*/ 2160822 w 3051809"/>
                <a:gd name="connsiteY4" fmla="*/ 1528296 h 4901288"/>
                <a:gd name="connsiteX5" fmla="*/ 1796462 w 3051809"/>
                <a:gd name="connsiteY5" fmla="*/ 1807531 h 4901288"/>
                <a:gd name="connsiteX6" fmla="*/ 0 w 3051809"/>
                <a:gd name="connsiteY6" fmla="*/ 4754784 h 4901288"/>
                <a:gd name="connsiteX7" fmla="*/ 194198 w 3051809"/>
                <a:gd name="connsiteY7" fmla="*/ 4901288 h 4901288"/>
                <a:gd name="connsiteX8" fmla="*/ 2022262 w 3051809"/>
                <a:gd name="connsiteY8" fmla="*/ 1920269 h 4901288"/>
                <a:gd name="connsiteX9" fmla="*/ 2379839 w 3051809"/>
                <a:gd name="connsiteY9" fmla="*/ 1646234 h 4901288"/>
                <a:gd name="connsiteX10" fmla="*/ 2573188 w 3051809"/>
                <a:gd name="connsiteY10" fmla="*/ 1396584 h 4901288"/>
                <a:gd name="connsiteX11" fmla="*/ 3034093 w 3051809"/>
                <a:gd name="connsiteY11" fmla="*/ 309572 h 4901288"/>
                <a:gd name="connsiteX12" fmla="*/ 2921222 w 3051809"/>
                <a:gd name="connsiteY12" fmla="*/ 19926 h 4901288"/>
                <a:gd name="connsiteX0" fmla="*/ 2921222 w 3051809"/>
                <a:gd name="connsiteY0" fmla="*/ 19926 h 4909915"/>
                <a:gd name="connsiteX1" fmla="*/ 2831725 w 3051809"/>
                <a:gd name="connsiteY1" fmla="*/ 0 h 4909915"/>
                <a:gd name="connsiteX2" fmla="*/ 2827496 w 3051809"/>
                <a:gd name="connsiteY2" fmla="*/ 166249 h 4909915"/>
                <a:gd name="connsiteX3" fmla="*/ 2357837 w 3051809"/>
                <a:gd name="connsiteY3" fmla="*/ 1273902 h 4909915"/>
                <a:gd name="connsiteX4" fmla="*/ 2160822 w 3051809"/>
                <a:gd name="connsiteY4" fmla="*/ 1528296 h 4909915"/>
                <a:gd name="connsiteX5" fmla="*/ 1796462 w 3051809"/>
                <a:gd name="connsiteY5" fmla="*/ 1807531 h 4909915"/>
                <a:gd name="connsiteX6" fmla="*/ 0 w 3051809"/>
                <a:gd name="connsiteY6" fmla="*/ 4754784 h 4909915"/>
                <a:gd name="connsiteX7" fmla="*/ 211451 w 3051809"/>
                <a:gd name="connsiteY7" fmla="*/ 4909915 h 4909915"/>
                <a:gd name="connsiteX8" fmla="*/ 2022262 w 3051809"/>
                <a:gd name="connsiteY8" fmla="*/ 1920269 h 4909915"/>
                <a:gd name="connsiteX9" fmla="*/ 2379839 w 3051809"/>
                <a:gd name="connsiteY9" fmla="*/ 1646234 h 4909915"/>
                <a:gd name="connsiteX10" fmla="*/ 2573188 w 3051809"/>
                <a:gd name="connsiteY10" fmla="*/ 1396584 h 4909915"/>
                <a:gd name="connsiteX11" fmla="*/ 3034093 w 3051809"/>
                <a:gd name="connsiteY11" fmla="*/ 309572 h 4909915"/>
                <a:gd name="connsiteX12" fmla="*/ 2921222 w 3051809"/>
                <a:gd name="connsiteY12" fmla="*/ 19926 h 4909915"/>
                <a:gd name="connsiteX0" fmla="*/ 2895342 w 3025929"/>
                <a:gd name="connsiteY0" fmla="*/ 19926 h 4909915"/>
                <a:gd name="connsiteX1" fmla="*/ 2805845 w 3025929"/>
                <a:gd name="connsiteY1" fmla="*/ 0 h 4909915"/>
                <a:gd name="connsiteX2" fmla="*/ 2801616 w 3025929"/>
                <a:gd name="connsiteY2" fmla="*/ 166249 h 4909915"/>
                <a:gd name="connsiteX3" fmla="*/ 2331957 w 3025929"/>
                <a:gd name="connsiteY3" fmla="*/ 1273902 h 4909915"/>
                <a:gd name="connsiteX4" fmla="*/ 2134942 w 3025929"/>
                <a:gd name="connsiteY4" fmla="*/ 1528296 h 4909915"/>
                <a:gd name="connsiteX5" fmla="*/ 1770582 w 3025929"/>
                <a:gd name="connsiteY5" fmla="*/ 1807531 h 4909915"/>
                <a:gd name="connsiteX6" fmla="*/ 0 w 3025929"/>
                <a:gd name="connsiteY6" fmla="*/ 4789290 h 4909915"/>
                <a:gd name="connsiteX7" fmla="*/ 185571 w 3025929"/>
                <a:gd name="connsiteY7" fmla="*/ 4909915 h 4909915"/>
                <a:gd name="connsiteX8" fmla="*/ 1996382 w 3025929"/>
                <a:gd name="connsiteY8" fmla="*/ 1920269 h 4909915"/>
                <a:gd name="connsiteX9" fmla="*/ 2353959 w 3025929"/>
                <a:gd name="connsiteY9" fmla="*/ 1646234 h 4909915"/>
                <a:gd name="connsiteX10" fmla="*/ 2547308 w 3025929"/>
                <a:gd name="connsiteY10" fmla="*/ 1396584 h 4909915"/>
                <a:gd name="connsiteX11" fmla="*/ 3008213 w 3025929"/>
                <a:gd name="connsiteY11" fmla="*/ 309572 h 4909915"/>
                <a:gd name="connsiteX12" fmla="*/ 2895342 w 3025929"/>
                <a:gd name="connsiteY12" fmla="*/ 19926 h 4909915"/>
                <a:gd name="connsiteX0" fmla="*/ 2878090 w 3008677"/>
                <a:gd name="connsiteY0" fmla="*/ 19926 h 4909915"/>
                <a:gd name="connsiteX1" fmla="*/ 2788593 w 3008677"/>
                <a:gd name="connsiteY1" fmla="*/ 0 h 4909915"/>
                <a:gd name="connsiteX2" fmla="*/ 2784364 w 3008677"/>
                <a:gd name="connsiteY2" fmla="*/ 166249 h 4909915"/>
                <a:gd name="connsiteX3" fmla="*/ 2314705 w 3008677"/>
                <a:gd name="connsiteY3" fmla="*/ 1273902 h 4909915"/>
                <a:gd name="connsiteX4" fmla="*/ 2117690 w 3008677"/>
                <a:gd name="connsiteY4" fmla="*/ 1528296 h 4909915"/>
                <a:gd name="connsiteX5" fmla="*/ 1753330 w 3008677"/>
                <a:gd name="connsiteY5" fmla="*/ 1807531 h 4909915"/>
                <a:gd name="connsiteX6" fmla="*/ 0 w 3008677"/>
                <a:gd name="connsiteY6" fmla="*/ 4754784 h 4909915"/>
                <a:gd name="connsiteX7" fmla="*/ 168319 w 3008677"/>
                <a:gd name="connsiteY7" fmla="*/ 4909915 h 4909915"/>
                <a:gd name="connsiteX8" fmla="*/ 1979130 w 3008677"/>
                <a:gd name="connsiteY8" fmla="*/ 1920269 h 4909915"/>
                <a:gd name="connsiteX9" fmla="*/ 2336707 w 3008677"/>
                <a:gd name="connsiteY9" fmla="*/ 1646234 h 4909915"/>
                <a:gd name="connsiteX10" fmla="*/ 2530056 w 3008677"/>
                <a:gd name="connsiteY10" fmla="*/ 1396584 h 4909915"/>
                <a:gd name="connsiteX11" fmla="*/ 2990961 w 3008677"/>
                <a:gd name="connsiteY11" fmla="*/ 309572 h 4909915"/>
                <a:gd name="connsiteX12" fmla="*/ 2878090 w 3008677"/>
                <a:gd name="connsiteY12" fmla="*/ 19926 h 490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8677" h="4909915">
                  <a:moveTo>
                    <a:pt x="2878090" y="19926"/>
                  </a:moveTo>
                  <a:cubicBezTo>
                    <a:pt x="2849038" y="6725"/>
                    <a:pt x="2818615" y="343"/>
                    <a:pt x="2788593" y="0"/>
                  </a:cubicBezTo>
                  <a:cubicBezTo>
                    <a:pt x="2807605" y="52131"/>
                    <a:pt x="2807681" y="111262"/>
                    <a:pt x="2784364" y="166249"/>
                  </a:cubicBezTo>
                  <a:lnTo>
                    <a:pt x="2314705" y="1273902"/>
                  </a:lnTo>
                  <a:cubicBezTo>
                    <a:pt x="2272138" y="1374305"/>
                    <a:pt x="2204253" y="1461954"/>
                    <a:pt x="2117690" y="1528296"/>
                  </a:cubicBezTo>
                  <a:lnTo>
                    <a:pt x="1753330" y="1807531"/>
                  </a:lnTo>
                  <a:lnTo>
                    <a:pt x="0" y="4754784"/>
                  </a:lnTo>
                  <a:lnTo>
                    <a:pt x="168319" y="4909915"/>
                  </a:lnTo>
                  <a:cubicBezTo>
                    <a:pt x="256168" y="4845269"/>
                    <a:pt x="1861992" y="2048826"/>
                    <a:pt x="1979130" y="1920269"/>
                  </a:cubicBezTo>
                  <a:lnTo>
                    <a:pt x="2336707" y="1646234"/>
                  </a:lnTo>
                  <a:cubicBezTo>
                    <a:pt x="2421651" y="1581131"/>
                    <a:pt x="2488269" y="1495111"/>
                    <a:pt x="2530056" y="1396584"/>
                  </a:cubicBezTo>
                  <a:lnTo>
                    <a:pt x="2990961" y="309572"/>
                  </a:lnTo>
                  <a:cubicBezTo>
                    <a:pt x="3038100" y="198387"/>
                    <a:pt x="2988027" y="69895"/>
                    <a:pt x="2878090" y="19926"/>
                  </a:cubicBezTo>
                  <a:close/>
                </a:path>
              </a:pathLst>
            </a:custGeom>
            <a:solidFill>
              <a:srgbClr val="EBAE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080C715E-9BAE-4194-84DA-AFE4D6F4269D}"/>
              </a:ext>
            </a:extLst>
          </p:cNvPr>
          <p:cNvSpPr/>
          <p:nvPr/>
        </p:nvSpPr>
        <p:spPr>
          <a:xfrm>
            <a:off x="7474668" y="1386721"/>
            <a:ext cx="1242830" cy="1456610"/>
          </a:xfrm>
          <a:custGeom>
            <a:avLst/>
            <a:gdLst>
              <a:gd name="connsiteX0" fmla="*/ 135242 w 218045"/>
              <a:gd name="connsiteY0" fmla="*/ 255096 h 255551"/>
              <a:gd name="connsiteX1" fmla="*/ 188627 w 218045"/>
              <a:gd name="connsiteY1" fmla="*/ 189628 h 255551"/>
              <a:gd name="connsiteX2" fmla="*/ 216972 w 218045"/>
              <a:gd name="connsiteY2" fmla="*/ 111138 h 255551"/>
              <a:gd name="connsiteX3" fmla="*/ 107999 w 218045"/>
              <a:gd name="connsiteY3" fmla="*/ -456 h 255551"/>
              <a:gd name="connsiteX4" fmla="*/ -1021 w 218045"/>
              <a:gd name="connsiteY4" fmla="*/ 111129 h 255551"/>
              <a:gd name="connsiteX5" fmla="*/ 27324 w 218045"/>
              <a:gd name="connsiteY5" fmla="*/ 189618 h 255551"/>
              <a:gd name="connsiteX6" fmla="*/ 80732 w 218045"/>
              <a:gd name="connsiteY6" fmla="*/ 255096 h 255551"/>
              <a:gd name="connsiteX7" fmla="*/ 135242 w 218045"/>
              <a:gd name="connsiteY7" fmla="*/ 255096 h 2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45" h="255551">
                <a:moveTo>
                  <a:pt x="135242" y="255096"/>
                </a:moveTo>
                <a:cubicBezTo>
                  <a:pt x="135242" y="223255"/>
                  <a:pt x="170856" y="209563"/>
                  <a:pt x="188627" y="189628"/>
                </a:cubicBezTo>
                <a:cubicBezTo>
                  <a:pt x="207477" y="167927"/>
                  <a:pt x="217582" y="139933"/>
                  <a:pt x="216972" y="111138"/>
                </a:cubicBezTo>
                <a:cubicBezTo>
                  <a:pt x="216503" y="50521"/>
                  <a:pt x="168300" y="1180"/>
                  <a:pt x="107999" y="-456"/>
                </a:cubicBezTo>
                <a:cubicBezTo>
                  <a:pt x="47675" y="1169"/>
                  <a:pt x="-529" y="50507"/>
                  <a:pt x="-1021" y="111129"/>
                </a:cubicBezTo>
                <a:cubicBezTo>
                  <a:pt x="-1631" y="139924"/>
                  <a:pt x="8498" y="167918"/>
                  <a:pt x="27324" y="189618"/>
                </a:cubicBezTo>
                <a:cubicBezTo>
                  <a:pt x="45143" y="209563"/>
                  <a:pt x="80732" y="223255"/>
                  <a:pt x="80732" y="255096"/>
                </a:cubicBezTo>
                <a:lnTo>
                  <a:pt x="135242" y="2550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1" name="Freeform: Shape 7">
            <a:extLst>
              <a:ext uri="{FF2B5EF4-FFF2-40B4-BE49-F238E27FC236}">
                <a16:creationId xmlns:a16="http://schemas.microsoft.com/office/drawing/2014/main" id="{C10FA56B-A5DC-440B-88D8-9D0392B0E28E}"/>
              </a:ext>
            </a:extLst>
          </p:cNvPr>
          <p:cNvSpPr/>
          <p:nvPr/>
        </p:nvSpPr>
        <p:spPr>
          <a:xfrm>
            <a:off x="7942539" y="3164089"/>
            <a:ext cx="307355" cy="227174"/>
          </a:xfrm>
          <a:custGeom>
            <a:avLst/>
            <a:gdLst>
              <a:gd name="connsiteX0" fmla="*/ -1047 w 53923"/>
              <a:gd name="connsiteY0" fmla="*/ -456 h 39856"/>
              <a:gd name="connsiteX1" fmla="*/ 52877 w 53923"/>
              <a:gd name="connsiteY1" fmla="*/ -456 h 39856"/>
              <a:gd name="connsiteX2" fmla="*/ 52877 w 53923"/>
              <a:gd name="connsiteY2" fmla="*/ 9508 h 39856"/>
              <a:gd name="connsiteX3" fmla="*/ 25915 w 53923"/>
              <a:gd name="connsiteY3" fmla="*/ 39401 h 39856"/>
              <a:gd name="connsiteX4" fmla="*/ -1047 w 53923"/>
              <a:gd name="connsiteY4" fmla="*/ 9508 h 39856"/>
              <a:gd name="connsiteX5" fmla="*/ -1047 w 53923"/>
              <a:gd name="connsiteY5" fmla="*/ -456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23" h="39856">
                <a:moveTo>
                  <a:pt x="-1047" y="-456"/>
                </a:moveTo>
                <a:lnTo>
                  <a:pt x="52877" y="-456"/>
                </a:lnTo>
                <a:lnTo>
                  <a:pt x="52877" y="9508"/>
                </a:lnTo>
                <a:cubicBezTo>
                  <a:pt x="52877" y="26018"/>
                  <a:pt x="40803" y="39401"/>
                  <a:pt x="25915" y="39401"/>
                </a:cubicBezTo>
                <a:cubicBezTo>
                  <a:pt x="11027" y="39401"/>
                  <a:pt x="-1047" y="26018"/>
                  <a:pt x="-1047" y="9508"/>
                </a:cubicBezTo>
                <a:lnTo>
                  <a:pt x="-1047" y="-456"/>
                </a:lnTo>
                <a:close/>
              </a:path>
            </a:pathLst>
          </a:custGeom>
          <a:solidFill>
            <a:srgbClr val="95A5A5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85ED6AF3-6AED-49C2-819D-5E0AAF37AFB9}"/>
              </a:ext>
            </a:extLst>
          </p:cNvPr>
          <p:cNvSpPr/>
          <p:nvPr/>
        </p:nvSpPr>
        <p:spPr>
          <a:xfrm>
            <a:off x="8891209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33D89625-19C5-4C69-BC9D-FB5DC8C67A22}"/>
              </a:ext>
            </a:extLst>
          </p:cNvPr>
          <p:cNvSpPr/>
          <p:nvPr/>
        </p:nvSpPr>
        <p:spPr>
          <a:xfrm>
            <a:off x="8637360" y="1239756"/>
            <a:ext cx="227203" cy="227174"/>
          </a:xfrm>
          <a:custGeom>
            <a:avLst/>
            <a:gdLst>
              <a:gd name="connsiteX0" fmla="*/ 8603 w 39861"/>
              <a:gd name="connsiteY0" fmla="*/ 39400 h 39856"/>
              <a:gd name="connsiteX1" fmla="*/ -306 w 39861"/>
              <a:gd name="connsiteY1" fmla="*/ 33448 h 39856"/>
              <a:gd name="connsiteX2" fmla="*/ 1780 w 39861"/>
              <a:gd name="connsiteY2" fmla="*/ 22935 h 39856"/>
              <a:gd name="connsiteX3" fmla="*/ 22248 w 39861"/>
              <a:gd name="connsiteY3" fmla="*/ 2488 h 39856"/>
              <a:gd name="connsiteX4" fmla="*/ 31603 w 39861"/>
              <a:gd name="connsiteY4" fmla="*/ -142 h 39856"/>
              <a:gd name="connsiteX5" fmla="*/ 38495 w 39861"/>
              <a:gd name="connsiteY5" fmla="*/ 6744 h 39856"/>
              <a:gd name="connsiteX6" fmla="*/ 35869 w 39861"/>
              <a:gd name="connsiteY6" fmla="*/ 16119 h 39856"/>
              <a:gd name="connsiteX7" fmla="*/ 15425 w 39861"/>
              <a:gd name="connsiteY7" fmla="*/ 36575 h 39856"/>
              <a:gd name="connsiteX8" fmla="*/ 8603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8603" y="39400"/>
                </a:moveTo>
                <a:cubicBezTo>
                  <a:pt x="4711" y="39405"/>
                  <a:pt x="1194" y="37054"/>
                  <a:pt x="-306" y="33448"/>
                </a:cubicBezTo>
                <a:cubicBezTo>
                  <a:pt x="-1807" y="29840"/>
                  <a:pt x="-986" y="25690"/>
                  <a:pt x="1780" y="22935"/>
                </a:cubicBezTo>
                <a:lnTo>
                  <a:pt x="22248" y="2488"/>
                </a:lnTo>
                <a:cubicBezTo>
                  <a:pt x="24663" y="-18"/>
                  <a:pt x="28250" y="-1024"/>
                  <a:pt x="31603" y="-142"/>
                </a:cubicBezTo>
                <a:cubicBezTo>
                  <a:pt x="34979" y="739"/>
                  <a:pt x="37628" y="3375"/>
                  <a:pt x="38495" y="6744"/>
                </a:cubicBezTo>
                <a:cubicBezTo>
                  <a:pt x="39386" y="10115"/>
                  <a:pt x="38378" y="13698"/>
                  <a:pt x="35869" y="16119"/>
                </a:cubicBezTo>
                <a:lnTo>
                  <a:pt x="15425" y="36575"/>
                </a:lnTo>
                <a:cubicBezTo>
                  <a:pt x="13620" y="38385"/>
                  <a:pt x="11158" y="39400"/>
                  <a:pt x="8603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AE79703E-B2DF-48C1-8DF7-1A8F8752ECF2}"/>
              </a:ext>
            </a:extLst>
          </p:cNvPr>
          <p:cNvSpPr/>
          <p:nvPr/>
        </p:nvSpPr>
        <p:spPr>
          <a:xfrm>
            <a:off x="8049178" y="945716"/>
            <a:ext cx="93541" cy="267267"/>
          </a:xfrm>
          <a:custGeom>
            <a:avLst/>
            <a:gdLst>
              <a:gd name="connsiteX0" fmla="*/ 7159 w 16411"/>
              <a:gd name="connsiteY0" fmla="*/ 46434 h 46890"/>
              <a:gd name="connsiteX1" fmla="*/ -1047 w 16411"/>
              <a:gd name="connsiteY1" fmla="*/ 37056 h 46890"/>
              <a:gd name="connsiteX2" fmla="*/ -1047 w 16411"/>
              <a:gd name="connsiteY2" fmla="*/ 8922 h 46890"/>
              <a:gd name="connsiteX3" fmla="*/ 7159 w 16411"/>
              <a:gd name="connsiteY3" fmla="*/ -456 h 46890"/>
              <a:gd name="connsiteX4" fmla="*/ 15365 w 16411"/>
              <a:gd name="connsiteY4" fmla="*/ 8922 h 46890"/>
              <a:gd name="connsiteX5" fmla="*/ 15365 w 16411"/>
              <a:gd name="connsiteY5" fmla="*/ 37056 h 46890"/>
              <a:gd name="connsiteX6" fmla="*/ 7159 w 16411"/>
              <a:gd name="connsiteY6" fmla="*/ 46434 h 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11" h="46890">
                <a:moveTo>
                  <a:pt x="7159" y="46434"/>
                </a:moveTo>
                <a:cubicBezTo>
                  <a:pt x="2634" y="46434"/>
                  <a:pt x="-1047" y="42235"/>
                  <a:pt x="-1047" y="37056"/>
                </a:cubicBezTo>
                <a:lnTo>
                  <a:pt x="-1047" y="8922"/>
                </a:lnTo>
                <a:cubicBezTo>
                  <a:pt x="-1047" y="3743"/>
                  <a:pt x="2634" y="-456"/>
                  <a:pt x="7159" y="-456"/>
                </a:cubicBezTo>
                <a:cubicBezTo>
                  <a:pt x="11684" y="-456"/>
                  <a:pt x="15365" y="3743"/>
                  <a:pt x="15365" y="8922"/>
                </a:cubicBezTo>
                <a:lnTo>
                  <a:pt x="15365" y="37056"/>
                </a:lnTo>
                <a:cubicBezTo>
                  <a:pt x="15365" y="42235"/>
                  <a:pt x="11684" y="46434"/>
                  <a:pt x="7159" y="46434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3C3DB90D-0FF1-40FD-9B2A-313482885DA3}"/>
              </a:ext>
            </a:extLst>
          </p:cNvPr>
          <p:cNvSpPr/>
          <p:nvPr/>
        </p:nvSpPr>
        <p:spPr>
          <a:xfrm>
            <a:off x="7327744" y="1239756"/>
            <a:ext cx="227203" cy="227174"/>
          </a:xfrm>
          <a:custGeom>
            <a:avLst/>
            <a:gdLst>
              <a:gd name="connsiteX0" fmla="*/ 29164 w 39861"/>
              <a:gd name="connsiteY0" fmla="*/ 39400 h 39856"/>
              <a:gd name="connsiteX1" fmla="*/ 22342 w 39861"/>
              <a:gd name="connsiteY1" fmla="*/ 36575 h 39856"/>
              <a:gd name="connsiteX2" fmla="*/ 1898 w 39861"/>
              <a:gd name="connsiteY2" fmla="*/ 16119 h 39856"/>
              <a:gd name="connsiteX3" fmla="*/ -728 w 39861"/>
              <a:gd name="connsiteY3" fmla="*/ 6744 h 39856"/>
              <a:gd name="connsiteX4" fmla="*/ 6165 w 39861"/>
              <a:gd name="connsiteY4" fmla="*/ -142 h 39856"/>
              <a:gd name="connsiteX5" fmla="*/ 15519 w 39861"/>
              <a:gd name="connsiteY5" fmla="*/ 2488 h 39856"/>
              <a:gd name="connsiteX6" fmla="*/ 35987 w 39861"/>
              <a:gd name="connsiteY6" fmla="*/ 22935 h 39856"/>
              <a:gd name="connsiteX7" fmla="*/ 38074 w 39861"/>
              <a:gd name="connsiteY7" fmla="*/ 33448 h 39856"/>
              <a:gd name="connsiteX8" fmla="*/ 29164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29164" y="39400"/>
                </a:moveTo>
                <a:cubicBezTo>
                  <a:pt x="26609" y="39400"/>
                  <a:pt x="24147" y="38385"/>
                  <a:pt x="22342" y="36575"/>
                </a:cubicBezTo>
                <a:lnTo>
                  <a:pt x="1898" y="16119"/>
                </a:lnTo>
                <a:cubicBezTo>
                  <a:pt x="-611" y="13698"/>
                  <a:pt x="-1619" y="10115"/>
                  <a:pt x="-728" y="6744"/>
                </a:cubicBezTo>
                <a:cubicBezTo>
                  <a:pt x="163" y="3375"/>
                  <a:pt x="2789" y="739"/>
                  <a:pt x="6165" y="-142"/>
                </a:cubicBezTo>
                <a:cubicBezTo>
                  <a:pt x="9517" y="-1024"/>
                  <a:pt x="13105" y="-18"/>
                  <a:pt x="15519" y="2488"/>
                </a:cubicBezTo>
                <a:lnTo>
                  <a:pt x="35987" y="22935"/>
                </a:lnTo>
                <a:cubicBezTo>
                  <a:pt x="38753" y="25690"/>
                  <a:pt x="39574" y="29840"/>
                  <a:pt x="38074" y="33448"/>
                </a:cubicBezTo>
                <a:cubicBezTo>
                  <a:pt x="36597" y="37054"/>
                  <a:pt x="33080" y="39405"/>
                  <a:pt x="29164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6073574F-E5FB-4106-B0A7-D2D8EA3471C5}"/>
              </a:ext>
            </a:extLst>
          </p:cNvPr>
          <p:cNvSpPr/>
          <p:nvPr/>
        </p:nvSpPr>
        <p:spPr>
          <a:xfrm>
            <a:off x="7033693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B44E1DDB-1044-4391-854A-C566393E30BF}"/>
              </a:ext>
            </a:extLst>
          </p:cNvPr>
          <p:cNvSpPr/>
          <p:nvPr/>
        </p:nvSpPr>
        <p:spPr>
          <a:xfrm>
            <a:off x="7621679" y="1386741"/>
            <a:ext cx="948802" cy="1042348"/>
          </a:xfrm>
          <a:custGeom>
            <a:avLst/>
            <a:gdLst>
              <a:gd name="connsiteX0" fmla="*/ 165414 w 166460"/>
              <a:gd name="connsiteY0" fmla="*/ 90980 h 182872"/>
              <a:gd name="connsiteX1" fmla="*/ 82183 w 166460"/>
              <a:gd name="connsiteY1" fmla="*/ 182416 h 182872"/>
              <a:gd name="connsiteX2" fmla="*/ -1047 w 166460"/>
              <a:gd name="connsiteY2" fmla="*/ 90980 h 182872"/>
              <a:gd name="connsiteX3" fmla="*/ 82183 w 166460"/>
              <a:gd name="connsiteY3" fmla="*/ -456 h 182872"/>
              <a:gd name="connsiteX4" fmla="*/ 165414 w 166460"/>
              <a:gd name="connsiteY4" fmla="*/ 90980 h 1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60" h="182872">
                <a:moveTo>
                  <a:pt x="165414" y="90980"/>
                </a:moveTo>
                <a:cubicBezTo>
                  <a:pt x="165414" y="141476"/>
                  <a:pt x="128159" y="182416"/>
                  <a:pt x="82183" y="182416"/>
                </a:cubicBezTo>
                <a:cubicBezTo>
                  <a:pt x="36231" y="182416"/>
                  <a:pt x="-1047" y="141476"/>
                  <a:pt x="-1047" y="90980"/>
                </a:cubicBezTo>
                <a:cubicBezTo>
                  <a:pt x="-1047" y="40482"/>
                  <a:pt x="36231" y="-456"/>
                  <a:pt x="82183" y="-456"/>
                </a:cubicBezTo>
                <a:cubicBezTo>
                  <a:pt x="128159" y="-456"/>
                  <a:pt x="165414" y="40482"/>
                  <a:pt x="165414" y="90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5B0099C5-7700-4E9D-B6D3-8B131FF63AD8}"/>
              </a:ext>
            </a:extLst>
          </p:cNvPr>
          <p:cNvSpPr/>
          <p:nvPr/>
        </p:nvSpPr>
        <p:spPr>
          <a:xfrm>
            <a:off x="7728592" y="1907898"/>
            <a:ext cx="734988" cy="988895"/>
          </a:xfrm>
          <a:custGeom>
            <a:avLst/>
            <a:gdLst>
              <a:gd name="connsiteX0" fmla="*/ 81855 w 128948"/>
              <a:gd name="connsiteY0" fmla="*/ 173038 h 173494"/>
              <a:gd name="connsiteX1" fmla="*/ 72641 w 128948"/>
              <a:gd name="connsiteY1" fmla="*/ 163911 h 173494"/>
              <a:gd name="connsiteX2" fmla="*/ 72641 w 128948"/>
              <a:gd name="connsiteY2" fmla="*/ 54333 h 173494"/>
              <a:gd name="connsiteX3" fmla="*/ 54213 w 128948"/>
              <a:gd name="connsiteY3" fmla="*/ 54333 h 173494"/>
              <a:gd name="connsiteX4" fmla="*/ 54213 w 128948"/>
              <a:gd name="connsiteY4" fmla="*/ 163911 h 173494"/>
              <a:gd name="connsiteX5" fmla="*/ 44999 w 128948"/>
              <a:gd name="connsiteY5" fmla="*/ 173038 h 173494"/>
              <a:gd name="connsiteX6" fmla="*/ 35809 w 128948"/>
              <a:gd name="connsiteY6" fmla="*/ 163911 h 173494"/>
              <a:gd name="connsiteX7" fmla="*/ 35809 w 128948"/>
              <a:gd name="connsiteY7" fmla="*/ 54333 h 173494"/>
              <a:gd name="connsiteX8" fmla="*/ 26595 w 128948"/>
              <a:gd name="connsiteY8" fmla="*/ 54333 h 173494"/>
              <a:gd name="connsiteX9" fmla="*/ -1047 w 128948"/>
              <a:gd name="connsiteY9" fmla="*/ 26935 h 173494"/>
              <a:gd name="connsiteX10" fmla="*/ 26595 w 128948"/>
              <a:gd name="connsiteY10" fmla="*/ -456 h 173494"/>
              <a:gd name="connsiteX11" fmla="*/ 54213 w 128948"/>
              <a:gd name="connsiteY11" fmla="*/ 26935 h 173494"/>
              <a:gd name="connsiteX12" fmla="*/ 54213 w 128948"/>
              <a:gd name="connsiteY12" fmla="*/ 36069 h 173494"/>
              <a:gd name="connsiteX13" fmla="*/ 72641 w 128948"/>
              <a:gd name="connsiteY13" fmla="*/ 36069 h 173494"/>
              <a:gd name="connsiteX14" fmla="*/ 72641 w 128948"/>
              <a:gd name="connsiteY14" fmla="*/ 26935 h 173494"/>
              <a:gd name="connsiteX15" fmla="*/ 100283 w 128948"/>
              <a:gd name="connsiteY15" fmla="*/ -456 h 173494"/>
              <a:gd name="connsiteX16" fmla="*/ 127901 w 128948"/>
              <a:gd name="connsiteY16" fmla="*/ 26935 h 173494"/>
              <a:gd name="connsiteX17" fmla="*/ 100283 w 128948"/>
              <a:gd name="connsiteY17" fmla="*/ 54333 h 173494"/>
              <a:gd name="connsiteX18" fmla="*/ 91069 w 128948"/>
              <a:gd name="connsiteY18" fmla="*/ 54333 h 173494"/>
              <a:gd name="connsiteX19" fmla="*/ 91069 w 128948"/>
              <a:gd name="connsiteY19" fmla="*/ 163911 h 173494"/>
              <a:gd name="connsiteX20" fmla="*/ 81855 w 128948"/>
              <a:gd name="connsiteY20" fmla="*/ 173038 h 173494"/>
              <a:gd name="connsiteX21" fmla="*/ 91069 w 128948"/>
              <a:gd name="connsiteY21" fmla="*/ 36069 h 173494"/>
              <a:gd name="connsiteX22" fmla="*/ 100283 w 128948"/>
              <a:gd name="connsiteY22" fmla="*/ 36069 h 173494"/>
              <a:gd name="connsiteX23" fmla="*/ 109474 w 128948"/>
              <a:gd name="connsiteY23" fmla="*/ 26935 h 173494"/>
              <a:gd name="connsiteX24" fmla="*/ 100283 w 128948"/>
              <a:gd name="connsiteY24" fmla="*/ 17808 h 173494"/>
              <a:gd name="connsiteX25" fmla="*/ 91069 w 128948"/>
              <a:gd name="connsiteY25" fmla="*/ 26935 h 173494"/>
              <a:gd name="connsiteX26" fmla="*/ 91069 w 128948"/>
              <a:gd name="connsiteY26" fmla="*/ 36069 h 173494"/>
              <a:gd name="connsiteX27" fmla="*/ 26595 w 128948"/>
              <a:gd name="connsiteY27" fmla="*/ 17808 h 173494"/>
              <a:gd name="connsiteX28" fmla="*/ 17381 w 128948"/>
              <a:gd name="connsiteY28" fmla="*/ 26935 h 173494"/>
              <a:gd name="connsiteX29" fmla="*/ 26595 w 128948"/>
              <a:gd name="connsiteY29" fmla="*/ 36069 h 173494"/>
              <a:gd name="connsiteX30" fmla="*/ 35809 w 128948"/>
              <a:gd name="connsiteY30" fmla="*/ 36069 h 173494"/>
              <a:gd name="connsiteX31" fmla="*/ 35809 w 128948"/>
              <a:gd name="connsiteY31" fmla="*/ 26935 h 173494"/>
              <a:gd name="connsiteX32" fmla="*/ 26595 w 128948"/>
              <a:gd name="connsiteY32" fmla="*/ 17808 h 17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8948" h="173494">
                <a:moveTo>
                  <a:pt x="81855" y="173038"/>
                </a:moveTo>
                <a:cubicBezTo>
                  <a:pt x="76768" y="173038"/>
                  <a:pt x="72641" y="168952"/>
                  <a:pt x="72641" y="163911"/>
                </a:cubicBezTo>
                <a:lnTo>
                  <a:pt x="72641" y="54333"/>
                </a:lnTo>
                <a:lnTo>
                  <a:pt x="54213" y="54333"/>
                </a:lnTo>
                <a:lnTo>
                  <a:pt x="54213" y="163911"/>
                </a:lnTo>
                <a:cubicBezTo>
                  <a:pt x="54213" y="168952"/>
                  <a:pt x="50087" y="173038"/>
                  <a:pt x="44999" y="173038"/>
                </a:cubicBezTo>
                <a:cubicBezTo>
                  <a:pt x="39912" y="173038"/>
                  <a:pt x="35809" y="168952"/>
                  <a:pt x="35809" y="163911"/>
                </a:cubicBezTo>
                <a:lnTo>
                  <a:pt x="35809" y="54333"/>
                </a:lnTo>
                <a:lnTo>
                  <a:pt x="26595" y="54333"/>
                </a:lnTo>
                <a:cubicBezTo>
                  <a:pt x="11332" y="54333"/>
                  <a:pt x="-1047" y="42066"/>
                  <a:pt x="-1047" y="26935"/>
                </a:cubicBezTo>
                <a:cubicBezTo>
                  <a:pt x="-1047" y="11806"/>
                  <a:pt x="11332" y="-456"/>
                  <a:pt x="26595" y="-456"/>
                </a:cubicBezTo>
                <a:cubicBezTo>
                  <a:pt x="41858" y="-456"/>
                  <a:pt x="54213" y="11806"/>
                  <a:pt x="54213" y="26935"/>
                </a:cubicBezTo>
                <a:lnTo>
                  <a:pt x="54213" y="36069"/>
                </a:lnTo>
                <a:lnTo>
                  <a:pt x="72641" y="36069"/>
                </a:lnTo>
                <a:lnTo>
                  <a:pt x="72641" y="26935"/>
                </a:lnTo>
                <a:cubicBezTo>
                  <a:pt x="72641" y="11806"/>
                  <a:pt x="85020" y="-456"/>
                  <a:pt x="100283" y="-456"/>
                </a:cubicBezTo>
                <a:cubicBezTo>
                  <a:pt x="115546" y="-456"/>
                  <a:pt x="127901" y="11806"/>
                  <a:pt x="127901" y="26935"/>
                </a:cubicBezTo>
                <a:cubicBezTo>
                  <a:pt x="127901" y="42066"/>
                  <a:pt x="115546" y="54333"/>
                  <a:pt x="100283" y="54333"/>
                </a:cubicBezTo>
                <a:lnTo>
                  <a:pt x="91069" y="54333"/>
                </a:lnTo>
                <a:lnTo>
                  <a:pt x="91069" y="163911"/>
                </a:lnTo>
                <a:cubicBezTo>
                  <a:pt x="91069" y="168952"/>
                  <a:pt x="86943" y="173038"/>
                  <a:pt x="81855" y="173038"/>
                </a:cubicBezTo>
                <a:close/>
                <a:moveTo>
                  <a:pt x="91069" y="36069"/>
                </a:moveTo>
                <a:lnTo>
                  <a:pt x="100283" y="36069"/>
                </a:lnTo>
                <a:cubicBezTo>
                  <a:pt x="105347" y="36069"/>
                  <a:pt x="109474" y="31983"/>
                  <a:pt x="109474" y="26935"/>
                </a:cubicBezTo>
                <a:cubicBezTo>
                  <a:pt x="109474" y="21894"/>
                  <a:pt x="105347" y="17808"/>
                  <a:pt x="100283" y="17808"/>
                </a:cubicBezTo>
                <a:cubicBezTo>
                  <a:pt x="95195" y="17808"/>
                  <a:pt x="91069" y="21894"/>
                  <a:pt x="91069" y="26935"/>
                </a:cubicBezTo>
                <a:lnTo>
                  <a:pt x="91069" y="36069"/>
                </a:lnTo>
                <a:close/>
                <a:moveTo>
                  <a:pt x="26595" y="17808"/>
                </a:moveTo>
                <a:cubicBezTo>
                  <a:pt x="21507" y="17808"/>
                  <a:pt x="17381" y="21894"/>
                  <a:pt x="17381" y="26935"/>
                </a:cubicBezTo>
                <a:cubicBezTo>
                  <a:pt x="17381" y="31983"/>
                  <a:pt x="21507" y="36069"/>
                  <a:pt x="26595" y="36069"/>
                </a:cubicBezTo>
                <a:lnTo>
                  <a:pt x="35809" y="36069"/>
                </a:lnTo>
                <a:lnTo>
                  <a:pt x="35809" y="26935"/>
                </a:lnTo>
                <a:cubicBezTo>
                  <a:pt x="35809" y="21894"/>
                  <a:pt x="31682" y="17808"/>
                  <a:pt x="26595" y="178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787A9924-1FCB-48E2-96E8-9A2283B98C5D}"/>
              </a:ext>
            </a:extLst>
          </p:cNvPr>
          <p:cNvSpPr/>
          <p:nvPr/>
        </p:nvSpPr>
        <p:spPr>
          <a:xfrm>
            <a:off x="7848861" y="2843339"/>
            <a:ext cx="521174" cy="320721"/>
          </a:xfrm>
          <a:custGeom>
            <a:avLst/>
            <a:gdLst>
              <a:gd name="connsiteX0" fmla="*/ 72102 w 91436"/>
              <a:gd name="connsiteY0" fmla="*/ -456 h 56268"/>
              <a:gd name="connsiteX1" fmla="*/ 90389 w 91436"/>
              <a:gd name="connsiteY1" fmla="*/ -456 h 56268"/>
              <a:gd name="connsiteX2" fmla="*/ 90389 w 91436"/>
              <a:gd name="connsiteY2" fmla="*/ 55812 h 56268"/>
              <a:gd name="connsiteX3" fmla="*/ 72102 w 91436"/>
              <a:gd name="connsiteY3" fmla="*/ 55812 h 56268"/>
              <a:gd name="connsiteX4" fmla="*/ 17240 w 91436"/>
              <a:gd name="connsiteY4" fmla="*/ 55812 h 56268"/>
              <a:gd name="connsiteX5" fmla="*/ -1047 w 91436"/>
              <a:gd name="connsiteY5" fmla="*/ 55812 h 56268"/>
              <a:gd name="connsiteX6" fmla="*/ -1047 w 91436"/>
              <a:gd name="connsiteY6" fmla="*/ -456 h 56268"/>
              <a:gd name="connsiteX7" fmla="*/ 17240 w 91436"/>
              <a:gd name="connsiteY7" fmla="*/ -456 h 5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6" h="56268">
                <a:moveTo>
                  <a:pt x="72102" y="-456"/>
                </a:moveTo>
                <a:cubicBezTo>
                  <a:pt x="82207" y="-456"/>
                  <a:pt x="90389" y="-456"/>
                  <a:pt x="90389" y="-456"/>
                </a:cubicBezTo>
                <a:lnTo>
                  <a:pt x="90389" y="55812"/>
                </a:lnTo>
                <a:cubicBezTo>
                  <a:pt x="90389" y="55812"/>
                  <a:pt x="82207" y="55812"/>
                  <a:pt x="72102" y="55812"/>
                </a:cubicBezTo>
                <a:lnTo>
                  <a:pt x="17240" y="55812"/>
                </a:lnTo>
                <a:cubicBezTo>
                  <a:pt x="7159" y="55812"/>
                  <a:pt x="-1047" y="55812"/>
                  <a:pt x="-1047" y="55812"/>
                </a:cubicBezTo>
                <a:lnTo>
                  <a:pt x="-1047" y="-456"/>
                </a:lnTo>
                <a:cubicBezTo>
                  <a:pt x="-1047" y="-456"/>
                  <a:pt x="7159" y="-456"/>
                  <a:pt x="17240" y="-456"/>
                </a:cubicBezTo>
                <a:close/>
              </a:path>
            </a:pathLst>
          </a:custGeom>
          <a:solidFill>
            <a:srgbClr val="BDC3C7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08" y="217679"/>
            <a:ext cx="5213118" cy="474208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961953" y="336581"/>
            <a:ext cx="1883398" cy="4221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25265" y="1504617"/>
            <a:ext cx="1882526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62652" y="4428207"/>
            <a:ext cx="4407952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24"/>
          <p:cNvSpPr/>
          <p:nvPr/>
        </p:nvSpPr>
        <p:spPr>
          <a:xfrm rot="5400000">
            <a:off x="2257170" y="2093973"/>
            <a:ext cx="3979323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22413" y="3868667"/>
            <a:ext cx="2449016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val 26"/>
          <p:cNvSpPr/>
          <p:nvPr/>
        </p:nvSpPr>
        <p:spPr>
          <a:xfrm rot="5400000">
            <a:off x="3755608" y="1747757"/>
            <a:ext cx="3538949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val 27"/>
          <p:cNvSpPr/>
          <p:nvPr/>
        </p:nvSpPr>
        <p:spPr>
          <a:xfrm rot="5400000">
            <a:off x="1460704" y="1426022"/>
            <a:ext cx="2924127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val 23"/>
          <p:cNvSpPr/>
          <p:nvPr/>
        </p:nvSpPr>
        <p:spPr>
          <a:xfrm rot="5400000">
            <a:off x="4431141" y="1728712"/>
            <a:ext cx="3487678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5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7 L -8.33333E-7 0.0663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D55B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C1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4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1255" y="192538"/>
            <a:ext cx="8676456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Ideal Sans Bold" pitchFamily="50" charset="0"/>
              </a:rPr>
              <a:t>I love my family!</a:t>
            </a:r>
          </a:p>
        </p:txBody>
      </p:sp>
      <p:sp>
        <p:nvSpPr>
          <p:cNvPr id="3" name="Heart 2"/>
          <p:cNvSpPr/>
          <p:nvPr/>
        </p:nvSpPr>
        <p:spPr>
          <a:xfrm>
            <a:off x="6660232" y="312889"/>
            <a:ext cx="576064" cy="504056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2" y="259980"/>
            <a:ext cx="1072451" cy="514220"/>
          </a:xfrm>
          <a:prstGeom prst="rect">
            <a:avLst/>
          </a:prstGeom>
        </p:spPr>
      </p:pic>
      <p:pic>
        <p:nvPicPr>
          <p:cNvPr id="4" name="I Love My Family - Children Sing-Al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86" y="969208"/>
            <a:ext cx="8826228" cy="4174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37362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233941" y="385655"/>
            <a:ext cx="463187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Ideal Sans Bold" pitchFamily="50" charset="0"/>
              </a:rPr>
              <a:t>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/>
          <a:stretch/>
        </p:blipFill>
        <p:spPr>
          <a:xfrm>
            <a:off x="356449" y="1411508"/>
            <a:ext cx="8431101" cy="2600402"/>
          </a:xfrm>
          <a:prstGeom prst="rect">
            <a:avLst/>
          </a:prstGeom>
        </p:spPr>
      </p:pic>
      <p:pic>
        <p:nvPicPr>
          <p:cNvPr id="6" name="1.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2629" y="4515966"/>
            <a:ext cx="304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90358">
            <a:off x="1054778" y="3867978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42756">
            <a:off x="2328609" y="3810599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70113">
            <a:off x="3748730" y="3810597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14409">
            <a:off x="5297707" y="381973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78099">
            <a:off x="6907231" y="3812877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96371">
            <a:off x="7970805" y="3089977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24717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275638" y="462512"/>
            <a:ext cx="463187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Ideal Sans Bold" pitchFamily="50" charset="0"/>
              </a:rPr>
              <a:t>Review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A828BD-8DD5-44C5-A269-21BE55CD515F}"/>
              </a:ext>
            </a:extLst>
          </p:cNvPr>
          <p:cNvSpPr/>
          <p:nvPr/>
        </p:nvSpPr>
        <p:spPr>
          <a:xfrm>
            <a:off x="7668344" y="1561964"/>
            <a:ext cx="1119206" cy="187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1583915"/>
            <a:ext cx="8280920" cy="222357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5B355E-CB69-49B4-94AA-14485D81C09F}"/>
              </a:ext>
            </a:extLst>
          </p:cNvPr>
          <p:cNvSpPr/>
          <p:nvPr/>
        </p:nvSpPr>
        <p:spPr>
          <a:xfrm>
            <a:off x="395536" y="1707654"/>
            <a:ext cx="1551255" cy="206461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60B486-9831-4C3B-8AF7-F080AEE0F9FD}"/>
              </a:ext>
            </a:extLst>
          </p:cNvPr>
          <p:cNvSpPr/>
          <p:nvPr/>
        </p:nvSpPr>
        <p:spPr>
          <a:xfrm>
            <a:off x="3498047" y="1711913"/>
            <a:ext cx="1898964" cy="20603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F25BD4-A5B0-4BE2-93E5-8A82CB75AA48}"/>
              </a:ext>
            </a:extLst>
          </p:cNvPr>
          <p:cNvSpPr/>
          <p:nvPr/>
        </p:nvSpPr>
        <p:spPr>
          <a:xfrm>
            <a:off x="1946791" y="1733864"/>
            <a:ext cx="1551255" cy="20603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17784A-37BA-4084-92D3-A83B4E745814}"/>
              </a:ext>
            </a:extLst>
          </p:cNvPr>
          <p:cNvSpPr/>
          <p:nvPr/>
        </p:nvSpPr>
        <p:spPr>
          <a:xfrm>
            <a:off x="7193061" y="1677028"/>
            <a:ext cx="1637724" cy="21171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F2B290-8AC2-4EA6-B15A-D8A1E68EBC0F}"/>
              </a:ext>
            </a:extLst>
          </p:cNvPr>
          <p:cNvSpPr/>
          <p:nvPr/>
        </p:nvSpPr>
        <p:spPr>
          <a:xfrm>
            <a:off x="5397011" y="1712255"/>
            <a:ext cx="1800608" cy="20819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58819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47" y="-150184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326434" y="737015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564" y="1930759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117225" y="912742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Presentation</a:t>
            </a:r>
            <a:endParaRPr kumimoji="0" lang="zh-CN" altLang="en-US" sz="1245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96" y="188222"/>
            <a:ext cx="3348997" cy="1746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400175" y="2466740"/>
            <a:ext cx="662940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Task 4: Listen and repeat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82" y="14622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97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" y="571220"/>
            <a:ext cx="8249802" cy="4160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1306593"/>
            <a:ext cx="611448" cy="401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1779662"/>
            <a:ext cx="611448" cy="40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2250544"/>
            <a:ext cx="611448" cy="401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4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EA358CD9-5EC9-67BD-6717-382EE35D79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717343"/>
            <a:ext cx="486255" cy="486255"/>
          </a:xfrm>
          <a:prstGeom prst="rect">
            <a:avLst/>
          </a:prstGeom>
        </p:spPr>
      </p:pic>
      <p:pic>
        <p:nvPicPr>
          <p:cNvPr id="2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34514F36-4FC4-40BC-FE43-2D81C4AEF2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579" end="14450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4595" y="1240804"/>
            <a:ext cx="486255" cy="486255"/>
          </a:xfrm>
          <a:prstGeom prst="rect">
            <a:avLst/>
          </a:prstGeom>
        </p:spPr>
      </p:pic>
      <p:pic>
        <p:nvPicPr>
          <p:cNvPr id="5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0A1B651F-68E5-A581-AF1C-11778C197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091" end="8152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49024" y="1753755"/>
            <a:ext cx="486255" cy="486255"/>
          </a:xfrm>
          <a:prstGeom prst="rect">
            <a:avLst/>
          </a:prstGeom>
        </p:spPr>
      </p:pic>
      <p:pic>
        <p:nvPicPr>
          <p:cNvPr id="7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0468DD54-E0C1-23AE-0872-47DC7F0F90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157" end="1693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6179" y="2163928"/>
            <a:ext cx="486255" cy="486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13528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21" y="2395464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" y="194036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9996" y="2958098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039" y="-129384"/>
            <a:ext cx="4498800" cy="262471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04048" y="1714767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37479" y="601210"/>
            <a:ext cx="22140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Practice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02" y="192521"/>
            <a:ext cx="3348997" cy="1746508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270" y="778408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25464" y="2405218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Task 5: Look and say.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151" y="6135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6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b="15835"/>
          <a:stretch/>
        </p:blipFill>
        <p:spPr>
          <a:xfrm>
            <a:off x="158886" y="1445377"/>
            <a:ext cx="8604448" cy="3514391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1" b="87053"/>
          <a:stretch/>
        </p:blipFill>
        <p:spPr>
          <a:xfrm>
            <a:off x="342211" y="291512"/>
            <a:ext cx="2359265" cy="530280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291512"/>
            <a:ext cx="3744416" cy="63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4" name="TextBox 203"/>
          <p:cNvSpPr txBox="1"/>
          <p:nvPr/>
        </p:nvSpPr>
        <p:spPr>
          <a:xfrm>
            <a:off x="2483768" y="645623"/>
            <a:ext cx="4655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omic Sans MS" panose="030F0702030302020204" pitchFamily="66" charset="0"/>
              </a:rPr>
              <a:t>My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r>
              <a:rPr lang="en-US" sz="4000" i="1" dirty="0">
                <a:latin typeface="Comic Sans MS" panose="030F0702030302020204" pitchFamily="66" charset="0"/>
              </a:rPr>
              <a:t> is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Tom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2411760" y="664682"/>
            <a:ext cx="4896544" cy="6729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802450"/>
      </p:ext>
    </p:extLst>
  </p:cSld>
  <p:clrMapOvr>
    <a:masterClrMapping/>
  </p:clrMapOvr>
  <p:transition spd="slow">
    <p:cover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.Unit 1-lesson 2-period 2"/>
  <p:tag name="ISPRING_LMS_API_VERSION" val="SCORM 2004 (2nd edition)"/>
  <p:tag name="ISPRING_ULTRA_SCORM_COURSE_ID" val="E975C547-7D93-4436-B6DB-0FBCEFE0A05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3.Unit 1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OZ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mZ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OZ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5m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OZ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5m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OZkdVe8ZnLmYAAABoAAAAHAAAAHVuaXZlcnNhbC9sb2NhbF9zZXR0aW5ncy54bWyzsa/IzVEoSy0qzszPs1Uy1DNQUkjNS85PycxLt1UKDXHTtVBSKC5JzEtJzMnPS7VVystXUrC347LJyU9OzAlOLSkBKixWKMhJrEwtCknNBTJKUv0Sc4EqQzxd/RRcXTxDlPTtuABQSwMEFAACAAgAD2Z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9mR1WhbY9iTAAAAGsAAAAbAAAAdW5pdmVyc2FsL3VuaXZlcnNhbC5wbmcueG1ss7GvyM1RKEstKs7Mz7NVMtQzULK34+WyKShKLctMLVeoAIoBBSFASaHSVsnECMEtz0wpyQCpMDBBCGakZqZnlNgqWRhZwAX1gWYCAFBLAQIAABQAAgAIAIxeVlE2YVgCRwMAAOEJAAAUAAAAAAAAAAEAAAAAAAAAAAB1bml2ZXJzYWwvcGxheWVyLnhtbFBLAQIAABQAAgAIAA5mR1WcXjIIFAYAADcXAAAdAAAAAAAAAAEAAAAAAHkDAAB1bml2ZXJzYWwvY29tbW9uX21lc3NhZ2VzLmxuZ1BLAQIAABQAAgAIAA5mR1UVHmAbowAAAH8BAAAuAAAAAAAAAAEAAAAAAMgJAAB1bml2ZXJzYWwvcGxheWJhY2tfYW5kX25hdmlnYXRpb25fc2V0dGluZ3MueG1sUEsBAgAAFAACAAgADmZHVaenV+h8BAAAbxcAACcAAAAAAAAAAQAAAAAAtwoAAHVuaXZlcnNhbC9mbGFzaF9wdWJsaXNoaW5nX3NldHRpbmdzLnhtbFBLAQIAABQAAgAIAA5mR1XlX+THbQMAAKEMAAAhAAAAAAAAAAEAAAAAAHgPAAB1bml2ZXJzYWwvZmxhc2hfc2tpbl9zZXR0aW5ncy54bWxQSwECAAAUAAIACAAOZkdVF9vd2HcEAAD5FgAAJgAAAAAAAAABAAAAAAAkEwAAdW5pdmVyc2FsL2h0bWxfcHVibGlzaGluZ19zZXR0aW5ncy54bWxQSwECAAAUAAIACAAOZkdVJR/xB6oBAABoBgAAHwAAAAAAAAABAAAAAADfFwAAdW5pdmVyc2FsL2h0bWxfc2tpbl9zZXR0aW5ncy5qc1BLAQIAABQAAgAIAA5mR1V7xmcuZgAAAGgAAAAcAAAAAAAAAAEAAAAAAMYZAAB1bml2ZXJzYWwvbG9jYWxfc2V0dGluZ3MueG1sUEsBAgAAFAACAAgAD2ZHVRbuq+5BBgAAWxwAABcAAAAAAAAAAAAAAAAAZhoAAHVuaXZlcnNhbC91bml2ZXJzYWwucG5nUEsBAgAAFAACAAgAD2Z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7CD3D2-4746-42B5-BE93-902373F65CAD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9D3D0-4C1E-48EB-A363-BCD1258B6B65}:3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EDA1D-D3A4-43E9-A871-9D144EAFE09C}:3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FE09C-3248-4878-8018-2C2877439CD3}:3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3523F5-E582-4384-88E2-EF957DEDBA5A}:2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208215-1891-4EAA-85D3-0D087613BA0F}:2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4129C0-7009-4BB5-AEA4-589D98E51C5F}:2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09AFA2-3D3D-42F6-A94A-2E1331CCBFD7}:2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C7D40-5DFF-43E8-933C-9F68547683B0}:29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FB1C3-5CA4-40FA-9930-9C6E3045E8B9}:3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AD155-1EF5-414D-8CA6-29A095559104}:3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AF61AA-6910-4019-B9FA-827E190AD19B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140401-A655-47A4-8CDA-2695A17AA7D3}:3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B5BE5-3904-412C-BC39-56623A2BAF6C}:30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2C509-2965-41B8-931C-A80E88569AD6}:3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244FD-B6CD-4607-B963-158394C26AB9}:2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B7E89-FE44-4F9C-8ECF-8C560F1A5066}:3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0AAA3-EEB1-4FBC-AC4E-920B8706161D}:3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4DAEC-6C3C-4727-8D2C-9E4E466ACF31}: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24195C-3513-4FB8-9A04-4C329992352F}:3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86F6BC-B971-444B-99C3-0DFAF05464CD}:3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F9D21-061B-4A6E-8799-E889BD3E4622}:3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0F80BC-BE78-4B5E-94F6-842990C10DBA}:3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nguage Arts for Elementary - 1st Grade: Consonants and Short Vowels by Slidesgo">
  <a:themeElements>
    <a:clrScheme name="Simple Light">
      <a:dk1>
        <a:srgbClr val="212121"/>
      </a:dk1>
      <a:lt1>
        <a:srgbClr val="86C459"/>
      </a:lt1>
      <a:dk2>
        <a:srgbClr val="F7D934"/>
      </a:dk2>
      <a:lt2>
        <a:srgbClr val="FFFFFF"/>
      </a:lt2>
      <a:accent1>
        <a:srgbClr val="C55CA3"/>
      </a:accent1>
      <a:accent2>
        <a:srgbClr val="64C9CC"/>
      </a:accent2>
      <a:accent3>
        <a:srgbClr val="FF89D5"/>
      </a:accent3>
      <a:accent4>
        <a:srgbClr val="8167B0"/>
      </a:accent4>
      <a:accent5>
        <a:srgbClr val="C5A8EA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650</Words>
  <Application>Microsoft Office PowerPoint</Application>
  <PresentationFormat>On-screen Show (16:9)</PresentationFormat>
  <Paragraphs>106</Paragraphs>
  <Slides>29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微软雅黑</vt:lpstr>
      <vt:lpstr>Arial</vt:lpstr>
      <vt:lpstr>Bebas Neue</vt:lpstr>
      <vt:lpstr>Calibri</vt:lpstr>
      <vt:lpstr>Calibri Light</vt:lpstr>
      <vt:lpstr>Comic Sans MS</vt:lpstr>
      <vt:lpstr>Fira Sans Condensed Medium</vt:lpstr>
      <vt:lpstr>Fira Sans Extra Condensed Medium</vt:lpstr>
      <vt:lpstr>Gilroy ExtraBold</vt:lpstr>
      <vt:lpstr>Lato</vt:lpstr>
      <vt:lpstr>Life Savers</vt:lpstr>
      <vt:lpstr>Life Savers ExtraBold</vt:lpstr>
      <vt:lpstr>Nunito</vt:lpstr>
      <vt:lpstr>Open Sans</vt:lpstr>
      <vt:lpstr>Patrick Hand</vt:lpstr>
      <vt:lpstr>PT Sans</vt:lpstr>
      <vt:lpstr>Quicksand</vt:lpstr>
      <vt:lpstr>Quicksand SemiBold</vt:lpstr>
      <vt:lpstr>Roboto</vt:lpstr>
      <vt:lpstr>Roboto Condensed Light</vt:lpstr>
      <vt:lpstr>Times New Roman</vt:lpstr>
      <vt:lpstr>1_Office Theme</vt:lpstr>
      <vt:lpstr>2_Office Theme</vt:lpstr>
      <vt:lpstr>Language Arts for Elementary - 1st Grade: Consonants and Short Vowels by Slidesgo</vt:lpstr>
      <vt:lpstr>2_Science Subject for Elementary - 3rd Grade: Physical, Life, and Earth by Slidesgo</vt:lpstr>
      <vt:lpstr>第一PPT，www.1ppt.com</vt:lpstr>
      <vt:lpstr>4_第一PPT，www.1ppt.com</vt:lpstr>
      <vt:lpstr>3_第一PPT，www.1ppt.com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13.Unit 1-lesson 2-period 2</dc:title>
  <dc:creator>A;Chiêm Thủy</dc:creator>
  <cp:lastModifiedBy>Admin</cp:lastModifiedBy>
  <cp:revision>92</cp:revision>
  <dcterms:created xsi:type="dcterms:W3CDTF">2022-02-24T14:48:04Z</dcterms:created>
  <dcterms:modified xsi:type="dcterms:W3CDTF">2024-08-30T04:30:04Z</dcterms:modified>
</cp:coreProperties>
</file>