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media/audio2.wav" ContentType="audio/wav"/>
  <Override PartName="/ppt/media/audio3.wav" ContentType="audio/wav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media/audio4.wav" ContentType="audio/wav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ppt/tags/tag21.xml" ContentType="application/vnd.openxmlformats-officedocument.presentationml.tags+xml"/>
  <Override PartName="/ppt/notesSlides/notesSlide21.xml" ContentType="application/vnd.openxmlformats-officedocument.presentationml.notesSlide+xml"/>
  <Override PartName="/ppt/tags/tag22.xml" ContentType="application/vnd.openxmlformats-officedocument.presentationml.tags+xml"/>
  <Override PartName="/ppt/notesSlides/notesSlide22.xml" ContentType="application/vnd.openxmlformats-officedocument.presentationml.notesSlide+xml"/>
  <Override PartName="/ppt/tags/tag23.xml" ContentType="application/vnd.openxmlformats-officedocument.presentationml.tags+xml"/>
  <Override PartName="/ppt/notesSlides/notesSlide23.xml" ContentType="application/vnd.openxmlformats-officedocument.presentationml.notesSlide+xml"/>
  <Override PartName="/ppt/tags/tag24.xml" ContentType="application/vnd.openxmlformats-officedocument.presentationml.tags+xml"/>
  <Override PartName="/ppt/notesSlides/notesSlide24.xml" ContentType="application/vnd.openxmlformats-officedocument.presentationml.notesSlide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notesSlides/notesSlide27.xml" ContentType="application/vnd.openxmlformats-officedocument.presentationml.notesSlide+xml"/>
  <Override PartName="/ppt/tags/tag28.xml" ContentType="application/vnd.openxmlformats-officedocument.presentationml.tags+xml"/>
  <Override PartName="/ppt/notesSlides/notesSlide28.xml" ContentType="application/vnd.openxmlformats-officedocument.presentationml.notesSlide+xml"/>
  <Override PartName="/ppt/tags/tag29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17" r:id="rId4"/>
    <p:sldMasterId id="2147483725" r:id="rId5"/>
    <p:sldMasterId id="2147483737" r:id="rId6"/>
    <p:sldMasterId id="2147483749" r:id="rId7"/>
    <p:sldMasterId id="2147483773" r:id="rId8"/>
    <p:sldMasterId id="2147483785" r:id="rId9"/>
    <p:sldMasterId id="2147483798" r:id="rId10"/>
  </p:sldMasterIdLst>
  <p:notesMasterIdLst>
    <p:notesMasterId r:id="rId44"/>
  </p:notesMasterIdLst>
  <p:sldIdLst>
    <p:sldId id="376" r:id="rId11"/>
    <p:sldId id="363" r:id="rId12"/>
    <p:sldId id="339" r:id="rId13"/>
    <p:sldId id="340" r:id="rId14"/>
    <p:sldId id="342" r:id="rId15"/>
    <p:sldId id="347" r:id="rId16"/>
    <p:sldId id="343" r:id="rId17"/>
    <p:sldId id="307" r:id="rId18"/>
    <p:sldId id="344" r:id="rId19"/>
    <p:sldId id="364" r:id="rId20"/>
    <p:sldId id="282" r:id="rId21"/>
    <p:sldId id="366" r:id="rId22"/>
    <p:sldId id="316" r:id="rId23"/>
    <p:sldId id="323" r:id="rId24"/>
    <p:sldId id="365" r:id="rId25"/>
    <p:sldId id="287" r:id="rId26"/>
    <p:sldId id="352" r:id="rId27"/>
    <p:sldId id="353" r:id="rId28"/>
    <p:sldId id="354" r:id="rId29"/>
    <p:sldId id="367" r:id="rId30"/>
    <p:sldId id="358" r:id="rId31"/>
    <p:sldId id="359" r:id="rId32"/>
    <p:sldId id="360" r:id="rId33"/>
    <p:sldId id="286" r:id="rId34"/>
    <p:sldId id="369" r:id="rId35"/>
    <p:sldId id="311" r:id="rId36"/>
    <p:sldId id="370" r:id="rId37"/>
    <p:sldId id="371" r:id="rId38"/>
    <p:sldId id="373" r:id="rId39"/>
    <p:sldId id="372" r:id="rId40"/>
    <p:sldId id="374" r:id="rId41"/>
    <p:sldId id="324" r:id="rId42"/>
    <p:sldId id="375" r:id="rId43"/>
  </p:sldIdLst>
  <p:sldSz cx="9144000" cy="5143500" type="screen16x9"/>
  <p:notesSz cx="6858000" cy="9144000"/>
  <p:custDataLst>
    <p:tags r:id="rId45"/>
  </p:custDataLst>
  <p:defaultTextStyle>
    <a:defPPr>
      <a:defRPr lang="vi-VN"/>
    </a:defPPr>
    <a:lvl1pPr marL="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ông Nguyễn" initials="TC" lastIdx="2" clrIdx="0"/>
  <p:cmAuthor id="1" name="Admin" initials="A" lastIdx="9" clrIdx="1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70674" autoAdjust="0"/>
  </p:normalViewPr>
  <p:slideViewPr>
    <p:cSldViewPr>
      <p:cViewPr varScale="1">
        <p:scale>
          <a:sx n="79" d="100"/>
          <a:sy n="79" d="100"/>
        </p:scale>
        <p:origin x="1382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5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commentAuthors" Target="commentAuthor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11T11:36:48.054" idx="2">
    <p:pos x="10" y="10"/>
    <p:text>Check lại thao tác IT khi quay trên Web</p:text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DA7298-4DCE-4E7E-BB17-00D146FE3DA4}" type="datetimeFigureOut">
              <a:rPr lang="vi-VN" smtClean="0"/>
              <a:t>26/09/2024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34542A-897F-4193-8D46-0E6490EB1A1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686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7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15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226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304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37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443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520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594" algn="l" defTabSz="91415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0505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GV</a:t>
            </a:r>
            <a:r>
              <a:rPr lang="en-US" b="1" baseline="0" dirty="0"/>
              <a:t> click audio </a:t>
            </a:r>
            <a:r>
              <a:rPr lang="en-US" b="1" baseline="0" dirty="0" err="1"/>
              <a:t>trước</a:t>
            </a:r>
            <a:r>
              <a:rPr lang="en-US" b="1" baseline="0" dirty="0"/>
              <a:t> </a:t>
            </a:r>
            <a:r>
              <a:rPr lang="en-US" b="1" baseline="0" dirty="0" err="1"/>
              <a:t>nghe</a:t>
            </a:r>
            <a:r>
              <a:rPr lang="en-US" b="1" baseline="0" dirty="0"/>
              <a:t> </a:t>
            </a:r>
            <a:r>
              <a:rPr lang="en-US" b="1" baseline="0" dirty="0" err="1"/>
              <a:t>tới</a:t>
            </a:r>
            <a:r>
              <a:rPr lang="en-US" b="1" baseline="0" dirty="0"/>
              <a:t> </a:t>
            </a:r>
            <a:r>
              <a:rPr lang="en-US" b="1" baseline="0" dirty="0" err="1"/>
              <a:t>đâu</a:t>
            </a:r>
            <a:r>
              <a:rPr lang="en-US" b="1" baseline="0" dirty="0"/>
              <a:t> </a:t>
            </a:r>
            <a:r>
              <a:rPr lang="en-US" b="1" baseline="0" dirty="0" err="1"/>
              <a:t>thì</a:t>
            </a:r>
            <a:r>
              <a:rPr lang="en-US" b="1" baseline="0" dirty="0"/>
              <a:t> click point </a:t>
            </a:r>
            <a:r>
              <a:rPr lang="en-US" b="1" baseline="0" dirty="0" err="1"/>
              <a:t>vào</a:t>
            </a:r>
            <a:r>
              <a:rPr lang="en-US" b="1" baseline="0" dirty="0"/>
              <a:t>.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811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chuột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xuất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ảnh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âm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Click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chọn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A. Click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cụm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 game: Listen and choose the correct picture</a:t>
            </a:r>
            <a:endParaRPr kumimoji="0" lang="vi-VN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r>
              <a:rPr lang="en-US" b="1" dirty="0"/>
              <a:t>Key: A</a:t>
            </a:r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344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chuột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xuất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ảnh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âm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Click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chọn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A. Click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cụm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Mini game: Listen and choose the</a:t>
            </a:r>
            <a:r>
              <a:rPr lang="en-US" b="1" baseline="0" dirty="0"/>
              <a:t> correct picture</a:t>
            </a:r>
          </a:p>
          <a:p>
            <a:r>
              <a:rPr lang="en-US" b="1" baseline="0" dirty="0"/>
              <a:t>Key: B</a:t>
            </a:r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3681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chuột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xuất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hình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ảnh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&amp;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âm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Click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chọn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A. Click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lần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sẽ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hiện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cụm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Mini game: Listen and choose the</a:t>
            </a:r>
            <a:r>
              <a:rPr lang="en-US" b="1" baseline="0" dirty="0"/>
              <a:t> correct picture.</a:t>
            </a:r>
          </a:p>
          <a:p>
            <a:r>
              <a:rPr lang="en-US" b="1" baseline="0" dirty="0"/>
              <a:t>Key: A</a:t>
            </a:r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1368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514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b="1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Trọng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tâm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vào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mẫu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câu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“This is my……..”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nên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khi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click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chuôt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sẽ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hiện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từ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mum.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GV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yêu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câu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hs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tự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đặt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theo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mẫu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câu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tương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tự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cho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hình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2 </a:t>
            </a:r>
            <a:r>
              <a:rPr lang="en-AU" sz="1200" b="1" baseline="0" dirty="0" err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và</a:t>
            </a:r>
            <a:r>
              <a:rPr lang="en-AU" sz="1200" b="1" baseline="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3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en-AU" sz="1200" b="1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Tell students to look at the picture for question 1 and ask them whom the arrow points to. Elicit “mum”. Read out the example and ask students to repeat it.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Explain the rest of the task to students. Allow them enough time to practise saying the sentences individually and then in pairs. Go round the class helping students if necessary.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r>
              <a:rPr lang="en-AU" sz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- Ask volunteers to read out their answers. Correct any mistakes.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004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THIẾT</a:t>
            </a:r>
            <a:r>
              <a:rPr lang="en-US" b="1" baseline="0" dirty="0"/>
              <a:t> KẾ HOẠT ĐỘNG TƯƠNG TÁC: </a:t>
            </a:r>
            <a:r>
              <a:rPr lang="en-US" b="1" baseline="0" dirty="0" err="1"/>
              <a:t>câu</a:t>
            </a:r>
            <a:r>
              <a:rPr lang="en-US" b="1" baseline="0" dirty="0"/>
              <a:t> </a:t>
            </a:r>
            <a:r>
              <a:rPr lang="en-US" b="1" baseline="0" dirty="0" err="1"/>
              <a:t>trả</a:t>
            </a:r>
            <a:r>
              <a:rPr lang="en-US" b="1" baseline="0" dirty="0"/>
              <a:t> </a:t>
            </a:r>
            <a:r>
              <a:rPr lang="en-US" b="1" baseline="0" dirty="0" err="1"/>
              <a:t>lời</a:t>
            </a:r>
            <a:r>
              <a:rPr lang="en-US" b="1" baseline="0" dirty="0"/>
              <a:t> ở </a:t>
            </a:r>
            <a:r>
              <a:rPr lang="en-US" b="1" baseline="0" dirty="0" err="1"/>
              <a:t>cuối</a:t>
            </a:r>
            <a:r>
              <a:rPr lang="en-US" b="1" baseline="0" dirty="0"/>
              <a:t> </a:t>
            </a:r>
            <a:r>
              <a:rPr lang="en-US" b="1" baseline="0" dirty="0" err="1"/>
              <a:t>mỗi</a:t>
            </a:r>
            <a:r>
              <a:rPr lang="en-US" b="1" baseline="0" dirty="0"/>
              <a:t> slide </a:t>
            </a:r>
            <a:r>
              <a:rPr lang="en-US" b="1" baseline="0" dirty="0" err="1"/>
              <a:t>từ</a:t>
            </a:r>
            <a:r>
              <a:rPr lang="en-US" b="1" baseline="0" dirty="0"/>
              <a:t> </a:t>
            </a:r>
            <a:r>
              <a:rPr lang="en-US" b="1" baseline="0"/>
              <a:t>slide 18-</a:t>
            </a:r>
            <a:endParaRPr lang="en-US" b="1" dirty="0"/>
          </a:p>
          <a:p>
            <a:r>
              <a:rPr lang="en-US" b="1" dirty="0"/>
              <a:t>Mini game: A lucky star</a:t>
            </a:r>
          </a:p>
          <a:p>
            <a:pPr marL="171450" indent="-171450">
              <a:buFontTx/>
              <a:buChar char="-"/>
            </a:pPr>
            <a:r>
              <a:rPr lang="en-US" dirty="0"/>
              <a:t>Divide class into 2 big groups. (Boys</a:t>
            </a:r>
            <a:r>
              <a:rPr lang="en-US" baseline="0" dirty="0"/>
              <a:t> and Girls)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There are 2 lucky numbers in this game. If students choose a lucky one, they will get 5 points without answering question. If their number is not lucky one, they must read a sentence and get points if it is right, otherwise other groups will take their turn. The group which has more points will win the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431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my sister.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3464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dad.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1923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4116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Lucky star. </a:t>
            </a:r>
            <a:r>
              <a:rPr lang="en-US" dirty="0" err="1"/>
              <a:t>Ko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vẫn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5 </a:t>
            </a:r>
            <a:r>
              <a:rPr lang="en-US" baseline="0" dirty="0" err="1"/>
              <a:t>điểm</a:t>
            </a:r>
            <a:endParaRPr lang="en-US" baseline="0" dirty="0"/>
          </a:p>
          <a:p>
            <a:endParaRPr lang="en-US" baseline="0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4542A-897F-4193-8D46-0E6490EB1A1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112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mum.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8602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dad.</a:t>
            </a:r>
            <a:r>
              <a:rPr lang="en-US" baseline="0"/>
              <a:t>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12188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my family. 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9107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Let’s talk!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Tell students to look at the picture. Then talk about the members of the family in the picture.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>
                <a:effectLst/>
                <a:latin typeface="Times New Roman"/>
                <a:ea typeface="Times New Roman"/>
              </a:rPr>
              <a:t>- Ask students to work in pairs to talk about the other people in the photo.</a:t>
            </a:r>
            <a:endParaRPr lang="vi-VN" sz="1200">
              <a:effectLst/>
              <a:latin typeface="Times New Roman"/>
              <a:ea typeface="Times New Roman"/>
            </a:endParaRPr>
          </a:p>
          <a:p>
            <a:r>
              <a:rPr lang="en-AU" sz="1200">
                <a:effectLst/>
                <a:latin typeface="Times New Roman"/>
                <a:ea typeface="Times New Roman"/>
              </a:rPr>
              <a:t>- Ask some volunteers to speak in front of the class.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985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06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Yêu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cầu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học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sinh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mang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theo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ảnh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gia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đình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luyện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tập</a:t>
            </a:r>
            <a:r>
              <a:rPr lang="en-AU" sz="1200" b="1" baseline="0" dirty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Speaking about your family.</a:t>
            </a:r>
            <a:endParaRPr lang="en-AU" sz="1200" b="1" dirty="0">
              <a:solidFill>
                <a:schemeClr val="tx1"/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Ask students to work in group of 6.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Ask student to write their own question about topic family on a card.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Each student is allowed to ask one question to their friend.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i="1" dirty="0">
                <a:effectLst/>
                <a:latin typeface="Times New Roman"/>
                <a:ea typeface="Times New Roman"/>
              </a:rPr>
              <a:t>Suggested questions: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1. How many people in your family?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Student: numbers/ there are _(number)_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2. How many brothers/sisters do you have?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3. Who are they?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r>
              <a:rPr lang="en-AU" sz="1200" dirty="0">
                <a:effectLst/>
                <a:latin typeface="Times New Roman"/>
                <a:ea typeface="Times New Roman"/>
              </a:rPr>
              <a:t>4. How old is your ...?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6778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 dirty="0" err="1">
                <a:effectLst/>
                <a:latin typeface="Times New Roman"/>
                <a:ea typeface="Times New Roman"/>
              </a:rPr>
              <a:t>Mỗi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hs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phải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mang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ảnh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gia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đình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chơi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game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này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.</a:t>
            </a:r>
            <a:endParaRPr lang="en-AU" sz="1200" b="1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</a:rPr>
              <a:t>Game:</a:t>
            </a:r>
            <a:r>
              <a:rPr lang="en-AU" sz="1200" dirty="0">
                <a:effectLst/>
                <a:latin typeface="Times New Roman"/>
                <a:ea typeface="Times New Roman"/>
              </a:rPr>
              <a:t> Time</a:t>
            </a:r>
            <a:r>
              <a:rPr lang="en-AU" sz="1200" baseline="0" dirty="0">
                <a:effectLst/>
                <a:latin typeface="Times New Roman"/>
                <a:ea typeface="Times New Roman"/>
              </a:rPr>
              <a:t> bomb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Ask your class to form a circle (if possible)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Choose one student to stand in the middle of the circle/ or in front of the class. (a leader)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Then, throw a tennis ball/ ball to one of students.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Each student has only 5 seconds to point any member in their family photo and say: This is my ... And throw the ball to one another friend.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ball is dropped, that student must be pass it around the circle/ the class as fast as they can. The leader count down from 10.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The last student has the ball when it “explodes” is out of the game.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045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AU" sz="1200" b="1" dirty="0" err="1">
                <a:effectLst/>
                <a:latin typeface="Times New Roman"/>
                <a:ea typeface="Times New Roman"/>
              </a:rPr>
              <a:t>Mỗi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hs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phải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mang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ảnh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gia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đình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chơi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game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này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.</a:t>
            </a:r>
            <a:endParaRPr lang="en-AU" sz="1200" b="1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b="1" dirty="0">
                <a:effectLst/>
                <a:latin typeface="Times New Roman"/>
                <a:ea typeface="Times New Roman"/>
              </a:rPr>
              <a:t>Game:</a:t>
            </a:r>
            <a:r>
              <a:rPr lang="en-AU" sz="1200" dirty="0">
                <a:effectLst/>
                <a:latin typeface="Times New Roman"/>
                <a:ea typeface="Times New Roman"/>
              </a:rPr>
              <a:t> Time</a:t>
            </a:r>
            <a:r>
              <a:rPr lang="en-AU" sz="1200" baseline="0" dirty="0">
                <a:effectLst/>
                <a:latin typeface="Times New Roman"/>
                <a:ea typeface="Times New Roman"/>
              </a:rPr>
              <a:t> bomb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Ask your class to form a circle (if possible)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Choose one student to stand in the middle of the circle/ or in front of the class. (a leader)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Then, throw a tennis ball/ ball to one of students.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Each student has only 5 seconds to point any member in their family photo and say: This is my ... And throw the ball to one another friend.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ball is dropped, that student must be pass it around the circle/ the class as fast as they can. The leader count down from 10.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The last student has the ball when it “explodes” is out of the game. </a:t>
            </a:r>
            <a:endParaRPr lang="vi-VN" sz="1200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90240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500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685783"/>
            <a:r>
              <a:rPr lang="en-AU" sz="1200" b="1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vào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nút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quay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tròn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,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dừng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lại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.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click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chuột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bên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ngoài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ảnh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sang slide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tiếp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theo</a:t>
            </a:r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223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vào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nút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quay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tròn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,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dừng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lại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.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click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chuột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bên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ngoài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ảnh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sang slide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tiếp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theo</a:t>
            </a:r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670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vào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nút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quay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tròn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,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dừng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lại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.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click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chuột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bên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ngoài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ảnh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sang slide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tiếp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theo</a:t>
            </a:r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37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vào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nút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quay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tròn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,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dừng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lại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.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click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chuột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bên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ngoài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ảnh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sang slide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tiếp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theo</a:t>
            </a:r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8351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1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vào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nút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quay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tròn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,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bấm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spin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để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dừng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lại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.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Sau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đó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click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chuột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bên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ngoài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ảnh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sang slide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tiếp</a:t>
            </a:r>
            <a:r>
              <a:rPr lang="en-AU" sz="1200" b="1" baseline="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b="1" baseline="0" dirty="0" err="1">
                <a:effectLst/>
                <a:latin typeface="Times New Roman"/>
                <a:ea typeface="Times New Roman"/>
              </a:rPr>
              <a:t>theo</a:t>
            </a:r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endParaRPr lang="en-AU" sz="1200" b="1" dirty="0">
              <a:effectLst/>
              <a:latin typeface="Times New Roman"/>
              <a:ea typeface="Times New Roman"/>
            </a:endParaRPr>
          </a:p>
          <a:p>
            <a:pPr algn="l" defTabSz="685783"/>
            <a:r>
              <a:rPr lang="en-AU" sz="1200" b="1" dirty="0">
                <a:effectLst/>
                <a:latin typeface="Times New Roman"/>
                <a:ea typeface="Times New Roman"/>
              </a:rPr>
              <a:t>Mini game: </a:t>
            </a:r>
            <a:r>
              <a:rPr lang="en-US" sz="1200" b="1" dirty="0">
                <a:solidFill>
                  <a:srgbClr val="CC5D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Spin! Up and down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Tell students to make groups of 5.</a:t>
            </a:r>
            <a:r>
              <a:rPr lang="en-AU" sz="1100" dirty="0">
                <a:effectLst/>
                <a:latin typeface="Times New Roman"/>
                <a:ea typeface="Times New Roman"/>
              </a:rPr>
              <a:t> </a:t>
            </a:r>
            <a:r>
              <a:rPr lang="en-AU" sz="1200" dirty="0">
                <a:effectLst/>
                <a:latin typeface="Times New Roman"/>
                <a:ea typeface="Times New Roman"/>
              </a:rPr>
              <a:t>Each student in group hold</a:t>
            </a:r>
            <a:r>
              <a:rPr lang="vi-VN" sz="1200" dirty="0">
                <a:effectLst/>
                <a:latin typeface="Times New Roman"/>
                <a:ea typeface="Times New Roman"/>
              </a:rPr>
              <a:t>s</a:t>
            </a:r>
            <a:r>
              <a:rPr lang="en-AU" sz="1200" dirty="0">
                <a:effectLst/>
                <a:latin typeface="Times New Roman"/>
                <a:ea typeface="Times New Roman"/>
              </a:rPr>
              <a:t> a different flashcard/ tag name of a member in family.  Spin the wheel until it stops. Call a student say the word.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AU" sz="1200" dirty="0">
                <a:effectLst/>
                <a:latin typeface="Times New Roman"/>
                <a:ea typeface="Times New Roman"/>
              </a:rPr>
              <a:t>- If the student listen to the word that matches their flashcard ( </a:t>
            </a:r>
            <a:r>
              <a:rPr lang="en-AU" sz="1200" dirty="0" err="1">
                <a:effectLst/>
                <a:latin typeface="Times New Roman"/>
                <a:ea typeface="Times New Roman"/>
              </a:rPr>
              <a:t>e.g</a:t>
            </a:r>
            <a:r>
              <a:rPr lang="en-AU" sz="1200" dirty="0">
                <a:effectLst/>
                <a:latin typeface="Times New Roman"/>
                <a:ea typeface="Times New Roman"/>
              </a:rPr>
              <a:t>: mum – up, sister – down, ...) they must stand up/ sit down and say out loud.</a:t>
            </a:r>
            <a:endParaRPr lang="vi-VN" sz="1100" dirty="0">
              <a:effectLst/>
              <a:latin typeface="Times New Roman"/>
              <a:ea typeface="Times New Roman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8537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Lead in</a:t>
            </a:r>
          </a:p>
          <a:p>
            <a:r>
              <a:rPr lang="vi-VN" b="0" dirty="0"/>
              <a:t>- Teacher asks 1 group to come and say in front of the class.</a:t>
            </a:r>
            <a:r>
              <a:rPr lang="vi-VN" b="0" baseline="0" dirty="0"/>
              <a:t> Each student introduces him/herself: </a:t>
            </a:r>
            <a:endParaRPr lang="vi-VN" b="0" dirty="0"/>
          </a:p>
          <a:p>
            <a:r>
              <a:rPr lang="vi-VN" b="0" dirty="0"/>
              <a:t>dad        </a:t>
            </a:r>
          </a:p>
          <a:p>
            <a:r>
              <a:rPr lang="vi-VN" b="0" dirty="0"/>
              <a:t>mum</a:t>
            </a:r>
          </a:p>
          <a:p>
            <a:r>
              <a:rPr lang="vi-VN" b="0" dirty="0"/>
              <a:t>brother</a:t>
            </a:r>
          </a:p>
          <a:p>
            <a:r>
              <a:rPr lang="vi-VN" b="0" dirty="0"/>
              <a:t>sister</a:t>
            </a:r>
          </a:p>
          <a:p>
            <a:r>
              <a:rPr lang="vi-VN" b="0" dirty="0"/>
              <a:t>- Then teacher introduces a family by saying: This is my mum/dad/brother/sister/ family (with hand gestures).</a:t>
            </a:r>
          </a:p>
          <a:p>
            <a:r>
              <a:rPr lang="vi-VN" b="0" dirty="0"/>
              <a:t>- Tell that students are going to learn more about how to introduce their family members. </a:t>
            </a:r>
          </a:p>
          <a:p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2809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 dirty="0"/>
              <a:t>finger family song</a:t>
            </a:r>
            <a:endParaRPr lang="en-US" b="1" dirty="0"/>
          </a:p>
          <a:p>
            <a:r>
              <a:rPr lang="vi-VN" b="1" dirty="0"/>
              <a:t>https://www.youtube.com/results?search_query=finger+family+song</a:t>
            </a:r>
            <a:endParaRPr lang="en-US" b="1" dirty="0"/>
          </a:p>
          <a:p>
            <a:endParaRPr lang="vi-V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371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0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12" indent="0" algn="ctr">
              <a:buNone/>
              <a:defRPr sz="1500"/>
            </a:lvl2pPr>
            <a:lvl3pPr marL="685630" indent="0" algn="ctr">
              <a:buNone/>
              <a:defRPr sz="1400"/>
            </a:lvl3pPr>
            <a:lvl4pPr marL="1028445" indent="0" algn="ctr">
              <a:buNone/>
              <a:defRPr sz="1200"/>
            </a:lvl4pPr>
            <a:lvl5pPr marL="1371260" indent="0" algn="ctr">
              <a:buNone/>
              <a:defRPr sz="1200"/>
            </a:lvl5pPr>
            <a:lvl6pPr marL="1714079" indent="0" algn="ctr">
              <a:buNone/>
              <a:defRPr sz="1200"/>
            </a:lvl6pPr>
            <a:lvl7pPr marL="2056889" indent="0" algn="ctr">
              <a:buNone/>
              <a:defRPr sz="1200"/>
            </a:lvl7pPr>
            <a:lvl8pPr marL="2399700" indent="0" algn="ctr">
              <a:buNone/>
              <a:defRPr sz="1200"/>
            </a:lvl8pPr>
            <a:lvl9pPr marL="27425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32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2613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63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1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38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827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2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7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559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487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811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115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680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3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798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88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13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953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283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567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497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45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5746C-31EA-48E5-B634-4104731ADD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D4EEA4-F743-4965-A596-1269857C7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80F5C-50B8-43FA-AC53-223F02EC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3539CD-F4E1-4670-8FC9-4489F0AB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82DDC-67C6-4A14-9894-8D3ED356D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3387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0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40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9/26/2024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4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08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09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3032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21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058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696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92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164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63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AC0CE-E18F-4854-A074-89A26B4BB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943497-C2B5-4295-B9E5-8495859A3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5FD36-871B-4A47-A160-716A50B03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730A73-FF00-4A57-9A95-9734FF44F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3F090-0E37-4A13-A055-E3E9AD091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416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BAC54A-D038-45C1-9407-9707F97DDF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916BF8-EEC2-4C44-9E42-2979CA5940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5692B-DA54-4A87-8AED-9BEC7C6A3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C661B-10D2-482C-A422-BB1B3AF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EA58E2-A0B0-4AFE-BDBC-10AF67F13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89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3534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258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85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477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120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2741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9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E1FD6-BA5A-4CDD-964B-64D449F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C8547-DFBC-46CE-88B6-95EA559CEF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1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4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0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8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1E577-1572-41B2-8784-E0E534AE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B15A8-BB99-4879-9DAB-D38F22184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B250C-4C15-4228-B749-FDBB31943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46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2051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0093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1455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0363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11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4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68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5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26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6" y="4343702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5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7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2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597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3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9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5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3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00223-8225-450D-A125-D095F92B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87EBA-18FD-4292-ABFD-B68F5EC0D1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640C3F-5D9F-47CF-8EDE-F6ED53B31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EA2E0-C2C1-4F1A-BE0E-86216DA2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BD9418-4D6A-45AE-AF72-106B79733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BA8AB-9DC0-451E-9E22-218A181D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0630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6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5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1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173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9/26/2024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01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618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0738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376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95028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588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66331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6002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2537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29AE9-9139-4F92-A8DF-7FAD803AC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AD0EA9-B957-4BEF-85B4-BC188ADC6F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F3E3A-4E64-4287-9F2A-E12DC0EC13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BCC1C5-EC44-4104-A2B3-478DA1E0D0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12" indent="0">
              <a:buNone/>
              <a:defRPr sz="1500" b="1"/>
            </a:lvl2pPr>
            <a:lvl3pPr marL="685630" indent="0">
              <a:buNone/>
              <a:defRPr sz="1400" b="1"/>
            </a:lvl3pPr>
            <a:lvl4pPr marL="1028445" indent="0">
              <a:buNone/>
              <a:defRPr sz="1200" b="1"/>
            </a:lvl4pPr>
            <a:lvl5pPr marL="1371260" indent="0">
              <a:buNone/>
              <a:defRPr sz="1200" b="1"/>
            </a:lvl5pPr>
            <a:lvl6pPr marL="1714079" indent="0">
              <a:buNone/>
              <a:defRPr sz="1200" b="1"/>
            </a:lvl6pPr>
            <a:lvl7pPr marL="2056889" indent="0">
              <a:buNone/>
              <a:defRPr sz="1200" b="1"/>
            </a:lvl7pPr>
            <a:lvl8pPr marL="2399700" indent="0">
              <a:buNone/>
              <a:defRPr sz="1200" b="1"/>
            </a:lvl8pPr>
            <a:lvl9pPr marL="27425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7C6D2-1F36-43E6-88CC-C7165EA548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C886B-1DE9-4821-9F5D-0FD8C9F8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D3B459-FCDF-4291-802C-68426F84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B3C528-9A3D-4E29-8C93-E1B51F21C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79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0063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35746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9800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298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8516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82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617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8988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70321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4741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45DA6-42F5-459F-ACB0-60DE23553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C3FD0-9DE6-42FE-99E2-3B92263BB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A75789-DE65-4285-90C5-369319AFB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AC9C3-4377-4B37-A657-014C7F6C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498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946133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9203965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65867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39754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2469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8309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4336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73628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23912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1449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40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908524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775436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392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8260249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13919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9639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16367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2214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9488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6179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7D413-768E-4F6C-8B93-FFDAB0D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C3DC5B-A449-4E3A-B215-D81C7D7A6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E8EDFE-BC69-450F-9D2D-E34838B731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DC2D5-C523-4812-84D5-EC3C20368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D56863-0653-4785-8650-4B121933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E357AB-0274-4F81-A78C-C2D7E4AA1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18326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007665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579111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44285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41539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169856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39346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38845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2562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858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242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89505-6EDC-45E6-BBF1-33B5D606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70759D-6C97-4F92-9707-2DF75CE9C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12" indent="0">
              <a:buNone/>
              <a:defRPr sz="2100"/>
            </a:lvl2pPr>
            <a:lvl3pPr marL="685630" indent="0">
              <a:buNone/>
              <a:defRPr sz="1800"/>
            </a:lvl3pPr>
            <a:lvl4pPr marL="1028445" indent="0">
              <a:buNone/>
              <a:defRPr sz="1500"/>
            </a:lvl4pPr>
            <a:lvl5pPr marL="1371260" indent="0">
              <a:buNone/>
              <a:defRPr sz="1500"/>
            </a:lvl5pPr>
            <a:lvl6pPr marL="1714079" indent="0">
              <a:buNone/>
              <a:defRPr sz="1500"/>
            </a:lvl6pPr>
            <a:lvl7pPr marL="2056889" indent="0">
              <a:buNone/>
              <a:defRPr sz="1500"/>
            </a:lvl7pPr>
            <a:lvl8pPr marL="2399700" indent="0">
              <a:buNone/>
              <a:defRPr sz="1500"/>
            </a:lvl8pPr>
            <a:lvl9pPr marL="274251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DB17-4E00-49F6-B42D-71C7F3B01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12" indent="0">
              <a:buNone/>
              <a:defRPr sz="1100"/>
            </a:lvl2pPr>
            <a:lvl3pPr marL="685630" indent="0">
              <a:buNone/>
              <a:defRPr sz="900"/>
            </a:lvl3pPr>
            <a:lvl4pPr marL="1028445" indent="0">
              <a:buNone/>
              <a:defRPr sz="800"/>
            </a:lvl4pPr>
            <a:lvl5pPr marL="1371260" indent="0">
              <a:buNone/>
              <a:defRPr sz="800"/>
            </a:lvl5pPr>
            <a:lvl6pPr marL="1714079" indent="0">
              <a:buNone/>
              <a:defRPr sz="800"/>
            </a:lvl6pPr>
            <a:lvl7pPr marL="2056889" indent="0">
              <a:buNone/>
              <a:defRPr sz="800"/>
            </a:lvl7pPr>
            <a:lvl8pPr marL="2399700" indent="0">
              <a:buNone/>
              <a:defRPr sz="800"/>
            </a:lvl8pPr>
            <a:lvl9pPr marL="27425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6C2D0-B2B1-4BEE-819F-1DEAD55F4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1D1FB0-92F6-406B-AD1F-73F21523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1A9A75-CF44-42B5-BA6D-2638D90A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5618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3388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362655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032660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3432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80708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352652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55342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16D47ED-5190-440A-A519-5A250EC63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93B164C0-2697-4475-8C0E-0E4A5A2BF236}" type="datetimeFigureOut">
              <a:rPr lang="es-ES" sz="1350" smtClean="0">
                <a:solidFill>
                  <a:prstClr val="black"/>
                </a:solidFill>
              </a:rPr>
              <a:pPr defTabSz="342900">
                <a:defRPr/>
              </a:pPr>
              <a:t>26/09/2024</a:t>
            </a:fld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8F4B55-22C3-4D3A-9276-3CD66221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s-ES" sz="1350">
              <a:solidFill>
                <a:prstClr val="black"/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AC816-A163-4F27-B9DB-A6E1E5E0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342900"/>
            <a:fld id="{353CE729-C484-4C03-A235-331B38A1E865}" type="slidenum">
              <a:rPr lang="es-ES" altLang="en-US" sz="1350" smtClean="0">
                <a:solidFill>
                  <a:prstClr val="black"/>
                </a:solidFill>
              </a:rPr>
              <a:pPr defTabSz="342900"/>
              <a:t>‹#›</a:t>
            </a:fld>
            <a:endParaRPr lang="es-ES" alt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7907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2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244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26" Type="http://schemas.openxmlformats.org/officeDocument/2006/relationships/theme" Target="../theme/theme10.xml"/><Relationship Id="rId3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2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20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Relationship Id="rId22" Type="http://schemas.openxmlformats.org/officeDocument/2006/relationships/slideLayout" Target="../slideLayouts/slideLayout119.xml"/><Relationship Id="rId27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38.xml"/><Relationship Id="rId9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65" tIns="34289" rIns="68565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65" tIns="34289" rIns="68565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30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65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0095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DDF5F-CBB4-4A58-9137-EAB302A99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490F8-BDD4-49FA-A026-8AF9683DCE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8A2D-1A21-4EA1-8845-7CEA1775A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56F91-C8F9-45E9-9408-ACD6FF000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DFE0F-A4DA-4D36-A36F-A21245BE6E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/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8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52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E8AFF1FC-8BB6-4DBB-9940-F696B55795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/>
            <a:fld id="{8416283F-E79A-4174-97F4-305C981B4A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02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37067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5439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61572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8068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16015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823730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3.png"/><Relationship Id="rId21" Type="http://schemas.openxmlformats.org/officeDocument/2006/relationships/image" Target="../media/image11.png"/><Relationship Id="rId34" Type="http://schemas.openxmlformats.org/officeDocument/2006/relationships/image" Target="../media/image1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8.emf"/><Relationship Id="rId38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microsoft.com/office/2007/relationships/hdphoto" Target="../media/hdphoto13.wdp"/><Relationship Id="rId40" Type="http://schemas.openxmlformats.org/officeDocument/2006/relationships/image" Target="../media/image24.jpeg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1.wdp"/><Relationship Id="rId36" Type="http://schemas.openxmlformats.org/officeDocument/2006/relationships/image" Target="../media/image21.png"/><Relationship Id="rId10" Type="http://schemas.microsoft.com/office/2007/relationships/hdphoto" Target="../media/hdphoto2.wdp"/><Relationship Id="rId19" Type="http://schemas.openxmlformats.org/officeDocument/2006/relationships/image" Target="../media/image10.png"/><Relationship Id="rId31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4.png"/><Relationship Id="rId30" Type="http://schemas.openxmlformats.org/officeDocument/2006/relationships/image" Target="../media/image16.png"/><Relationship Id="rId35" Type="http://schemas.openxmlformats.org/officeDocument/2006/relationships/image" Target="../media/image20.gif"/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10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2.png"/><Relationship Id="rId3" Type="http://schemas.openxmlformats.org/officeDocument/2006/relationships/audio" Target="../media/media4.mp3"/><Relationship Id="rId7" Type="http://schemas.openxmlformats.org/officeDocument/2006/relationships/image" Target="../media/image35.png"/><Relationship Id="rId12" Type="http://schemas.openxmlformats.org/officeDocument/2006/relationships/image" Target="../media/image47.png"/><Relationship Id="rId2" Type="http://schemas.microsoft.com/office/2007/relationships/media" Target="../media/media4.mp3"/><Relationship Id="rId1" Type="http://schemas.openxmlformats.org/officeDocument/2006/relationships/tags" Target="../tags/tag11.xml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5.png"/><Relationship Id="rId4" Type="http://schemas.openxmlformats.org/officeDocument/2006/relationships/audio" Target="NULL" TargetMode="External"/><Relationship Id="rId9" Type="http://schemas.openxmlformats.org/officeDocument/2006/relationships/image" Target="../media/image37.png"/><Relationship Id="rId1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8.png"/><Relationship Id="rId3" Type="http://schemas.openxmlformats.org/officeDocument/2006/relationships/audio" Target="../media/media5.mp3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microsoft.com/office/2007/relationships/media" Target="../media/media5.mp3"/><Relationship Id="rId1" Type="http://schemas.openxmlformats.org/officeDocument/2006/relationships/tags" Target="../tags/tag12.xml"/><Relationship Id="rId6" Type="http://schemas.openxmlformats.org/officeDocument/2006/relationships/audio" Target="../media/audio2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8.png"/><Relationship Id="rId3" Type="http://schemas.openxmlformats.org/officeDocument/2006/relationships/audio" Target="../media/media6.mp3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microsoft.com/office/2007/relationships/media" Target="../media/media6.mp3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8.png"/><Relationship Id="rId3" Type="http://schemas.openxmlformats.org/officeDocument/2006/relationships/audio" Target="../media/media7.mp3"/><Relationship Id="rId7" Type="http://schemas.openxmlformats.org/officeDocument/2006/relationships/audio" Target="../media/audio3.wav"/><Relationship Id="rId12" Type="http://schemas.openxmlformats.org/officeDocument/2006/relationships/image" Target="../media/image22.png"/><Relationship Id="rId2" Type="http://schemas.microsoft.com/office/2007/relationships/media" Target="../media/media7.mp3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11" Type="http://schemas.openxmlformats.org/officeDocument/2006/relationships/image" Target="../media/image45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3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2.xml"/><Relationship Id="rId18" Type="http://schemas.openxmlformats.org/officeDocument/2006/relationships/image" Target="../media/image22.png"/><Relationship Id="rId3" Type="http://schemas.openxmlformats.org/officeDocument/2006/relationships/audio" Target="../media/media8.mp3"/><Relationship Id="rId7" Type="http://schemas.openxmlformats.org/officeDocument/2006/relationships/image" Target="../media/image51.jpg"/><Relationship Id="rId12" Type="http://schemas.openxmlformats.org/officeDocument/2006/relationships/slide" Target="slide25.xml"/><Relationship Id="rId17" Type="http://schemas.openxmlformats.org/officeDocument/2006/relationships/image" Target="../media/image34.png"/><Relationship Id="rId2" Type="http://schemas.microsoft.com/office/2007/relationships/media" Target="../media/media8.mp3"/><Relationship Id="rId16" Type="http://schemas.openxmlformats.org/officeDocument/2006/relationships/image" Target="../media/image52.gif"/><Relationship Id="rId1" Type="http://schemas.openxmlformats.org/officeDocument/2006/relationships/tags" Target="../tags/tag17.xml"/><Relationship Id="rId6" Type="http://schemas.openxmlformats.org/officeDocument/2006/relationships/audio" Target="../media/audio4.wav"/><Relationship Id="rId11" Type="http://schemas.openxmlformats.org/officeDocument/2006/relationships/slide" Target="slide21.xml"/><Relationship Id="rId5" Type="http://schemas.openxmlformats.org/officeDocument/2006/relationships/notesSlide" Target="../notesSlides/notesSlide17.xml"/><Relationship Id="rId15" Type="http://schemas.openxmlformats.org/officeDocument/2006/relationships/slide" Target="slide23.xml"/><Relationship Id="rId10" Type="http://schemas.openxmlformats.org/officeDocument/2006/relationships/slide" Target="slide26.xml"/><Relationship Id="rId4" Type="http://schemas.openxmlformats.org/officeDocument/2006/relationships/slideLayout" Target="../slideLayouts/slideLayout24.xml"/><Relationship Id="rId9" Type="http://schemas.openxmlformats.org/officeDocument/2006/relationships/slide" Target="slide19.xml"/><Relationship Id="rId1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8.xml"/><Relationship Id="rId6" Type="http://schemas.openxmlformats.org/officeDocument/2006/relationships/image" Target="../media/image50.png"/><Relationship Id="rId11" Type="http://schemas.openxmlformats.org/officeDocument/2006/relationships/image" Target="../media/image22.png"/><Relationship Id="rId5" Type="http://schemas.openxmlformats.org/officeDocument/2006/relationships/image" Target="../media/image53.jp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9.xml"/><Relationship Id="rId6" Type="http://schemas.openxmlformats.org/officeDocument/2006/relationships/image" Target="../media/image54.png"/><Relationship Id="rId11" Type="http://schemas.openxmlformats.org/officeDocument/2006/relationships/image" Target="../media/image22.png"/><Relationship Id="rId5" Type="http://schemas.openxmlformats.org/officeDocument/2006/relationships/image" Target="../media/image53.jp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12" Type="http://schemas.openxmlformats.org/officeDocument/2006/relationships/image" Target="../media/image22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0.xml"/><Relationship Id="rId6" Type="http://schemas.openxmlformats.org/officeDocument/2006/relationships/image" Target="../media/image53.jpg"/><Relationship Id="rId11" Type="http://schemas.openxmlformats.org/officeDocument/2006/relationships/image" Target="../media/image56.png"/><Relationship Id="rId5" Type="http://schemas.openxmlformats.org/officeDocument/2006/relationships/audio" Target="../media/audio2.wav"/><Relationship Id="rId10" Type="http://schemas.openxmlformats.org/officeDocument/2006/relationships/slide" Target="slide17.xml"/><Relationship Id="rId4" Type="http://schemas.openxmlformats.org/officeDocument/2006/relationships/audio" Target="../media/audio3.wav"/><Relationship Id="rId9" Type="http://schemas.openxmlformats.org/officeDocument/2006/relationships/image" Target="../media/image5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1.xml"/><Relationship Id="rId6" Type="http://schemas.openxmlformats.org/officeDocument/2006/relationships/image" Target="../media/image54.png"/><Relationship Id="rId11" Type="http://schemas.openxmlformats.org/officeDocument/2006/relationships/image" Target="../media/image22.png"/><Relationship Id="rId5" Type="http://schemas.openxmlformats.org/officeDocument/2006/relationships/image" Target="../media/image53.jp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2.xml"/><Relationship Id="rId6" Type="http://schemas.openxmlformats.org/officeDocument/2006/relationships/image" Target="../media/image54.png"/><Relationship Id="rId11" Type="http://schemas.openxmlformats.org/officeDocument/2006/relationships/image" Target="../media/image22.png"/><Relationship Id="rId5" Type="http://schemas.openxmlformats.org/officeDocument/2006/relationships/image" Target="../media/image53.jp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3.xml"/><Relationship Id="rId6" Type="http://schemas.openxmlformats.org/officeDocument/2006/relationships/image" Target="../media/image54.png"/><Relationship Id="rId11" Type="http://schemas.openxmlformats.org/officeDocument/2006/relationships/image" Target="../media/image22.png"/><Relationship Id="rId5" Type="http://schemas.openxmlformats.org/officeDocument/2006/relationships/image" Target="../media/image53.jpg"/><Relationship Id="rId10" Type="http://schemas.openxmlformats.org/officeDocument/2006/relationships/image" Target="../media/image56.png"/><Relationship Id="rId4" Type="http://schemas.openxmlformats.org/officeDocument/2006/relationships/audio" Target="../media/audio2.wav"/><Relationship Id="rId9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25.xml"/><Relationship Id="rId6" Type="http://schemas.openxmlformats.org/officeDocument/2006/relationships/image" Target="../media/image42.png"/><Relationship Id="rId11" Type="http://schemas.openxmlformats.org/officeDocument/2006/relationships/image" Target="../media/image22.png"/><Relationship Id="rId5" Type="http://schemas.openxmlformats.org/officeDocument/2006/relationships/image" Target="../media/image41.png"/><Relationship Id="rId10" Type="http://schemas.openxmlformats.org/officeDocument/2006/relationships/image" Target="../media/image60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6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3.xml"/><Relationship Id="rId10" Type="http://schemas.microsoft.com/office/2007/relationships/hdphoto" Target="../media/hdphoto15.wdp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2.png"/><Relationship Id="rId14" Type="http://schemas.openxmlformats.org/officeDocument/2006/relationships/comments" Target="../comments/commen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2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22.png"/><Relationship Id="rId4" Type="http://schemas.openxmlformats.org/officeDocument/2006/relationships/image" Target="../media/image41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8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media9.mp3"/><Relationship Id="rId7" Type="http://schemas.openxmlformats.org/officeDocument/2006/relationships/image" Target="../media/image66.jpeg"/><Relationship Id="rId2" Type="http://schemas.microsoft.com/office/2007/relationships/media" Target="../media/media9.mp3"/><Relationship Id="rId1" Type="http://schemas.openxmlformats.org/officeDocument/2006/relationships/tags" Target="../tags/tag29.xml"/><Relationship Id="rId6" Type="http://schemas.openxmlformats.org/officeDocument/2006/relationships/audio" Target="../media/audio1.wav"/><Relationship Id="rId11" Type="http://schemas.openxmlformats.org/officeDocument/2006/relationships/image" Target="../media/image22.png"/><Relationship Id="rId5" Type="http://schemas.openxmlformats.org/officeDocument/2006/relationships/notesSlide" Target="../notesSlides/notesSlide29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22.xml"/><Relationship Id="rId9" Type="http://schemas.openxmlformats.org/officeDocument/2006/relationships/image" Target="../media/image68.png"/><Relationship Id="rId1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4.xml"/><Relationship Id="rId10" Type="http://schemas.microsoft.com/office/2007/relationships/hdphoto" Target="../media/hdphoto15.wdp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5.xml"/><Relationship Id="rId10" Type="http://schemas.microsoft.com/office/2007/relationships/hdphoto" Target="../media/hdphoto15.wdp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6.xml"/><Relationship Id="rId10" Type="http://schemas.microsoft.com/office/2007/relationships/hdphoto" Target="../media/hdphoto15.wdp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2.mp3"/><Relationship Id="rId7" Type="http://schemas.openxmlformats.org/officeDocument/2006/relationships/image" Target="../media/image31.png"/><Relationship Id="rId12" Type="http://schemas.openxmlformats.org/officeDocument/2006/relationships/image" Target="../media/image22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3.xml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22.png"/><Relationship Id="rId4" Type="http://schemas.openxmlformats.org/officeDocument/2006/relationships/image" Target="../media/image35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r="10240"/>
          <a:stretch/>
        </p:blipFill>
        <p:spPr bwMode="auto">
          <a:xfrm>
            <a:off x="3270104" y="3205844"/>
            <a:ext cx="1095805" cy="2115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904"/>
          <a:stretch/>
        </p:blipFill>
        <p:spPr bwMode="auto">
          <a:xfrm>
            <a:off x="4653863" y="3171272"/>
            <a:ext cx="841107" cy="20938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89710244-28F0-0D3F-5C9B-380514AECD7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418" y="-157398"/>
            <a:ext cx="6246834" cy="3631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D19928D-965F-C9B6-BBE4-9BCB19CB2E75}"/>
              </a:ext>
            </a:extLst>
          </p:cNvPr>
          <p:cNvSpPr/>
          <p:nvPr/>
        </p:nvSpPr>
        <p:spPr>
          <a:xfrm>
            <a:off x="2170904" y="694189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Unit 1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My family</a:t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– Task 4,5,6</a:t>
            </a:r>
            <a:b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</a:b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16280" y="3657944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188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9847" y="-150184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326434" y="737015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564" y="1930759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117225" y="912742"/>
            <a:ext cx="2940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3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Presentation</a:t>
            </a:r>
            <a:endParaRPr kumimoji="0" lang="zh-CN" altLang="en-US" sz="1245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996" y="188222"/>
            <a:ext cx="3348997" cy="174650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400175" y="2466740"/>
            <a:ext cx="6629400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Task 4: Listen and repeat</a:t>
            </a:r>
            <a:r>
              <a:rPr kumimoji="0" lang="en-US" sz="3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.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682" y="146229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40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85" b="82813"/>
          <a:stretch/>
        </p:blipFill>
        <p:spPr>
          <a:xfrm>
            <a:off x="312255" y="398266"/>
            <a:ext cx="5051843" cy="66038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89" y="1825579"/>
            <a:ext cx="8416908" cy="2265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2246478" y="3954614"/>
            <a:ext cx="744238" cy="402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5414832" y="3954614"/>
            <a:ext cx="744238" cy="402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D58F77-DD53-444B-809C-E27756C95E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16355">
            <a:off x="8522160" y="4012808"/>
            <a:ext cx="744238" cy="4026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12" name="1.3.mp3" descr="1.3.mp3">
            <a:hlinkClick r:id="" action="ppaction://media"/>
            <a:extLst>
              <a:ext uri="{FF2B5EF4-FFF2-40B4-BE49-F238E27FC236}">
                <a16:creationId xmlns:a16="http://schemas.microsoft.com/office/drawing/2014/main" id="{59006536-4E03-95E2-AB00-F255905569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19335" y="558955"/>
            <a:ext cx="493336" cy="493336"/>
          </a:xfrm>
          <a:prstGeom prst="rect">
            <a:avLst/>
          </a:prstGeom>
        </p:spPr>
      </p:pic>
      <p:pic>
        <p:nvPicPr>
          <p:cNvPr id="3" name="1.3.mp3" descr="1.3.mp3">
            <a:hlinkClick r:id="" action="ppaction://media"/>
            <a:extLst>
              <a:ext uri="{FF2B5EF4-FFF2-40B4-BE49-F238E27FC236}">
                <a16:creationId xmlns:a16="http://schemas.microsoft.com/office/drawing/2014/main" id="{E93722A3-972F-DB35-AC48-D7D3874AE3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6287" end="12672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972616" y="3359332"/>
            <a:ext cx="493336" cy="493336"/>
          </a:xfrm>
          <a:prstGeom prst="rect">
            <a:avLst/>
          </a:prstGeom>
        </p:spPr>
      </p:pic>
      <p:pic>
        <p:nvPicPr>
          <p:cNvPr id="6" name="1.3.mp3" descr="1.3.mp3">
            <a:hlinkClick r:id="" action="ppaction://media"/>
            <a:extLst>
              <a:ext uri="{FF2B5EF4-FFF2-40B4-BE49-F238E27FC236}">
                <a16:creationId xmlns:a16="http://schemas.microsoft.com/office/drawing/2014/main" id="{7926B597-3D9F-0B5D-5ED2-1CF77FBB10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1893" end="7390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25332" y="5579114"/>
            <a:ext cx="493336" cy="493336"/>
          </a:xfrm>
          <a:prstGeom prst="rect">
            <a:avLst/>
          </a:prstGeom>
        </p:spPr>
      </p:pic>
      <p:pic>
        <p:nvPicPr>
          <p:cNvPr id="13" name="1.3.mp3" descr="1.3.mp3">
            <a:hlinkClick r:id="" action="ppaction://media"/>
            <a:extLst>
              <a:ext uri="{FF2B5EF4-FFF2-40B4-BE49-F238E27FC236}">
                <a16:creationId xmlns:a16="http://schemas.microsoft.com/office/drawing/2014/main" id="{43D8AE28-4836-27D3-C2AD-3AE350C99AE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2">
                  <p14:trim st="17640" end="1032"/>
                </p14:media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11981" y="4328901"/>
            <a:ext cx="493336" cy="4933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55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marL="0" marR="0" lvl="0" indent="0" algn="ctr" defTabSz="6856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85397" b="82813"/>
          <a:stretch/>
        </p:blipFill>
        <p:spPr>
          <a:xfrm>
            <a:off x="539552" y="399432"/>
            <a:ext cx="1108953" cy="6603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883634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902572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marL="0" marR="0" lvl="0" indent="0" algn="ctr" defTabSz="685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6225038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243977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marL="0" marR="0" lvl="0" indent="0" algn="ctr" defTabSz="685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haroni" pitchFamily="2" charset="-79"/>
                <a:ea typeface="+mn-ea"/>
                <a:cs typeface="Aharoni" pitchFamily="2" charset="-79"/>
              </a:rPr>
              <a:t>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9193" r="67331" b="17810"/>
          <a:stretch/>
        </p:blipFill>
        <p:spPr>
          <a:xfrm>
            <a:off x="899593" y="1480262"/>
            <a:ext cx="3270692" cy="238763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11560" y="929940"/>
            <a:ext cx="3629930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marL="0" marR="0" lvl="0" indent="0" algn="ctr" defTabSz="6856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cs typeface="Aharoni" pitchFamily="2" charset="-79"/>
              </a:rPr>
              <a:t>This is my dad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950485" y="1472243"/>
            <a:ext cx="3306257" cy="2447778"/>
            <a:chOff x="5220072" y="1492124"/>
            <a:chExt cx="3306257" cy="2375767"/>
          </a:xfrm>
        </p:grpSpPr>
        <p:grpSp>
          <p:nvGrpSpPr>
            <p:cNvPr id="25" name="Group 24"/>
            <p:cNvGrpSpPr/>
            <p:nvPr/>
          </p:nvGrpSpPr>
          <p:grpSpPr>
            <a:xfrm>
              <a:off x="5220072" y="1492124"/>
              <a:ext cx="3306257" cy="2375767"/>
              <a:chOff x="5220072" y="1492124"/>
              <a:chExt cx="3306257" cy="2375767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991" t="19193" r="34260" b="17810"/>
              <a:stretch/>
            </p:blipFill>
            <p:spPr>
              <a:xfrm>
                <a:off x="5220072" y="1492124"/>
                <a:ext cx="3306257" cy="2375767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408" t="21674" r="41503" b="67557"/>
              <a:stretch/>
            </p:blipFill>
            <p:spPr>
              <a:xfrm>
                <a:off x="6542097" y="1589554"/>
                <a:ext cx="700261" cy="406132"/>
              </a:xfrm>
              <a:prstGeom prst="rect">
                <a:avLst/>
              </a:prstGeom>
            </p:spPr>
          </p:pic>
        </p:grpSp>
        <p:sp>
          <p:nvSpPr>
            <p:cNvPr id="26" name="Down Arrow 25"/>
            <p:cNvSpPr/>
            <p:nvPr/>
          </p:nvSpPr>
          <p:spPr>
            <a:xfrm>
              <a:off x="5849838" y="1995686"/>
              <a:ext cx="288032" cy="30874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6" name="1.3-4.mp3" descr="1.3-4.mp3">
            <a:hlinkClick r:id="" action="ppaction://media"/>
            <a:extLst>
              <a:ext uri="{FF2B5EF4-FFF2-40B4-BE49-F238E27FC236}">
                <a16:creationId xmlns:a16="http://schemas.microsoft.com/office/drawing/2014/main" id="{C6556CBE-F97F-31B7-54EF-580E41453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02474" y="523578"/>
            <a:ext cx="514220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144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9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17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t="19193" r="34260" b="17810"/>
          <a:stretch/>
        </p:blipFill>
        <p:spPr>
          <a:xfrm>
            <a:off x="802029" y="1421978"/>
            <a:ext cx="3306257" cy="23757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72" t="20640" r="1771" b="19028"/>
          <a:stretch/>
        </p:blipFill>
        <p:spPr>
          <a:xfrm>
            <a:off x="4932042" y="1432982"/>
            <a:ext cx="3387136" cy="236475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883634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902572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6225038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243977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4355977" y="786124"/>
            <a:ext cx="4487546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This is my brother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2" name="1.3-2.mp3" descr="1.3-2.mp3">
            <a:hlinkClick r:id="" action="ppaction://media"/>
            <a:extLst>
              <a:ext uri="{FF2B5EF4-FFF2-40B4-BE49-F238E27FC236}">
                <a16:creationId xmlns:a16="http://schemas.microsoft.com/office/drawing/2014/main" id="{81278A39-8EA5-80E2-B430-7559347510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471986" y="441719"/>
            <a:ext cx="499473" cy="49947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414548"/>
            <a:ext cx="3312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n w="22225">
                  <a:solidFill>
                    <a:schemeClr val="accent2"/>
                  </a:solidFill>
                  <a:prstDash val="solid"/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Listen and choose</a:t>
            </a:r>
            <a:endParaRPr lang="en-US" sz="2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86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883634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1902572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6225038" y="3939904"/>
            <a:ext cx="744150" cy="70877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243977" y="3996676"/>
            <a:ext cx="719265" cy="6232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9193" r="67331" b="17810"/>
          <a:stretch/>
        </p:blipFill>
        <p:spPr>
          <a:xfrm>
            <a:off x="4912975" y="1377939"/>
            <a:ext cx="3270692" cy="23876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1" t="19193" r="34260" b="17810"/>
          <a:stretch/>
        </p:blipFill>
        <p:spPr>
          <a:xfrm>
            <a:off x="1110679" y="1361978"/>
            <a:ext cx="3306257" cy="23757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611560" y="929940"/>
            <a:ext cx="3629930" cy="561690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Aharoni" pitchFamily="2" charset="-79"/>
              </a:rPr>
              <a:t>This is my mum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pic>
        <p:nvPicPr>
          <p:cNvPr id="2" name="1.3.mp3" descr="1.3.mp3">
            <a:hlinkClick r:id="" action="ppaction://media"/>
            <a:extLst>
              <a:ext uri="{FF2B5EF4-FFF2-40B4-BE49-F238E27FC236}">
                <a16:creationId xmlns:a16="http://schemas.microsoft.com/office/drawing/2014/main" id="{8D3347C1-4019-51DF-51F6-CFA2D274D6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506298" y="338047"/>
            <a:ext cx="547231" cy="5472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7544" y="414548"/>
            <a:ext cx="33123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n w="22225">
                  <a:solidFill>
                    <a:schemeClr val="accent2"/>
                  </a:solidFill>
                  <a:prstDash val="solid"/>
                </a:ln>
                <a:latin typeface="Comic Sans MS" panose="030F0702030302020204" pitchFamily="66" charset="0"/>
                <a:cs typeface="Times New Roman" panose="02020603050405020304" pitchFamily="18" charset="0"/>
              </a:rPr>
              <a:t>Listen and choose</a:t>
            </a:r>
            <a:endParaRPr lang="en-US" sz="25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80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7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21" y="2395464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99" y="194036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29996" y="2958098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9039" y="-129384"/>
            <a:ext cx="4498800" cy="2624715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004048" y="1714767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37479" y="601210"/>
            <a:ext cx="221406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AU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Practice</a:t>
            </a:r>
            <a:endParaRPr kumimoji="0" lang="zh-CN" altLang="en-US" sz="14925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202" y="192521"/>
            <a:ext cx="3348997" cy="1746508"/>
          </a:xfrm>
          <a:prstGeom prst="rect">
            <a:avLst/>
          </a:prstGeom>
        </p:spPr>
      </p:pic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3270" y="778408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525464" y="2405218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Task </a:t>
            </a:r>
            <a:r>
              <a:rPr lang="en-US" sz="2625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5</a:t>
            </a: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: Look</a:t>
            </a:r>
            <a:r>
              <a:rPr kumimoji="0" lang="en-US" sz="2625" b="1" i="0" u="none" strike="noStrike" kern="1200" cap="none" spc="0" normalizeH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and say.</a:t>
            </a:r>
            <a:endParaRPr kumimoji="0" lang="en-US" sz="2625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9151" y="6135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45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 dirty="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18702"/>
          <a:stretch/>
        </p:blipFill>
        <p:spPr>
          <a:xfrm>
            <a:off x="407877" y="1995686"/>
            <a:ext cx="8435646" cy="2448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43" b="84830"/>
          <a:stretch/>
        </p:blipFill>
        <p:spPr>
          <a:xfrm>
            <a:off x="407877" y="343138"/>
            <a:ext cx="2592288" cy="5117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483768" y="854924"/>
            <a:ext cx="4176464" cy="881832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55470" y="941897"/>
            <a:ext cx="41404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702030302020204" pitchFamily="66" charset="0"/>
              </a:rPr>
              <a:t>This is my 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6268" y="854143"/>
            <a:ext cx="151124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95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365356" y="395374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1</a:t>
            </a:r>
          </a:p>
        </p:txBody>
      </p:sp>
      <p:sp>
        <p:nvSpPr>
          <p:cNvPr id="51" name="5-Point Star 50">
            <a:hlinkClick r:id="rId8" action="ppaction://hlinksldjump"/>
          </p:cNvPr>
          <p:cNvSpPr/>
          <p:nvPr/>
        </p:nvSpPr>
        <p:spPr>
          <a:xfrm>
            <a:off x="1282918" y="828397"/>
            <a:ext cx="459668" cy="445247"/>
          </a:xfrm>
          <a:prstGeom prst="star5">
            <a:avLst>
              <a:gd name="adj" fmla="val 2002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55206" y="1039730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2</a:t>
            </a:r>
          </a:p>
        </p:txBody>
      </p:sp>
      <p:sp>
        <p:nvSpPr>
          <p:cNvPr id="53" name="5-Point Star 52">
            <a:hlinkClick r:id="rId9" action="ppaction://hlinksldjump"/>
          </p:cNvPr>
          <p:cNvSpPr/>
          <p:nvPr/>
        </p:nvSpPr>
        <p:spPr>
          <a:xfrm>
            <a:off x="2139194" y="1478310"/>
            <a:ext cx="685585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59565" y="391844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5</a:t>
            </a:r>
          </a:p>
        </p:txBody>
      </p:sp>
      <p:sp>
        <p:nvSpPr>
          <p:cNvPr id="55" name="5-Point Star 54">
            <a:hlinkClick r:id="rId10" action="ppaction://hlinksldjump"/>
          </p:cNvPr>
          <p:cNvSpPr/>
          <p:nvPr/>
        </p:nvSpPr>
        <p:spPr>
          <a:xfrm>
            <a:off x="4584783" y="844147"/>
            <a:ext cx="644356" cy="644356"/>
          </a:xfrm>
          <a:prstGeom prst="star5">
            <a:avLst>
              <a:gd name="adj" fmla="val 228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69132" y="1361907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6</a:t>
            </a:r>
          </a:p>
        </p:txBody>
      </p:sp>
      <p:sp>
        <p:nvSpPr>
          <p:cNvPr id="57" name="5-Point Star 56">
            <a:hlinkClick r:id="rId11" action="ppaction://hlinksldjump"/>
          </p:cNvPr>
          <p:cNvSpPr/>
          <p:nvPr/>
        </p:nvSpPr>
        <p:spPr>
          <a:xfrm>
            <a:off x="6694350" y="1800488"/>
            <a:ext cx="644356" cy="644356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81366" y="3197444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4</a:t>
            </a:r>
          </a:p>
        </p:txBody>
      </p:sp>
      <p:sp>
        <p:nvSpPr>
          <p:cNvPr id="59" name="5-Point Star 58">
            <a:hlinkClick r:id="rId12" action="ppaction://hlinksldjump"/>
          </p:cNvPr>
          <p:cNvSpPr/>
          <p:nvPr/>
        </p:nvSpPr>
        <p:spPr>
          <a:xfrm>
            <a:off x="5693975" y="3636025"/>
            <a:ext cx="469574" cy="469574"/>
          </a:xfrm>
          <a:prstGeom prst="star5">
            <a:avLst>
              <a:gd name="adj" fmla="val 2130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744204" y="182539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7</a:t>
            </a:r>
          </a:p>
        </p:txBody>
      </p:sp>
      <p:sp>
        <p:nvSpPr>
          <p:cNvPr id="61" name="5-Point Star 60">
            <a:hlinkClick r:id="rId13" action="ppaction://hlinksldjump"/>
          </p:cNvPr>
          <p:cNvSpPr/>
          <p:nvPr/>
        </p:nvSpPr>
        <p:spPr>
          <a:xfrm>
            <a:off x="7569423" y="607602"/>
            <a:ext cx="644356" cy="644356"/>
          </a:xfrm>
          <a:prstGeom prst="star5">
            <a:avLst>
              <a:gd name="adj" fmla="val 19153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63216" y="1288667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3</a:t>
            </a:r>
          </a:p>
        </p:txBody>
      </p:sp>
      <p:sp>
        <p:nvSpPr>
          <p:cNvPr id="63" name="5-Point Star 62">
            <a:hlinkClick r:id="rId14" action="ppaction://hlinksldjump"/>
          </p:cNvPr>
          <p:cNvSpPr/>
          <p:nvPr/>
        </p:nvSpPr>
        <p:spPr>
          <a:xfrm>
            <a:off x="512227" y="1708069"/>
            <a:ext cx="422077" cy="381161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677384" y="3005272"/>
            <a:ext cx="294792" cy="438581"/>
          </a:xfrm>
          <a:prstGeom prst="rect">
            <a:avLst/>
          </a:prstGeom>
          <a:noFill/>
        </p:spPr>
        <p:txBody>
          <a:bodyPr wrap="none" lIns="68573" tIns="34289" rIns="68573" bIns="34289" rtlCol="0">
            <a:spAutoFit/>
          </a:bodyPr>
          <a:lstStyle/>
          <a:p>
            <a:pPr defTabSz="685715"/>
            <a:r>
              <a:rPr lang="en-US" sz="2400" b="1">
                <a:solidFill>
                  <a:prstClr val="white">
                    <a:lumMod val="50000"/>
                  </a:prstClr>
                </a:solidFill>
              </a:rPr>
              <a:t>8</a:t>
            </a:r>
          </a:p>
        </p:txBody>
      </p:sp>
      <p:sp>
        <p:nvSpPr>
          <p:cNvPr id="65" name="5-Point Star 64">
            <a:hlinkClick r:id="rId15" action="ppaction://hlinksldjump"/>
          </p:cNvPr>
          <p:cNvSpPr/>
          <p:nvPr/>
        </p:nvSpPr>
        <p:spPr>
          <a:xfrm>
            <a:off x="2589992" y="3443852"/>
            <a:ext cx="469574" cy="426959"/>
          </a:xfrm>
          <a:prstGeom prst="star5">
            <a:avLst>
              <a:gd name="adj" fmla="val 1909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70" name="Pentagon 69">
            <a:hlinkClick r:id="rId14" action="ppaction://hlinksldjump"/>
          </p:cNvPr>
          <p:cNvSpPr/>
          <p:nvPr/>
        </p:nvSpPr>
        <p:spPr>
          <a:xfrm flipH="1">
            <a:off x="8462731" y="4578848"/>
            <a:ext cx="562216" cy="489753"/>
          </a:xfrm>
          <a:prstGeom prst="homePlate">
            <a:avLst/>
          </a:prstGeom>
          <a:solidFill>
            <a:srgbClr val="FFFF00">
              <a:alpha val="7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9" rIns="68573" bIns="34289" rtlCol="0" anchor="ctr"/>
          <a:lstStyle/>
          <a:p>
            <a:pPr algn="ctr" defTabSz="685715"/>
            <a:r>
              <a:rPr lang="en-US" b="1" dirty="0">
                <a:solidFill>
                  <a:schemeClr val="tx1"/>
                </a:solidFill>
              </a:rPr>
              <a:t>GO</a:t>
            </a:r>
          </a:p>
        </p:txBody>
      </p:sp>
      <p:sp>
        <p:nvSpPr>
          <p:cNvPr id="71" name="Rectangle 70"/>
          <p:cNvSpPr/>
          <p:nvPr/>
        </p:nvSpPr>
        <p:spPr>
          <a:xfrm>
            <a:off x="349512" y="3653685"/>
            <a:ext cx="4306179" cy="1084913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/>
            <a:r>
              <a:rPr lang="en-US" sz="6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10" y="2311437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002019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6" y="139963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6" y="1416886"/>
            <a:ext cx="130709" cy="1156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8" y="833953"/>
            <a:ext cx="130709" cy="1156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86" y="450430"/>
            <a:ext cx="130709" cy="1156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87" y="1898650"/>
            <a:ext cx="130709" cy="1156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4" y="322954"/>
            <a:ext cx="130709" cy="11562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2" y="450430"/>
            <a:ext cx="130709" cy="1156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940" y="2478646"/>
            <a:ext cx="130709" cy="115628"/>
          </a:xfrm>
          <a:prstGeom prst="rect">
            <a:avLst/>
          </a:prstGeom>
        </p:spPr>
      </p:pic>
      <p:pic>
        <p:nvPicPr>
          <p:cNvPr id="3" name="bensound-cut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28600" y="1898650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616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6" grpId="0"/>
      <p:bldP spid="57" grpId="0" animBg="1"/>
      <p:bldP spid="57" grpId="1" animBg="1"/>
      <p:bldP spid="58" grpId="0"/>
      <p:bldP spid="59" grpId="0" animBg="1"/>
      <p:bldP spid="59" grpId="1" animBg="1"/>
      <p:bldP spid="60" grpId="0"/>
      <p:bldP spid="61" grpId="0" animBg="1"/>
      <p:bldP spid="61" grpId="1" animBg="1"/>
      <p:bldP spid="62" grpId="0"/>
      <p:bldP spid="63" grpId="0" animBg="1"/>
      <p:bldP spid="63" grpId="1" animBg="1"/>
      <p:bldP spid="64" grpId="0"/>
      <p:bldP spid="65" grpId="0" animBg="1"/>
      <p:bldP spid="65" grpId="1" animBg="1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2" t="20034" r="33393" b="11616"/>
          <a:stretch/>
        </p:blipFill>
        <p:spPr>
          <a:xfrm>
            <a:off x="1964530" y="507053"/>
            <a:ext cx="5214940" cy="407179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939576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29" y="324723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48" y="2200549"/>
            <a:ext cx="4797901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/>
            <a:r>
              <a:rPr lang="en-US" sz="4000" b="1">
                <a:solidFill>
                  <a:srgbClr val="FF0000"/>
                </a:solidFill>
              </a:rPr>
              <a:t>You are given 3 points</a:t>
            </a:r>
          </a:p>
        </p:txBody>
      </p:sp>
      <p:pic>
        <p:nvPicPr>
          <p:cNvPr id="1026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97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19193" r="67331" b="17810"/>
          <a:stretch/>
        </p:blipFill>
        <p:spPr>
          <a:xfrm>
            <a:off x="1835695" y="495741"/>
            <a:ext cx="5507089" cy="40202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75648" y="2260128"/>
            <a:ext cx="4592718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1 point</a:t>
            </a:r>
          </a:p>
        </p:txBody>
      </p:sp>
      <p:pic>
        <p:nvPicPr>
          <p:cNvPr id="11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628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295" y="-132474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016" y="653656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416598" y="2009945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70" name="图片 6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584" y="313725"/>
            <a:ext cx="3348997" cy="174650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278089" y="929873"/>
            <a:ext cx="261674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794087" y="265783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625" b="1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Spin!</a:t>
            </a:r>
            <a:r>
              <a:rPr kumimoji="0" lang="en-US" sz="2625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 Up and down.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259632" y="3213649"/>
            <a:ext cx="6930993" cy="2010056"/>
            <a:chOff x="611561" y="1746480"/>
            <a:chExt cx="7705787" cy="2393843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7269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45" y="662356"/>
            <a:ext cx="5402120" cy="3781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5" y="339502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55" y="2260128"/>
            <a:ext cx="4797902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are given 5 points</a:t>
            </a:r>
          </a:p>
        </p:txBody>
      </p:sp>
      <p:pic>
        <p:nvPicPr>
          <p:cNvPr id="1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3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" t="18702" r="67273" b="15067"/>
          <a:stretch/>
        </p:blipFill>
        <p:spPr>
          <a:xfrm>
            <a:off x="1907704" y="483329"/>
            <a:ext cx="5153732" cy="40029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55" y="2260128"/>
            <a:ext cx="4797902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3 points</a:t>
            </a:r>
          </a:p>
        </p:txBody>
      </p:sp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811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41" y="627286"/>
            <a:ext cx="5254318" cy="38889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428625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173055" y="2260128"/>
            <a:ext cx="4797902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>
                <a:solidFill>
                  <a:srgbClr val="FF0000"/>
                </a:solidFill>
              </a:rPr>
              <a:t>You are given 2 points</a:t>
            </a:r>
          </a:p>
        </p:txBody>
      </p:sp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885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7" y="3899820"/>
            <a:ext cx="990025" cy="9900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5" t="18702" b="13839"/>
          <a:stretch/>
        </p:blipFill>
        <p:spPr>
          <a:xfrm>
            <a:off x="1652016" y="407515"/>
            <a:ext cx="5570464" cy="41502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8" y="339502"/>
            <a:ext cx="5715000" cy="42862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75648" y="2260128"/>
            <a:ext cx="4592718" cy="684801"/>
          </a:xfrm>
          <a:prstGeom prst="rect">
            <a:avLst/>
          </a:prstGeom>
          <a:noFill/>
        </p:spPr>
        <p:txBody>
          <a:bodyPr wrap="none" lIns="68573" tIns="34289" rIns="68573" bIns="34289">
            <a:spAutoFit/>
          </a:bodyPr>
          <a:lstStyle/>
          <a:p>
            <a:pPr algn="ctr" defTabSz="685715">
              <a:defRPr/>
            </a:pPr>
            <a:r>
              <a:rPr lang="en-US" sz="4000" b="1" dirty="0">
                <a:solidFill>
                  <a:srgbClr val="FF0000"/>
                </a:solidFill>
              </a:rPr>
              <a:t>You are given 4 point</a:t>
            </a:r>
          </a:p>
        </p:txBody>
      </p:sp>
      <p:pic>
        <p:nvPicPr>
          <p:cNvPr id="8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011909"/>
            <a:ext cx="808831" cy="80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646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730386DC-A936-4C84-A902-229ABB460C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49F992-A617-4A83-8ED4-0FFC4584CDE9}"/>
              </a:ext>
            </a:extLst>
          </p:cNvPr>
          <p:cNvSpPr/>
          <p:nvPr/>
        </p:nvSpPr>
        <p:spPr>
          <a:xfrm>
            <a:off x="300481" y="258954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A7A41BA-A319-43D0-8546-9A2D27FB25A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2" y="0"/>
            <a:ext cx="300475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t="15103"/>
          <a:stretch/>
        </p:blipFill>
        <p:spPr>
          <a:xfrm>
            <a:off x="799308" y="1150988"/>
            <a:ext cx="7545384" cy="3716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72" b="90081"/>
          <a:stretch/>
        </p:blipFill>
        <p:spPr>
          <a:xfrm>
            <a:off x="396063" y="411510"/>
            <a:ext cx="2243836" cy="6040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630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D54787FB-8E0D-40EC-9549-40EE2ACDC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7BBA38-816E-4E42-9543-196108BA09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4" name="图片 19">
            <a:extLst>
              <a:ext uri="{FF2B5EF4-FFF2-40B4-BE49-F238E27FC236}">
                <a16:creationId xmlns:a16="http://schemas.microsoft.com/office/drawing/2014/main" id="{4DFEEB28-5FEF-467A-BC78-79AE463D57C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" name="图片 55">
            <a:extLst>
              <a:ext uri="{FF2B5EF4-FFF2-40B4-BE49-F238E27FC236}">
                <a16:creationId xmlns:a16="http://schemas.microsoft.com/office/drawing/2014/main" id="{EF96A60D-2ED8-4F8B-8B57-95980E3188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1288" y="-154984"/>
            <a:ext cx="5003340" cy="2958548"/>
          </a:xfrm>
          <a:prstGeom prst="rect">
            <a:avLst/>
          </a:prstGeom>
        </p:spPr>
      </p:pic>
      <p:grpSp>
        <p:nvGrpSpPr>
          <p:cNvPr id="6" name="组合 22">
            <a:extLst>
              <a:ext uri="{FF2B5EF4-FFF2-40B4-BE49-F238E27FC236}">
                <a16:creationId xmlns:a16="http://schemas.microsoft.com/office/drawing/2014/main" id="{B31114FE-DC91-44B1-80C9-57B46DD8593F}"/>
              </a:ext>
            </a:extLst>
          </p:cNvPr>
          <p:cNvGrpSpPr/>
          <p:nvPr/>
        </p:nvGrpSpPr>
        <p:grpSpPr>
          <a:xfrm>
            <a:off x="5243246" y="1956152"/>
            <a:ext cx="603135" cy="280919"/>
            <a:chOff x="217691" y="6414967"/>
            <a:chExt cx="804180" cy="374559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4FD4B722-EE06-44DB-9BF9-321F465602F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3" name="Freeform 5">
                <a:extLst>
                  <a:ext uri="{FF2B5EF4-FFF2-40B4-BE49-F238E27FC236}">
                    <a16:creationId xmlns:a16="http://schemas.microsoft.com/office/drawing/2014/main" id="{10565600-C641-4A67-B8F4-BF105D11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4" name="Freeform 6">
                <a:extLst>
                  <a:ext uri="{FF2B5EF4-FFF2-40B4-BE49-F238E27FC236}">
                    <a16:creationId xmlns:a16="http://schemas.microsoft.com/office/drawing/2014/main" id="{63D1025D-BD51-4FEC-B686-4250EA98D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5" name="Freeform 7">
                <a:extLst>
                  <a:ext uri="{FF2B5EF4-FFF2-40B4-BE49-F238E27FC236}">
                    <a16:creationId xmlns:a16="http://schemas.microsoft.com/office/drawing/2014/main" id="{BE1C7992-3336-442A-9760-F7370097C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426C08A3-CEFF-47A6-A548-C0352D5E7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EA6BFA84-C432-4F4E-BC0D-C263601F1D7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F29669C-4B6D-46BA-BBAD-2D14D991D3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0A542D68-DC19-40A4-92D4-B093E2E2A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89D420B0-60AC-4918-8B01-04CB036FEC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17F26D0F-51B6-49A8-89FE-BE9BD356F7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7" name="文本框 33">
            <a:extLst>
              <a:ext uri="{FF2B5EF4-FFF2-40B4-BE49-F238E27FC236}">
                <a16:creationId xmlns:a16="http://schemas.microsoft.com/office/drawing/2014/main" id="{7F2FB1D8-CCCD-4101-8AC5-86C7CEBC35D5}"/>
              </a:ext>
            </a:extLst>
          </p:cNvPr>
          <p:cNvSpPr txBox="1"/>
          <p:nvPr/>
        </p:nvSpPr>
        <p:spPr>
          <a:xfrm>
            <a:off x="3076834" y="987517"/>
            <a:ext cx="3235822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AU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Production </a:t>
            </a:r>
            <a:endParaRPr lang="zh-CN" altLang="en-US" sz="14925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18" name="图片 34">
            <a:extLst>
              <a:ext uri="{FF2B5EF4-FFF2-40B4-BE49-F238E27FC236}">
                <a16:creationId xmlns:a16="http://schemas.microsoft.com/office/drawing/2014/main" id="{7085471B-8B12-422C-A14F-290E912E83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2596" y="210360"/>
            <a:ext cx="3348997" cy="174650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9757C8B-FB76-4441-911F-C8E50F3F12B2}"/>
              </a:ext>
            </a:extLst>
          </p:cNvPr>
          <p:cNvSpPr/>
          <p:nvPr/>
        </p:nvSpPr>
        <p:spPr>
          <a:xfrm>
            <a:off x="2750913" y="2435483"/>
            <a:ext cx="5362693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n-US" sz="36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Task 6: Let’s talk</a:t>
            </a:r>
          </a:p>
        </p:txBody>
      </p:sp>
      <p:pic>
        <p:nvPicPr>
          <p:cNvPr id="20" name="图片 65">
            <a:extLst>
              <a:ext uri="{FF2B5EF4-FFF2-40B4-BE49-F238E27FC236}">
                <a16:creationId xmlns:a16="http://schemas.microsoft.com/office/drawing/2014/main" id="{74FF6729-B782-4DB2-BB07-B0258E77198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6629" y="906744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484" y="97357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95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31590"/>
            <a:ext cx="5544615" cy="36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295907" y="399708"/>
            <a:ext cx="8380549" cy="1300354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Speaking about your family</a:t>
            </a:r>
          </a:p>
          <a:p>
            <a:pPr algn="ctr" defTabSz="685664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MV Boli" pitchFamily="2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36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843558"/>
            <a:ext cx="2733675" cy="4171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3694"/>
            <a:ext cx="2171700" cy="398145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907704" y="255271"/>
            <a:ext cx="3600400" cy="1427936"/>
          </a:xfrm>
          <a:prstGeom prst="wedgeEllipseCallout">
            <a:avLst>
              <a:gd name="adj1" fmla="val -49651"/>
              <a:gd name="adj2" fmla="val 852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dirty="0">
              <a:latin typeface="Comic Sans MS" panose="030F0702030302020204" pitchFamily="66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211960" y="2067694"/>
            <a:ext cx="2328292" cy="720080"/>
          </a:xfrm>
          <a:prstGeom prst="wedgeEllipseCallout">
            <a:avLst>
              <a:gd name="adj1" fmla="val 63486"/>
              <a:gd name="adj2" fmla="val 989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051720" y="582790"/>
            <a:ext cx="37684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1. How many people are there in your family?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608" y="123478"/>
            <a:ext cx="1173108" cy="5624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19972" y="2150735"/>
            <a:ext cx="21122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latin typeface="Comic Sans MS" panose="030F0702030302020204" pitchFamily="66" charset="0"/>
              </a:rPr>
              <a:t>There are </a:t>
            </a:r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n-US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591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843558"/>
            <a:ext cx="2733675" cy="4171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3694"/>
            <a:ext cx="2171700" cy="398145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051720" y="255271"/>
            <a:ext cx="2880320" cy="948327"/>
          </a:xfrm>
          <a:prstGeom prst="wedgeEllipseCallout">
            <a:avLst>
              <a:gd name="adj1" fmla="val -49651"/>
              <a:gd name="adj2" fmla="val 852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539852" y="2008129"/>
            <a:ext cx="2904356" cy="1152128"/>
          </a:xfrm>
          <a:prstGeom prst="wedgeEllipseCallout">
            <a:avLst>
              <a:gd name="adj1" fmla="val 63486"/>
              <a:gd name="adj2" fmla="val 9897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1700" y="538352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2. Who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US" sz="2400" noProof="0" dirty="0">
                <a:solidFill>
                  <a:prstClr val="black"/>
                </a:solidFill>
                <a:latin typeface="Comic Sans MS" panose="030F0702030302020204" pitchFamily="66" charset="0"/>
              </a:rPr>
              <a:t>are they?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5896" y="2306285"/>
            <a:ext cx="288032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My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my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dad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and 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</a:t>
            </a:r>
            <a:r>
              <a:rPr kumimoji="0" lang="en-US" sz="2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759" y="19840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5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843558"/>
            <a:ext cx="2733675" cy="4171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3694"/>
            <a:ext cx="2171700" cy="398145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907704" y="255271"/>
            <a:ext cx="4392488" cy="1427936"/>
          </a:xfrm>
          <a:prstGeom prst="wedgeEllipseCallout">
            <a:avLst>
              <a:gd name="adj1" fmla="val -49651"/>
              <a:gd name="adj2" fmla="val 852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995936" y="1741306"/>
            <a:ext cx="2472308" cy="1118476"/>
          </a:xfrm>
          <a:prstGeom prst="wedgeEllipseCallout">
            <a:avLst>
              <a:gd name="adj1" fmla="val 51960"/>
              <a:gd name="adj2" fmla="val 7186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2307" y="566680"/>
            <a:ext cx="4353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How many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brother/sister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 you have?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13887" y="1885045"/>
            <a:ext cx="2112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brother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and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sisters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759" y="142636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5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8"/>
          <a:stretch/>
        </p:blipFill>
        <p:spPr>
          <a:xfrm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87" y="4145787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pic>
        <p:nvPicPr>
          <p:cNvPr id="11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48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843558"/>
            <a:ext cx="2733675" cy="4171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3694"/>
            <a:ext cx="2171700" cy="398145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980223" y="862237"/>
            <a:ext cx="3096344" cy="1152128"/>
          </a:xfrm>
          <a:prstGeom prst="wedgeEllipseCallout">
            <a:avLst>
              <a:gd name="adj1" fmla="val -49651"/>
              <a:gd name="adj2" fmla="val 852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4761858" y="1971626"/>
            <a:ext cx="1800200" cy="995669"/>
          </a:xfrm>
          <a:prstGeom prst="wedgeEllipseCallout">
            <a:avLst>
              <a:gd name="adj1" fmla="val 46371"/>
              <a:gd name="adj2" fmla="val 710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27684" y="111718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4. How old is your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sister</a:t>
            </a:r>
            <a:r>
              <a:rPr lang="en-U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14701" y="2275130"/>
            <a:ext cx="288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She’s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0759" y="123478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6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4" y="1848755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182" y="230690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067614" y="2377291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/>
                <a:endParaRPr lang="zh-CN" altLang="en-US" sz="1350">
                  <a:solidFill>
                    <a:srgbClr val="000000"/>
                  </a:solidFill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007714" y="1563342"/>
            <a:ext cx="3579826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AU" sz="405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微软雅黑"/>
                <a:ea typeface="微软雅黑"/>
              </a:rPr>
              <a:t>Assessment  </a:t>
            </a:r>
            <a:endParaRPr lang="zh-CN" altLang="en-US" sz="14925" b="1" kern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微软雅黑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599" y="337980"/>
            <a:ext cx="3348997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386267" y="2898012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n-US" sz="30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0000"/>
                </a:solidFill>
                <a:latin typeface="微软雅黑"/>
                <a:ea typeface="微软雅黑"/>
              </a:rPr>
              <a:t>Time bomb game</a:t>
            </a: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1895" y="1472388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155" y="127880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61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00481" y="258951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4" b="5403"/>
          <a:stretch/>
        </p:blipFill>
        <p:spPr bwMode="auto">
          <a:xfrm>
            <a:off x="1657350" y="258951"/>
            <a:ext cx="5829300" cy="462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6012162" y="522122"/>
            <a:ext cx="792088" cy="383445"/>
          </a:xfrm>
          <a:prstGeom prst="wedgeRoundRectCallout">
            <a:avLst>
              <a:gd name="adj1" fmla="val -48819"/>
              <a:gd name="adj2" fmla="val 8725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65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8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762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8"/>
          <a:stretch/>
        </p:blipFill>
        <p:spPr>
          <a:xfrm rot="9826862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6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8"/>
          <a:stretch/>
        </p:blipFill>
        <p:spPr>
          <a:xfrm rot="5400000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28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48"/>
          <a:stretch/>
        </p:blipFill>
        <p:spPr>
          <a:xfrm rot="18549479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285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37093C-9203-485B-B62C-DBCB37AA68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48"/>
          <a:stretch/>
        </p:blipFill>
        <p:spPr>
          <a:xfrm rot="14018529">
            <a:off x="2326827" y="185405"/>
            <a:ext cx="4764893" cy="47726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9B7A5FD-9966-443B-B5D8-EC406BC75AC2}"/>
              </a:ext>
            </a:extLst>
          </p:cNvPr>
          <p:cNvSpPr/>
          <p:nvPr/>
        </p:nvSpPr>
        <p:spPr>
          <a:xfrm>
            <a:off x="4207055" y="2093306"/>
            <a:ext cx="1004435" cy="956897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spin</a:t>
            </a:r>
            <a:endParaRPr lang="en-US" sz="20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67328587-212F-4364-AA7E-C88A4CB2AC8A}"/>
              </a:ext>
            </a:extLst>
          </p:cNvPr>
          <p:cNvSpPr/>
          <p:nvPr/>
        </p:nvSpPr>
        <p:spPr>
          <a:xfrm>
            <a:off x="1513444" y="2234977"/>
            <a:ext cx="1077686" cy="673553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en-US" sz="1400" dirty="0"/>
          </a:p>
        </p:txBody>
      </p:sp>
      <p:pic>
        <p:nvPicPr>
          <p:cNvPr id="9" name="图片 17">
            <a:extLst>
              <a:ext uri="{FF2B5EF4-FFF2-40B4-BE49-F238E27FC236}">
                <a16:creationId xmlns:a16="http://schemas.microsoft.com/office/drawing/2014/main" id="{9AD9F712-7848-45C5-B7EB-89365EC684C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385" y="4070450"/>
            <a:ext cx="992579" cy="86634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id="{FFC6A806-D780-4455-AA77-EBDBCE960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88022">
            <a:off x="132109" y="157815"/>
            <a:ext cx="1003610" cy="87006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898542" y="4309744"/>
            <a:ext cx="2181868" cy="730162"/>
            <a:chOff x="611561" y="1746480"/>
            <a:chExt cx="7705787" cy="2393843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9359" b="74103" l="0" r="100000">
                          <a14:foregroundMark x1="9300" y1="47821" x2="15700" y2="54231"/>
                          <a14:foregroundMark x1="18600" y1="48205" x2="2100" y2="60000"/>
                          <a14:foregroundMark x1="5500" y1="51538" x2="16300" y2="59231"/>
                          <a14:foregroundMark x1="17700" y1="45513" x2="22100" y2="58462"/>
                          <a14:foregroundMark x1="17400" y1="63077" x2="18600" y2="67692"/>
                          <a14:foregroundMark x1="9300" y1="65769" x2="7300" y2="66538"/>
                          <a14:foregroundMark x1="8400" y1="62308" x2="10500" y2="65000"/>
                          <a14:foregroundMark x1="16800" y1="61538" x2="16800" y2="63462"/>
                          <a14:foregroundMark x1="33100" y1="46667" x2="40000" y2="60769"/>
                          <a14:foregroundMark x1="44900" y1="50000" x2="31600" y2="57308"/>
                          <a14:foregroundMark x1="30500" y1="51538" x2="34500" y2="56154"/>
                          <a14:foregroundMark x1="37100" y1="44359" x2="33600" y2="55769"/>
                          <a14:foregroundMark x1="28700" y1="47436" x2="28400" y2="60000"/>
                          <a14:foregroundMark x1="35400" y1="63462" x2="35700" y2="65385"/>
                          <a14:foregroundMark x1="39100" y1="61538" x2="36500" y2="64615"/>
                          <a14:foregroundMark x1="68500" y1="46795" x2="57900" y2="60000"/>
                          <a14:foregroundMark x1="56800" y1="47949" x2="66100" y2="57821"/>
                          <a14:foregroundMark x1="64400" y1="46410" x2="55300" y2="51923"/>
                          <a14:foregroundMark x1="54700" y1="47051" x2="56500" y2="53077"/>
                          <a14:foregroundMark x1="57500" y1="61282" x2="56700" y2="66795"/>
                          <a14:foregroundMark x1="64700" y1="60769" x2="65800" y2="65897"/>
                          <a14:foregroundMark x1="56000" y1="50000" x2="56000" y2="57821"/>
                          <a14:foregroundMark x1="66700" y1="65128" x2="64900" y2="66667"/>
                          <a14:foregroundMark x1="65000" y1="62051" x2="65500" y2="64615"/>
                          <a14:foregroundMark x1="65000" y1="63718" x2="64400" y2="65385"/>
                          <a14:foregroundMark x1="64600" y1="62564" x2="63700" y2="66026"/>
                          <a14:foregroundMark x1="38400" y1="47692" x2="42000" y2="56026"/>
                          <a14:foregroundMark x1="42900" y1="47564" x2="41100" y2="51026"/>
                          <a14:foregroundMark x1="77200" y1="44615" x2="96200" y2="59615"/>
                          <a14:foregroundMark x1="93200" y1="47949" x2="78000" y2="60256"/>
                          <a14:foregroundMark x1="85700" y1="48462" x2="89400" y2="47564"/>
                          <a14:foregroundMark x1="56400" y1="64615" x2="57400" y2="65897"/>
                          <a14:foregroundMark x1="58500" y1="62949" x2="56900" y2="6589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b="28897"/>
            <a:stretch/>
          </p:blipFill>
          <p:spPr bwMode="auto">
            <a:xfrm>
              <a:off x="611561" y="1779662"/>
              <a:ext cx="6156573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769" b="70769" l="2500" r="22600">
                          <a14:foregroundMark x1="19500" y1="45000" x2="8700" y2="55897"/>
                          <a14:foregroundMark x1="8000" y1="46795" x2="19000" y2="58462"/>
                          <a14:foregroundMark x1="19300" y1="49872" x2="15400" y2="59231"/>
                          <a14:foregroundMark x1="10700" y1="46282" x2="7000" y2="53974"/>
                          <a14:foregroundMark x1="5200" y1="48205" x2="7000" y2="57949"/>
                          <a14:foregroundMark x1="11100" y1="47308" x2="14300" y2="47179"/>
                          <a14:foregroundMark x1="13100" y1="55000" x2="12200" y2="59103"/>
                          <a14:foregroundMark x1="20400" y1="47949" x2="20400" y2="57949"/>
                          <a14:foregroundMark x1="9400" y1="62179" x2="8700" y2="66154"/>
                          <a14:foregroundMark x1="16600" y1="61795" x2="18100" y2="64615"/>
                          <a14:foregroundMark x1="10000" y1="61795" x2="10100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210" r="74830" b="28897"/>
            <a:stretch/>
          </p:blipFill>
          <p:spPr bwMode="auto">
            <a:xfrm>
              <a:off x="6767761" y="1746480"/>
              <a:ext cx="1549587" cy="23606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bensound-littleide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64299.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40569" y="3579862"/>
            <a:ext cx="504057" cy="504057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E4D60E84-B15F-4374-82D0-2AC1AA7F49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002" y="939643"/>
            <a:ext cx="499408" cy="480409"/>
          </a:xfrm>
          <a:prstGeom prst="rect">
            <a:avLst/>
          </a:prstGeom>
        </p:spPr>
      </p:pic>
      <p:pic>
        <p:nvPicPr>
          <p:cNvPr id="16" name="图片 23">
            <a:extLst>
              <a:ext uri="{FF2B5EF4-FFF2-40B4-BE49-F238E27FC236}">
                <a16:creationId xmlns:a16="http://schemas.microsoft.com/office/drawing/2014/main" id="{464278FA-A441-4648-9336-FCD14E36CD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597" y="1587285"/>
            <a:ext cx="499408" cy="480409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5A0A1FE2-BE33-4FE5-A6C2-4105FE2C80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190" y="1106876"/>
            <a:ext cx="499408" cy="4804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57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d background">
            <a:extLst>
              <a:ext uri="{FF2B5EF4-FFF2-40B4-BE49-F238E27FC236}">
                <a16:creationId xmlns:a16="http://schemas.microsoft.com/office/drawing/2014/main" id="{299DED63-2F99-494F-9009-D109A2ED1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1FDA7C7-067F-4160-9352-B075FF9D9638}"/>
              </a:ext>
            </a:extLst>
          </p:cNvPr>
          <p:cNvSpPr/>
          <p:nvPr/>
        </p:nvSpPr>
        <p:spPr>
          <a:xfrm>
            <a:off x="317315" y="284248"/>
            <a:ext cx="8543042" cy="4625615"/>
          </a:xfrm>
          <a:prstGeom prst="roundRect">
            <a:avLst>
              <a:gd name="adj" fmla="val 33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2010D2-B5C7-4B43-AADC-3460BC7EAB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6714"/>
          <a:stretch/>
        </p:blipFill>
        <p:spPr>
          <a:xfrm>
            <a:off x="0" y="0"/>
            <a:ext cx="300479" cy="51435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17" y="942738"/>
            <a:ext cx="3759263" cy="3258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12" b="100000" l="3519" r="100000">
                        <a14:foregroundMark x1="77222" y1="46696" x2="75556" y2="52570"/>
                        <a14:foregroundMark x1="80556" y1="64317" x2="72778" y2="85756"/>
                        <a14:foregroundMark x1="82407" y1="95301" x2="71481" y2="98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7" y="2056681"/>
            <a:ext cx="2240309" cy="282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084168" y="915566"/>
            <a:ext cx="2520280" cy="1152128"/>
          </a:xfrm>
          <a:prstGeom prst="wedgeRoundRectCallout">
            <a:avLst>
              <a:gd name="adj1" fmla="val -46029"/>
              <a:gd name="adj2" fmla="val 74625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/>
            <a:endParaRPr lang="vi-V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3B4172-9F95-4EDB-97A7-884DA03F0829}"/>
              </a:ext>
            </a:extLst>
          </p:cNvPr>
          <p:cNvSpPr txBox="1"/>
          <p:nvPr/>
        </p:nvSpPr>
        <p:spPr>
          <a:xfrm>
            <a:off x="5923448" y="948406"/>
            <a:ext cx="2920081" cy="1054133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 algn="ctr" defTabSz="685664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This is my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haroni" pitchFamily="2" charset="-79"/>
              </a:rPr>
              <a:t>family.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376" y="123478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274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nger Family Song - Children Song with Lyrics - Nursery Rhymes - Kids Academy">
            <a:hlinkClick r:id="" action="ppaction://media"/>
            <a:extLst>
              <a:ext uri="{FF2B5EF4-FFF2-40B4-BE49-F238E27FC236}">
                <a16:creationId xmlns:a16="http://schemas.microsoft.com/office/drawing/2014/main" id="{03E19FFC-15FC-4976-AF08-DFFAADC70B5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822" y="613952"/>
            <a:ext cx="8243639" cy="4243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5147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733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.Unit 1-lesson 1-period 2"/>
  <p:tag name="ISPRING_LMS_API_VERSION" val="SCORM 2004 (2nd edition)"/>
  <p:tag name="ISPRING_ULTRA_SCORM_COURSE_ID" val="D5B96DAC-FB30-4F2A-9CC4-A7B329F61634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.Unit 1-lesson 1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RZU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UWV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RZU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FFl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RZU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FFl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RZUdVe8ZnLmYAAABoAAAAHAAAAHVuaXZlcnNhbC9sb2NhbF9zZXR0aW5ncy54bWyzsa/IzVEoSy0qzszPs1Uy1DNQUkjNS85PycxLt1UKDXHTtVBSKC5JzEtJzMnPS7VVystXUrC347LJyU9OzAlOLSkBKixWKMhJrEwtCknNBTJKUv0Sc4EqQzxd/RRcXTxDlPTtuABQSwMEFAACAAgAUWV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FFlR1WhbY9iTAAAAGsAAAAbAAAAdW5pdmVyc2FsL3VuaXZlcnNhbC5wbmcueG1ss7GvyM1RKEstKs7Mz7NVMtQzULK34+WyKShKLctMLVeoAIoBBSFASaHSVsnECMEtz0wpyQCpMDBBCGakZqZnlNgqWRhZwAX1gWYCAFBLAQIAABQAAgAIAIxeVlE2YVgCRwMAAOEJAAAUAAAAAAAAAAEAAAAAAAAAAAB1bml2ZXJzYWwvcGxheWVyLnhtbFBLAQIAABQAAgAIAFFlR1WcXjIIFAYAADcXAAAdAAAAAAAAAAEAAAAAAHkDAAB1bml2ZXJzYWwvY29tbW9uX21lc3NhZ2VzLmxuZ1BLAQIAABQAAgAIAFFlR1UVHmAbowAAAH8BAAAuAAAAAAAAAAEAAAAAAMgJAAB1bml2ZXJzYWwvcGxheWJhY2tfYW5kX25hdmlnYXRpb25fc2V0dGluZ3MueG1sUEsBAgAAFAACAAgAUWVHVaenV+h8BAAAbxcAACcAAAAAAAAAAQAAAAAAtwoAAHVuaXZlcnNhbC9mbGFzaF9wdWJsaXNoaW5nX3NldHRpbmdzLnhtbFBLAQIAABQAAgAIAFFlR1XlX+THbQMAAKEMAAAhAAAAAAAAAAEAAAAAAHgPAAB1bml2ZXJzYWwvZmxhc2hfc2tpbl9zZXR0aW5ncy54bWxQSwECAAAUAAIACABRZUdVF9vd2HcEAAD5FgAAJgAAAAAAAAABAAAAAAAkEwAAdW5pdmVyc2FsL2h0bWxfcHVibGlzaGluZ19zZXR0aW5ncy54bWxQSwECAAAUAAIACABRZUdVJR/xB6oBAABoBgAAHwAAAAAAAAABAAAAAADfFwAAdW5pdmVyc2FsL2h0bWxfc2tpbl9zZXR0aW5ncy5qc1BLAQIAABQAAgAIAFFlR1V7xmcuZgAAAGgAAAAcAAAAAAAAAAEAAAAAAMYZAAB1bml2ZXJzYWwvbG9jYWxfc2V0dGluZ3MueG1sUEsBAgAAFAACAAgAUWVHVRbuq+5BBgAAWxwAABcAAAAAAAAAAAAAAAAAZhoAAHVuaXZlcnNhbC91bml2ZXJzYWwucG5nUEsBAgAAFAACAAgAUWV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\uFFFD\uFFFD|x{7070F873-55FB-4E49-8DA2-6F658BF36F6A}&quot;,&quot;C:\\Users\\Admin\\Desktop\\Slide Bai giang-WW3\\UNIT 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D8F427D-2A19-4571-BA21-89CC7C2DF915}:30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ECDC8A-B276-4C8F-8E48-308D139681B4}:28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B3E4975-8F42-4EE3-A063-78DCC4AA79A4}:3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CD78DB-BB21-41B9-B82B-9705A9B37116}:3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E818A21-4DF8-4E7E-A761-72169BB80F51}:32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E2F93E-2DC4-4260-9A75-B5401AF4A7AC}:31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03EF8E-5A10-4DA0-B226-36BBF76A4B38}:28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A9A7A5-8740-429D-8CF2-696D720D44B0}:3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E65436F-AEE2-48B7-B9C4-7173CEB4BAB8}:35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498461-42CD-4C34-BA0A-7198EAB9B69C}:3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9AFB0B-3D66-4342-9660-3B82312FD92E}:35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AACB0-A892-4012-83E0-C6FA0D77CDB0}:35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882FA66-2ADD-4E54-B560-9A933699485E}:35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BAB10B-38E2-4913-84AB-627CAA734FA4}:36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23320B-6C47-4ABF-901E-A0991D65574D}:286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75FEDA5-DB7C-4224-B38F-EB5605C7F144}:42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E7336E-E6C7-482E-9DAA-6A5CE0C14034}:3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070AAA3-EEB1-4FBC-AC4E-920B8706161D}:3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E0A32D-7315-4E5B-8F30-D2E369B6CFD0}:32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F1839B-E799-4D80-B755-DEBA16EB141A}:33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47F6D4-76CB-4BF6-BB28-7477DC05968D}:3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0F46FD6-7D7F-4AD4-86FF-11651393A5FA}:34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10F84C-DD4D-423D-9CEE-2C0BDBCF5E91}:34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93CC81-43B4-44CA-BF9E-596963CDF3E1}:34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90C841-2FBC-4642-BF60-7CC793712B7A}:3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94B64D-1FA4-40A8-AC0A-4D19C4C9E158}:34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1738</Words>
  <Application>Microsoft Office PowerPoint</Application>
  <PresentationFormat>On-screen Show (16:9)</PresentationFormat>
  <Paragraphs>183</Paragraphs>
  <Slides>33</Slides>
  <Notes>29</Notes>
  <HiddenSlides>0</HiddenSlides>
  <MMClips>16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33</vt:i4>
      </vt:variant>
    </vt:vector>
  </HeadingPairs>
  <TitlesOfParts>
    <vt:vector size="58" baseType="lpstr">
      <vt:lpstr>微软雅黑</vt:lpstr>
      <vt:lpstr>Aharoni</vt:lpstr>
      <vt:lpstr>Arial</vt:lpstr>
      <vt:lpstr>Bebas Neue</vt:lpstr>
      <vt:lpstr>Calibri</vt:lpstr>
      <vt:lpstr>Calibri Light</vt:lpstr>
      <vt:lpstr>Comic Sans MS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Times New Roman</vt:lpstr>
      <vt:lpstr>1_Office Theme</vt:lpstr>
      <vt:lpstr>2_Office Theme</vt:lpstr>
      <vt:lpstr>3_Office Theme</vt:lpstr>
      <vt:lpstr>2_Science Subject for Elementary - 3rd Grade: Physical, Life, and Earth by Slidesgo</vt:lpstr>
      <vt:lpstr>第一PPT，www.1ppt.com</vt:lpstr>
      <vt:lpstr>1_第一PPT，www.1ppt.com</vt:lpstr>
      <vt:lpstr>2_第一PPT，www.1ppt.com</vt:lpstr>
      <vt:lpstr>4_第一PPT，www.1ppt.com</vt:lpstr>
      <vt:lpstr>3_第一PPT，www.1ppt.com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11.Unit 1-lesson 1-period 2</dc:title>
  <dc:creator>A;Chiêm Thủy</dc:creator>
  <cp:lastModifiedBy>Admin</cp:lastModifiedBy>
  <cp:revision>212</cp:revision>
  <dcterms:created xsi:type="dcterms:W3CDTF">2022-02-24T14:48:04Z</dcterms:created>
  <dcterms:modified xsi:type="dcterms:W3CDTF">2024-09-26T07:15:15Z</dcterms:modified>
</cp:coreProperties>
</file>