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493" r:id="rId3"/>
    <p:sldId id="523" r:id="rId4"/>
    <p:sldId id="516" r:id="rId5"/>
    <p:sldId id="517" r:id="rId6"/>
    <p:sldId id="518" r:id="rId7"/>
    <p:sldId id="520" r:id="rId8"/>
    <p:sldId id="522" r:id="rId9"/>
    <p:sldId id="483" r:id="rId10"/>
    <p:sldId id="503" r:id="rId11"/>
    <p:sldId id="527" r:id="rId12"/>
    <p:sldId id="528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FBF4D9"/>
    <a:srgbClr val="66FF66"/>
    <a:srgbClr val="FFFFCC"/>
    <a:srgbClr val="CCFFFF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4"/>
  </p:normalViewPr>
  <p:slideViewPr>
    <p:cSldViewPr>
      <p:cViewPr varScale="1">
        <p:scale>
          <a:sx n="94" d="100"/>
          <a:sy n="94" d="100"/>
        </p:scale>
        <p:origin x="864" y="1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817AD28-6884-4123-A813-204E6C396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92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E425-CDCA-4F82-AD38-3275E255F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6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7C1B-3DB3-43B3-8139-6C39A9661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75FA-B615-47C8-9192-9501B1636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CB22B-40DB-4BE7-9A11-AFF440210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9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7707B-8D5E-4FE7-8725-2A3EF8B3A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C98C-1E6B-4F06-AC66-4E60458E7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1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D8E72-0118-4145-9CD4-AD4D32658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A7E9-BE72-4276-8DC7-0DF31A472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FD88B-5843-43CF-A4D3-490A93DD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7052-CF73-4D2F-A99B-C328DFE9D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9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B2E5B-985D-4167-9E8E-3133DF5A3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87844-61BC-4689-92FE-BD0E55427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70813-74A1-402F-B2A5-4CC880AD7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BB7A0E5-D14E-4B6C-88C9-7750B6D8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1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7 - TIẾT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4450"/>
            <a:ext cx="7724775" cy="66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149225" y="6350"/>
            <a:ext cx="1665288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4797425"/>
            <a:ext cx="24479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4987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484438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498725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48443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248443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4076700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2287588" y="5273675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4405313" y="5273675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2322513" y="6438900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3324225" y="64246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4484688" y="6438900"/>
            <a:ext cx="4333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0909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4119563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40735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2720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52720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30813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119563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6411913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6411913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3722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8082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 descr="Tô màu ngôi nhà của bé 5/4/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198938"/>
            <a:ext cx="15716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14363" y="2852738"/>
            <a:ext cx="97440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VẬN ĐỘNG CÙNG</a:t>
            </a:r>
          </a:p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KIẾN VÀNG VÀ GẤU NÂU</a:t>
            </a:r>
          </a:p>
        </p:txBody>
      </p:sp>
      <p:pic>
        <p:nvPicPr>
          <p:cNvPr id="17415" name="Picture 3" descr="C:\Users\Administrator\Downloads\kisspng-brown-bear-vector-graphics-illustration-royalty-fr-5d13224f603506.17505157156153505539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2459038"/>
            <a:ext cx="31670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kisspng-ant-adobe-illustrator-illustration-red-ants-leader-5a74c03aa0ec09.50925357151760082665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5537200"/>
            <a:ext cx="604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20210409092320_wm_shs-am-nha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51483"/>
          <a:stretch>
            <a:fillRect/>
          </a:stretch>
        </p:blipFill>
        <p:spPr bwMode="auto">
          <a:xfrm>
            <a:off x="-4763" y="17463"/>
            <a:ext cx="10972801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Users\Administrator\Downloads\kisspng-ant-adobe-illustrator-illustration-red-ants-leader-5a74c03aa0ec09.50925357151760082665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740400"/>
            <a:ext cx="6064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3D561D-5113-44F1-AEFA-68425E5394AA}"/>
              </a:ext>
            </a:extLst>
          </p:cNvPr>
          <p:cNvSpPr/>
          <p:nvPr/>
        </p:nvSpPr>
        <p:spPr>
          <a:xfrm>
            <a:off x="9086800" y="612140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KIẾN VÀ GẤU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35656-6CE6-884D-A8F9-908977172CB0}"/>
              </a:ext>
            </a:extLst>
          </p:cNvPr>
          <p:cNvSpPr/>
          <p:nvPr/>
        </p:nvSpPr>
        <p:spPr>
          <a:xfrm>
            <a:off x="9239200" y="627380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KIẾN VÀ GẤU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10" descr="20210409092320_wm_shs-am-nhac-2">
            <a:extLst>
              <a:ext uri="{FF2B5EF4-FFF2-40B4-BE49-F238E27FC236}">
                <a16:creationId xmlns:a16="http://schemas.microsoft.com/office/drawing/2014/main" id="{3A40A38E-09B3-8147-8741-5446C8E5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51483"/>
          <a:stretch>
            <a:fillRect/>
          </a:stretch>
        </p:blipFill>
        <p:spPr bwMode="auto">
          <a:xfrm>
            <a:off x="-6174" y="327847"/>
            <a:ext cx="10972801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ẬN ĐỘNG CÙNG KIẾN VÀ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ẬN ĐỘNG CÙNG KIẾN VÀ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401888" y="1989138"/>
          <a:ext cx="6191250" cy="158432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3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5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Đô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Rê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Mi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Pha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Son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La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2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3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4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5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6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773488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7988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096963"/>
            <a:ext cx="84867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52513"/>
            <a:ext cx="862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45815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270500" y="2874963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494463" y="282575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150225" y="27765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270500" y="448310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494463" y="448310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294688" y="4532313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D:\GIÁO ÁN 1 2020-2021\sach lop 2\KÊT NỐI 2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8833" r="10062" b="52402"/>
          <a:stretch>
            <a:fillRect/>
          </a:stretch>
        </p:blipFill>
        <p:spPr bwMode="auto">
          <a:xfrm>
            <a:off x="446088" y="1133475"/>
            <a:ext cx="10063162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5127" r="37198" b="77577"/>
          <a:stretch>
            <a:fillRect/>
          </a:stretch>
        </p:blipFill>
        <p:spPr bwMode="auto">
          <a:xfrm>
            <a:off x="4191000" y="130175"/>
            <a:ext cx="287972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716338"/>
            <a:ext cx="101282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991225" y="3644900"/>
            <a:ext cx="4464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Nhạc nước ngoài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Việt: Phương Mai sưu tầm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54150" y="30686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5925" y="2708275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9406</TotalTime>
  <Words>79</Words>
  <Application>Microsoft Macintosh PowerPoint</Application>
  <PresentationFormat>Custom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632</cp:revision>
  <dcterms:created xsi:type="dcterms:W3CDTF">2010-04-30T18:19:48Z</dcterms:created>
  <dcterms:modified xsi:type="dcterms:W3CDTF">2024-04-22T02:41:06Z</dcterms:modified>
</cp:coreProperties>
</file>