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"/>
  </p:notesMasterIdLst>
  <p:sldIdLst>
    <p:sldId id="621" r:id="rId2"/>
    <p:sldId id="543" r:id="rId3"/>
    <p:sldId id="542" r:id="rId4"/>
    <p:sldId id="625" r:id="rId5"/>
    <p:sldId id="618" r:id="rId6"/>
    <p:sldId id="626" r:id="rId7"/>
    <p:sldId id="607" r:id="rId8"/>
    <p:sldId id="622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92"/>
  </p:normalViewPr>
  <p:slideViewPr>
    <p:cSldViewPr>
      <p:cViewPr varScale="1">
        <p:scale>
          <a:sx n="95" d="100"/>
          <a:sy n="95" d="100"/>
        </p:scale>
        <p:origin x="45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92" y="1916832"/>
            <a:ext cx="2282932" cy="2282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8" y="0"/>
            <a:ext cx="6818231" cy="205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1573" r="81" b="13324"/>
          <a:stretch/>
        </p:blipFill>
        <p:spPr>
          <a:xfrm>
            <a:off x="5373767" y="4221088"/>
            <a:ext cx="68182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587064"/>
            <a:ext cx="11233248" cy="344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20" y="504744"/>
            <a:ext cx="9260240" cy="80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263830"/>
            <a:ext cx="3347634" cy="554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88" y="1899573"/>
            <a:ext cx="9452683" cy="50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3472" y="428229"/>
            <a:ext cx="1569152" cy="2062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432" y="3098737"/>
            <a:ext cx="10297144" cy="22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988840"/>
            <a:ext cx="11233248" cy="404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662698"/>
            <a:ext cx="10077450" cy="1000125"/>
          </a:xfrm>
          <a:prstGeom prst="rect">
            <a:avLst/>
          </a:prstGeom>
        </p:spPr>
      </p:pic>
      <p:pic>
        <p:nvPicPr>
          <p:cNvPr id="1026" name="Picture 2" descr="image-removebg-preview - 2023-02-18T21312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319309"/>
            <a:ext cx="8352928" cy="358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6698"/>
            <a:ext cx="5254377" cy="5819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2" y="2712670"/>
            <a:ext cx="5832648" cy="35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ÌNH BẠN TUOI THO 1 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2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" y="333974"/>
            <a:ext cx="11316180" cy="28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93" y="1868030"/>
            <a:ext cx="2282932" cy="2282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8" y="0"/>
            <a:ext cx="6818231" cy="2052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" t="51573" r="81" b="13324"/>
          <a:stretch/>
        </p:blipFill>
        <p:spPr>
          <a:xfrm>
            <a:off x="5373767" y="4221088"/>
            <a:ext cx="681823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8641</TotalTime>
  <Words>26</Words>
  <Application>Microsoft Macintosh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699</cp:revision>
  <dcterms:created xsi:type="dcterms:W3CDTF">2010-04-30T18:19:48Z</dcterms:created>
  <dcterms:modified xsi:type="dcterms:W3CDTF">2024-03-20T08:13:18Z</dcterms:modified>
</cp:coreProperties>
</file>