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1"/>
  </p:notesMasterIdLst>
  <p:sldIdLst>
    <p:sldId id="482" r:id="rId2"/>
    <p:sldId id="543" r:id="rId3"/>
    <p:sldId id="601" r:id="rId4"/>
    <p:sldId id="597" r:id="rId5"/>
    <p:sldId id="581" r:id="rId6"/>
    <p:sldId id="548" r:id="rId7"/>
    <p:sldId id="561" r:id="rId8"/>
    <p:sldId id="603" r:id="rId9"/>
    <p:sldId id="596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55"/>
  </p:normalViewPr>
  <p:slideViewPr>
    <p:cSldViewPr>
      <p:cViewPr varScale="1">
        <p:scale>
          <a:sx n="94" d="100"/>
          <a:sy n="94" d="100"/>
        </p:scale>
        <p:origin x="512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7.wav"/><Relationship Id="rId7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openxmlformats.org/officeDocument/2006/relationships/audio" Target="../media/audio8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872CF-F448-4BF9-BB24-D7AE6D54E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5" y="-17043"/>
            <a:ext cx="7134037" cy="2099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D3B87-4368-E672-3CA8-C6FC097E57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424" y="2189419"/>
            <a:ext cx="10369152" cy="3989915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A69BE-CA2F-6384-C3AF-0A6F3CE97975}"/>
              </a:ext>
            </a:extLst>
          </p:cNvPr>
          <p:cNvSpPr txBox="1"/>
          <p:nvPr/>
        </p:nvSpPr>
        <p:spPr>
          <a:xfrm>
            <a:off x="1991544" y="1253315"/>
            <a:ext cx="8208912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“Nghe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vi-VN" sz="24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2AD0A89-945D-56C1-246E-F3A5A0B61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56992" r="71027" b="33163"/>
          <a:stretch/>
        </p:blipFill>
        <p:spPr bwMode="auto">
          <a:xfrm>
            <a:off x="1754119" y="3574049"/>
            <a:ext cx="1694004" cy="16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CAF26E3-3A33-9338-E347-5AD265D2C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1" t="74092" r="14322" b="15648"/>
          <a:stretch/>
        </p:blipFill>
        <p:spPr bwMode="auto">
          <a:xfrm>
            <a:off x="6829573" y="3046420"/>
            <a:ext cx="2191861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FB99473-F4C5-A722-F3CC-A5C588E3F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6" t="57340" r="16458" b="33802"/>
          <a:stretch/>
        </p:blipFill>
        <p:spPr bwMode="auto">
          <a:xfrm>
            <a:off x="8609474" y="4188334"/>
            <a:ext cx="2016224" cy="11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049EC6F-CB66-1228-17DF-886C81247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6" t="72913" r="44090" b="15839"/>
          <a:stretch/>
        </p:blipFill>
        <p:spPr bwMode="auto">
          <a:xfrm>
            <a:off x="4511824" y="4015247"/>
            <a:ext cx="1781678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6F75BD8-39FA-9EA0-4778-9DB761927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4564" r="67411" b="16247"/>
          <a:stretch/>
        </p:blipFill>
        <p:spPr bwMode="auto">
          <a:xfrm>
            <a:off x="3146841" y="2788751"/>
            <a:ext cx="2016224" cy="11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7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548" y="4262466"/>
            <a:ext cx="8136904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9D241904-6FBD-D09C-E79C-5ED753077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76556" r="40505"/>
          <a:stretch/>
        </p:blipFill>
        <p:spPr bwMode="auto">
          <a:xfrm>
            <a:off x="4385219" y="358608"/>
            <a:ext cx="201622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A185372D-8936-91B8-7066-53D06DA8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70" y="3036322"/>
            <a:ext cx="2582802" cy="168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1968217"/>
            <a:ext cx="11233248" cy="421111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0CA4DD-5447-9D96-DD78-BB6CAC9A7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t="28093" r="8415" b="51389"/>
          <a:stretch>
            <a:fillRect/>
          </a:stretch>
        </p:blipFill>
        <p:spPr bwMode="auto">
          <a:xfrm>
            <a:off x="824384" y="2223898"/>
            <a:ext cx="10528200" cy="367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FF4E22-7BDA-3CB0-3727-07FCD8EC5A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1" t="22929" r="51472" b="72008"/>
          <a:stretch/>
        </p:blipFill>
        <p:spPr>
          <a:xfrm>
            <a:off x="479376" y="685104"/>
            <a:ext cx="6525760" cy="108523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244FF8D-2CC1-D100-A317-08527026E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4564" r="67411" b="16247"/>
          <a:stretch/>
        </p:blipFill>
        <p:spPr bwMode="auto">
          <a:xfrm>
            <a:off x="809968" y="3140968"/>
            <a:ext cx="1416398" cy="78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48B9B1-DB35-C593-0E5A-19BFBA9BF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74092" r="19045" b="16360"/>
          <a:stretch/>
        </p:blipFill>
        <p:spPr bwMode="auto">
          <a:xfrm>
            <a:off x="952837" y="4862741"/>
            <a:ext cx="1130659" cy="95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2820EE-9173-4F48-DE27-E801ABCCD0EA}"/>
              </a:ext>
            </a:extLst>
          </p:cNvPr>
          <p:cNvSpPr/>
          <p:nvPr/>
        </p:nvSpPr>
        <p:spPr>
          <a:xfrm>
            <a:off x="7746936" y="678666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KẾT HỢP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540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acas tr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ết hợp trống và 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07752"/>
            <a:ext cx="11388694" cy="2328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A4F27B-2D3F-7D80-31B9-11E267C8891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6" t="86476" r="11344" b="8461"/>
          <a:stretch/>
        </p:blipFill>
        <p:spPr>
          <a:xfrm>
            <a:off x="395938" y="260648"/>
            <a:ext cx="11299356" cy="96210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C89CDA6-CF9C-2241-5DE1-B726F63BD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56992" r="71027" b="33163"/>
          <a:stretch/>
        </p:blipFill>
        <p:spPr bwMode="auto">
          <a:xfrm>
            <a:off x="1502325" y="2697257"/>
            <a:ext cx="1694004" cy="16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C02D417-45E4-119C-A730-BCE15E490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1" t="74092" r="14322" b="15648"/>
          <a:stretch/>
        </p:blipFill>
        <p:spPr bwMode="auto">
          <a:xfrm>
            <a:off x="6672064" y="1804367"/>
            <a:ext cx="2191861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DCA6503-DFC6-F8EF-9646-52DBBFBE7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6" t="57340" r="16458" b="33802"/>
          <a:stretch/>
        </p:blipFill>
        <p:spPr bwMode="auto">
          <a:xfrm>
            <a:off x="8451965" y="2946281"/>
            <a:ext cx="2016224" cy="11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B23C39E-CBCB-C8F6-981F-F4292EC3C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6" t="72913" r="44090" b="15839"/>
          <a:stretch/>
        </p:blipFill>
        <p:spPr bwMode="auto">
          <a:xfrm>
            <a:off x="4464782" y="3189136"/>
            <a:ext cx="1781678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D83E82E-B86C-2C46-C1D9-9A56ABC63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4564" r="67411" b="16247"/>
          <a:stretch/>
        </p:blipFill>
        <p:spPr bwMode="auto">
          <a:xfrm>
            <a:off x="2989332" y="1546698"/>
            <a:ext cx="2016224" cy="11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130026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DÙNG NHẠC CỤ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GÕ ĐỆM CHO BÀI HÁT </a:t>
              </a:r>
            </a:p>
            <a:p>
              <a:pPr algn="ctr" eaLnBrk="1" hangingPunct="1"/>
              <a:r>
                <a:rPr lang="en-US" sz="36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ĐẸP MÃI TUỔI THƠ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299B-683D-C424-D798-D04DEF9DE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5853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41CEA-7701-F2E5-E42C-4AD15635E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599945"/>
            <a:ext cx="11233248" cy="4579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AB3B2B-1ACE-D072-05F3-1AE348E38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514" y="1838055"/>
            <a:ext cx="9048750" cy="40671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DF2FB9-AA5B-3BE1-F43E-C3B29DEF7C46}"/>
              </a:ext>
            </a:extLst>
          </p:cNvPr>
          <p:cNvSpPr/>
          <p:nvPr/>
        </p:nvSpPr>
        <p:spPr>
          <a:xfrm>
            <a:off x="4941248" y="678666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799AFF-8E1E-6BC2-05E4-768284F8F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4"/>
          <a:stretch/>
        </p:blipFill>
        <p:spPr>
          <a:xfrm>
            <a:off x="395938" y="226358"/>
            <a:ext cx="11604718" cy="2845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230558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6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9BD63704-F3FE-5C81-E4E3-39A8D56D8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548" y="4262466"/>
            <a:ext cx="8136904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DFF6711E-D61A-B1F8-20CC-7841FBDCE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70" y="3036322"/>
            <a:ext cx="2582802" cy="168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8137</TotalTime>
  <Words>64</Words>
  <Application>Microsoft Macintosh PowerPoint</Application>
  <PresentationFormat>Widescreen</PresentationFormat>
  <Paragraphs>11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649</cp:revision>
  <dcterms:created xsi:type="dcterms:W3CDTF">2010-04-30T18:19:48Z</dcterms:created>
  <dcterms:modified xsi:type="dcterms:W3CDTF">2024-03-20T07:17:56Z</dcterms:modified>
</cp:coreProperties>
</file>