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482" r:id="rId2"/>
    <p:sldId id="499" r:id="rId3"/>
    <p:sldId id="480" r:id="rId4"/>
    <p:sldId id="483" r:id="rId5"/>
    <p:sldId id="508" r:id="rId6"/>
    <p:sldId id="509" r:id="rId7"/>
    <p:sldId id="507" r:id="rId8"/>
  </p:sldIdLst>
  <p:sldSz cx="10972800" cy="6858000"/>
  <p:notesSz cx="6858000" cy="9144000"/>
  <p:custDataLst>
    <p:tags r:id="rId1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82" autoAdjust="0"/>
    <p:restoredTop sz="94660"/>
  </p:normalViewPr>
  <p:slideViewPr>
    <p:cSldViewPr>
      <p:cViewPr varScale="1">
        <p:scale>
          <a:sx n="100" d="100"/>
          <a:sy n="100" d="100"/>
        </p:scale>
        <p:origin x="424" y="1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9B2B84-032D-4E7B-95DC-4267E731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97A4-42EA-40AB-AEB7-D2AF6448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4CA4-67F4-40EF-A52D-8BFC193D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536E-3CD6-467B-917D-40E160FF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DAB-9770-44D2-9B71-EC509747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047A-326F-4F6F-95CB-2CACDBBA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96E2-B6C0-4817-B69A-D0E69339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9BB1-2F85-4FA5-B393-4B8D5D35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E5DD-ADD8-4D09-891E-4FDB9387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AE0-2428-4BEC-BB1A-1CAD463B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9FF-709D-4C86-A53D-7B25816A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69F0-0FA9-43E0-9CF4-FD12D8E3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CF2DC397-A049-429C-B7C5-3CE9E29F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7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65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12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T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Hạnh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0275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36671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9240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05038"/>
            <a:ext cx="31337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86175" y="3141663"/>
            <a:ext cx="6694488" cy="1789112"/>
          </a:xfrm>
          <a:prstGeom prst="wedgeRoundRectCallout">
            <a:avLst>
              <a:gd name="adj1" fmla="val -65581"/>
              <a:gd name="adj2" fmla="val 2311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Ma-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cát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ngoài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l</a:t>
            </a:r>
            <a:r>
              <a:rPr lang="vi-VN" sz="3200" dirty="0">
                <a:solidFill>
                  <a:srgbClr val="1713CB"/>
                </a:solidFill>
                <a:latin typeface="Cambria" pitchFamily="18" charset="0"/>
              </a:rPr>
              <a:t>àm bằng gỗ, trong ruột rỗng chứa các hạt gỗ nhỏ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-635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12938"/>
            <a:ext cx="2190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7888" y="3933825"/>
            <a:ext cx="6264275" cy="1296988"/>
          </a:xfrm>
          <a:prstGeom prst="wedgeRoundRectCallout">
            <a:avLst>
              <a:gd name="adj1" fmla="val 59250"/>
              <a:gd name="adj2" fmla="val -57226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lắc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giã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sôi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6462E-E10F-4E48-B0E7-101529621BDC}"/>
              </a:ext>
            </a:extLst>
          </p:cNvPr>
          <p:cNvSpPr/>
          <p:nvPr/>
        </p:nvSpPr>
        <p:spPr>
          <a:xfrm>
            <a:off x="2966120" y="2204864"/>
            <a:ext cx="1728192" cy="43204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marac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8875" y="1485900"/>
            <a:ext cx="8837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THỂ HIỆN THEO HÌNH TIẾT TẤU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435225"/>
            <a:ext cx="96393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48442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9529</TotalTime>
  <Words>92</Words>
  <Application>Microsoft Macintosh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636</cp:revision>
  <dcterms:created xsi:type="dcterms:W3CDTF">2010-04-30T18:19:48Z</dcterms:created>
  <dcterms:modified xsi:type="dcterms:W3CDTF">2024-03-20T07:16:40Z</dcterms:modified>
</cp:coreProperties>
</file>