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291" r:id="rId2"/>
    <p:sldId id="480" r:id="rId3"/>
    <p:sldId id="505" r:id="rId4"/>
    <p:sldId id="508" r:id="rId5"/>
    <p:sldId id="506" r:id="rId6"/>
    <p:sldId id="511" r:id="rId7"/>
    <p:sldId id="512" r:id="rId8"/>
    <p:sldId id="513" r:id="rId9"/>
    <p:sldId id="514" r:id="rId10"/>
    <p:sldId id="451" r:id="rId11"/>
    <p:sldId id="487" r:id="rId12"/>
    <p:sldId id="516" r:id="rId13"/>
    <p:sldId id="492" r:id="rId1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55" autoAdjust="0"/>
  </p:normalViewPr>
  <p:slideViewPr>
    <p:cSldViewPr>
      <p:cViewPr varScale="1">
        <p:scale>
          <a:sx n="94" d="100"/>
          <a:sy n="94" d="100"/>
        </p:scale>
        <p:origin x="864" y="184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2.gif"/><Relationship Id="rId2" Type="http://schemas.openxmlformats.org/officeDocument/2006/relationships/audio" Target="file:///C:/Users/NGUYEN/Desktop/danh%20sach%20HS/tiet%2015%20lop%203/Sang%20Xuan%20Doc%20Tau%20dan%20tranh%20-%20Linh%20Thao%20(mp3cut.net).mp3" TargetMode="External"/><Relationship Id="rId1" Type="http://schemas.openxmlformats.org/officeDocument/2006/relationships/audio" Target="file:///C:/Users/thanhthoi/Desktop/THI%20GVDG/V.A%20&#8211;%20&#272;&#224;n%20G&#224;%20Con%20(mp3cut.net).mp3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E0465-C71E-3BFB-FB96-10698199D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65" y="104799"/>
            <a:ext cx="5680604" cy="15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098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57588" y="489221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5A6E7-531C-4458-A2E3-D29FD063A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2" y="116632"/>
            <a:ext cx="2141498" cy="95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4588" y="2286000"/>
            <a:ext cx="63547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071688"/>
            <a:ext cx="7227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VẬN ĐỘNG</a:t>
            </a:r>
          </a:p>
        </p:txBody>
      </p:sp>
      <p:pic>
        <p:nvPicPr>
          <p:cNvPr id="1946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3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00400" y="1714500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5B64C544-497E-4F3C-9F61-B78839A72DB8}"/>
              </a:ext>
            </a:extLst>
          </p:cNvPr>
          <p:cNvSpPr/>
          <p:nvPr/>
        </p:nvSpPr>
        <p:spPr>
          <a:xfrm>
            <a:off x="1923680" y="1907254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ỐNG TRƯỜ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4108" grpId="0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00025" y="285750"/>
            <a:ext cx="4429125" cy="2357438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DEE4B-7A97-44C9-A0BA-CE0EE4C5EC85}"/>
              </a:ext>
            </a:extLst>
          </p:cNvPr>
          <p:cNvSpPr/>
          <p:nvPr/>
        </p:nvSpPr>
        <p:spPr>
          <a:xfrm>
            <a:off x="5846440" y="2589158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RỐNG CÁI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EC1177-9848-4167-87C2-BB8FDE244BFF}"/>
              </a:ext>
            </a:extLst>
          </p:cNvPr>
          <p:cNvSpPr/>
          <p:nvPr/>
        </p:nvSpPr>
        <p:spPr>
          <a:xfrm>
            <a:off x="229816" y="280085"/>
            <a:ext cx="1594650" cy="398571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RỐNG CÁI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AutoShape 4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AutoShape 6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6" name="Picture 7" descr="D:\GIÁO ÁN 1 2020-2021\HÌNH SOẠN GIÁO ÁN\Nghe nhạc\Trống cái - Copy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071563"/>
            <a:ext cx="36274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Swan lake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8" name="Picture 10" descr="D:\GIÁO ÁN 1 2020-2021\HÌNH SOẠN GIÁO ÁN\Nghe nhạc\2_1_svansjon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480" r="54132" b="3305"/>
          <a:stretch>
            <a:fillRect/>
          </a:stretch>
        </p:blipFill>
        <p:spPr bwMode="auto">
          <a:xfrm>
            <a:off x="6629400" y="1071563"/>
            <a:ext cx="3571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00525" y="4929188"/>
            <a:ext cx="4143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Pi-ốt I-lích Trai-cốp-xki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7841</TotalTime>
  <Words>94</Words>
  <Application>Microsoft Macintosh PowerPoint</Application>
  <PresentationFormat>Custom</PresentationFormat>
  <Paragraphs>29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631</cp:revision>
  <dcterms:created xsi:type="dcterms:W3CDTF">2010-04-30T18:19:48Z</dcterms:created>
  <dcterms:modified xsi:type="dcterms:W3CDTF">2024-12-19T09:11:12Z</dcterms:modified>
</cp:coreProperties>
</file>