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530" r:id="rId2"/>
    <p:sldId id="501" r:id="rId3"/>
    <p:sldId id="442" r:id="rId4"/>
    <p:sldId id="345" r:id="rId5"/>
    <p:sldId id="506" r:id="rId6"/>
    <p:sldId id="507" r:id="rId7"/>
    <p:sldId id="508" r:id="rId8"/>
    <p:sldId id="509" r:id="rId9"/>
    <p:sldId id="503" r:id="rId10"/>
    <p:sldId id="523" r:id="rId11"/>
    <p:sldId id="510" r:id="rId12"/>
    <p:sldId id="525" r:id="rId13"/>
    <p:sldId id="511" r:id="rId14"/>
    <p:sldId id="528" r:id="rId15"/>
    <p:sldId id="512" r:id="rId16"/>
    <p:sldId id="513" r:id="rId17"/>
  </p:sldIdLst>
  <p:sldSz cx="10972800" cy="6858000"/>
  <p:notesSz cx="6858000" cy="9144000"/>
  <p:custDataLst>
    <p:tags r:id="rId1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CCFFFF"/>
    <a:srgbClr val="FF0000"/>
    <a:srgbClr val="66FF66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83"/>
  </p:normalViewPr>
  <p:slideViewPr>
    <p:cSldViewPr>
      <p:cViewPr varScale="1">
        <p:scale>
          <a:sx n="94" d="100"/>
          <a:sy n="94" d="100"/>
        </p:scale>
        <p:origin x="864" y="20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C0B0929-6C25-408F-8D54-07AD51E84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18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B0929-6C25-408F-8D54-07AD51E8499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06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31AC-38E5-454C-9D18-6BBE37BCB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5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43E78-3AE6-4630-9AAA-191CA7DF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5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20E1A-D347-4342-BA4A-7D7B8899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CCF72-B524-444F-9029-63CBDCB01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8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6CD89-079C-4EB2-BDF8-E325B5BB1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9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D9FA-B5CD-42BE-9704-66248F387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25565-11CA-49FC-B5D1-F065E82E6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0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A7752-BC59-44AD-8CCB-B66644922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6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F419-17B3-4A07-9F2C-4FA97BF8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C00C-A9FA-4464-8018-F3B4F7F02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7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91D85-4842-4F55-AE7C-204217C17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7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8D88A-0549-4FE0-B06E-10AB116D3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0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BB0CC-D39D-457D-BB2A-3267D09DE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4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F3EE90AF-7D9C-40C3-8F00-D182B7285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80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80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 descr="D:\GIÁO ÁN 1 2020-2021\BÀI GIẢNG ĐIỆN TỬ\LỚP 5\am-nhac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6988"/>
            <a:ext cx="5372100" cy="67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5"/>
          <p:cNvSpPr>
            <a:spLocks noChangeArrowheads="1"/>
          </p:cNvSpPr>
          <p:nvPr/>
        </p:nvSpPr>
        <p:spPr bwMode="auto">
          <a:xfrm>
            <a:off x="5456238" y="5783411"/>
            <a:ext cx="5173662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Hạnh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6272213" y="4941168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TIẾT 1</a:t>
            </a:r>
          </a:p>
        </p:txBody>
      </p:sp>
      <p:sp>
        <p:nvSpPr>
          <p:cNvPr id="2058" name="AutoShape 12" descr="Thư viện PDF - Âm Nhạc Lớp 5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AutoShape 14" descr="Thư viện PDF - Âm Nhạc Lớp 5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AutoShape 16" descr="Âm Nhạc Lớp 5"/>
          <p:cNvSpPr>
            <a:spLocks noChangeAspect="1" noChangeArrowheads="1"/>
          </p:cNvSpPr>
          <p:nvPr/>
        </p:nvSpPr>
        <p:spPr bwMode="auto">
          <a:xfrm>
            <a:off x="576103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AutoShape 18" descr="Âm Nhạc Lớp 5"/>
          <p:cNvSpPr>
            <a:spLocks noChangeAspect="1" noChangeArrowheads="1"/>
          </p:cNvSpPr>
          <p:nvPr/>
        </p:nvSpPr>
        <p:spPr bwMode="auto">
          <a:xfrm>
            <a:off x="591343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1BDA25-2AFA-D5C1-7EC8-1EAE908D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60" y="1628800"/>
            <a:ext cx="3263492" cy="3263492"/>
          </a:xfrm>
          <a:prstGeom prst="rect">
            <a:avLst/>
          </a:prstGeom>
        </p:spPr>
      </p:pic>
      <p:sp>
        <p:nvSpPr>
          <p:cNvPr id="2" name="Down Ribbon 3">
            <a:extLst>
              <a:ext uri="{FF2B5EF4-FFF2-40B4-BE49-F238E27FC236}">
                <a16:creationId xmlns:a16="http://schemas.microsoft.com/office/drawing/2014/main" id="{D8656FA9-113D-502B-3015-B2E620354C38}"/>
              </a:ext>
            </a:extLst>
          </p:cNvPr>
          <p:cNvSpPr/>
          <p:nvPr/>
        </p:nvSpPr>
        <p:spPr>
          <a:xfrm>
            <a:off x="5476874" y="188640"/>
            <a:ext cx="5372100" cy="1205930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5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EM YÊU KHÚC HÁT DÂN 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159712" y="2564904"/>
            <a:ext cx="8653376" cy="11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pic>
        <p:nvPicPr>
          <p:cNvPr id="184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015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6B907-6BB4-486D-8E82-506DEE04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97" y="116632"/>
            <a:ext cx="9009606" cy="62646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9407B9-4182-4E88-AA4B-229F5071654B}"/>
              </a:ext>
            </a:extLst>
          </p:cNvPr>
          <p:cNvSpPr/>
          <p:nvPr/>
        </p:nvSpPr>
        <p:spPr>
          <a:xfrm>
            <a:off x="301824" y="260648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ÁT 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2665541" y="2276872"/>
            <a:ext cx="5641718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</a:t>
            </a:r>
          </a:p>
        </p:txBody>
      </p:sp>
      <p:pic>
        <p:nvPicPr>
          <p:cNvPr id="184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812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51D67-A244-4F4D-B6B7-9E2DEDA96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54" y="116632"/>
            <a:ext cx="8856984" cy="633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24C7BA-E7C0-4805-804A-8BE0852CA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28" y="2348880"/>
            <a:ext cx="504762" cy="476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917AA-A9DD-408C-A58E-53EBAB49E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12" y="2338285"/>
            <a:ext cx="504762" cy="476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F8C2A-8986-4F05-A226-9EECC418F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75" y="2338285"/>
            <a:ext cx="504762" cy="476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91EED-2DD9-4F00-80DD-A85452E2F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40" y="3645024"/>
            <a:ext cx="504762" cy="476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6D97E8-8A0A-413E-ADB8-7A249E69F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95" y="3623574"/>
            <a:ext cx="504762" cy="47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CBB0B-011B-47A5-AFBA-8C9EF97AD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65" y="3645024"/>
            <a:ext cx="504762" cy="476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102766-9948-4A88-86E0-FFC30F099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44" y="3623574"/>
            <a:ext cx="504762" cy="4761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A0B581-BC48-4D7B-90CE-533ADB63E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2" y="3618515"/>
            <a:ext cx="504762" cy="476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26F61B-238D-4369-8BE2-C178F38D3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24" y="4941168"/>
            <a:ext cx="504762" cy="4761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C6E3E7-DC23-492B-AA2D-D531FAA8B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56" y="4941168"/>
            <a:ext cx="504762" cy="4761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7C0AC7-683E-4931-915F-99839DF4B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03" y="4941168"/>
            <a:ext cx="504762" cy="4761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7FC7B5-55E9-46D3-ADE0-938975FFF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61" y="4941168"/>
            <a:ext cx="504762" cy="4761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833AB1-A334-4804-8D3C-C7E71F3BB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40" y="6309802"/>
            <a:ext cx="504762" cy="4761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B8331D-13A1-4B29-9F4D-B36FF593F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76" y="6309802"/>
            <a:ext cx="504762" cy="4761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5F039D-82B0-49B4-8CF2-D512FB300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03" y="6323496"/>
            <a:ext cx="504762" cy="4761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4C95D1-9AE0-458C-A3AD-4384F2612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61" y="6309802"/>
            <a:ext cx="504762" cy="4761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A5DAB16-A477-4F50-A365-C359C7A7A0F7}"/>
              </a:ext>
            </a:extLst>
          </p:cNvPr>
          <p:cNvSpPr/>
          <p:nvPr/>
        </p:nvSpPr>
        <p:spPr>
          <a:xfrm>
            <a:off x="229816" y="260648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26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ÁT 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768459" y="2060848"/>
            <a:ext cx="7477158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pic>
        <p:nvPicPr>
          <p:cNvPr id="184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320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51D67-A244-4F4D-B6B7-9E2DEDA96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54" y="116632"/>
            <a:ext cx="8856984" cy="6336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917AA-A9DD-408C-A58E-53EBAB49E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12" y="2338285"/>
            <a:ext cx="504762" cy="476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91EED-2DD9-4F00-80DD-A85452E2F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40" y="3645024"/>
            <a:ext cx="504762" cy="47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CBB0B-011B-47A5-AFBA-8C9EF97AD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65" y="3645024"/>
            <a:ext cx="504762" cy="4761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A0B581-BC48-4D7B-90CE-533ADB63E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2" y="3618515"/>
            <a:ext cx="504762" cy="4761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C6E3E7-DC23-492B-AA2D-D531FAA8B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56" y="4941168"/>
            <a:ext cx="504762" cy="4761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7FC7B5-55E9-46D3-ADE0-938975FFF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61" y="4941168"/>
            <a:ext cx="504762" cy="4761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B8331D-13A1-4B29-9F4D-B36FF593F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76" y="6309802"/>
            <a:ext cx="504762" cy="4761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4C95D1-9AE0-458C-A3AD-4384F2612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61" y="6309802"/>
            <a:ext cx="504762" cy="4761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A5DAB16-A477-4F50-A365-C359C7A7A0F7}"/>
              </a:ext>
            </a:extLst>
          </p:cNvPr>
          <p:cNvSpPr/>
          <p:nvPr/>
        </p:nvSpPr>
        <p:spPr>
          <a:xfrm>
            <a:off x="229816" y="260648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A1E550-A4F0-4C18-AB52-C4284372C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924" y="2338285"/>
            <a:ext cx="590476" cy="5238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F2886C-EF1A-4C7A-8EDA-6F013B2CC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146" y="2338285"/>
            <a:ext cx="590476" cy="5238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D3E5AF-0B57-4BC9-9E9E-0EB5E16C2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23" y="2347129"/>
            <a:ext cx="590476" cy="523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66A4BD-A4B1-4A75-85F1-5DD2379BF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45" y="2336496"/>
            <a:ext cx="590476" cy="5238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8363DE-F747-485C-A541-51522882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81" y="3645024"/>
            <a:ext cx="590476" cy="5238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9567CD5-8F90-4917-9B6E-F02604337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93" y="3618515"/>
            <a:ext cx="590476" cy="5238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B090083-DC73-4A17-824A-AC69B1909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177" y="3645024"/>
            <a:ext cx="590476" cy="5238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B210249-537C-4433-8D09-37AC37BA78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28" y="3662494"/>
            <a:ext cx="590476" cy="5238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941996-439D-41C5-910C-2E94FDCF5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26" y="4980690"/>
            <a:ext cx="590476" cy="5238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A944A5-A633-4C38-B3AF-06F7369BA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01" y="4941168"/>
            <a:ext cx="590476" cy="5238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60E8D2-A386-449B-987C-9D684229A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22" y="4980690"/>
            <a:ext cx="590476" cy="5238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B47AA92-E7FB-4785-A0C4-4125E7C76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09" y="4960810"/>
            <a:ext cx="590476" cy="5238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2E9925-0B80-4179-A885-9A2B2DFC5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64" y="6322679"/>
            <a:ext cx="590476" cy="5238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FACF96B-6ECB-4E05-9D6F-03C760C98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01" y="6309802"/>
            <a:ext cx="590476" cy="5238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784755D-1380-420D-8D25-07228EB3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56" y="6309802"/>
            <a:ext cx="590476" cy="5238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B1840B-2E69-48D3-AC08-3AA46BE31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52" y="6309802"/>
            <a:ext cx="590476" cy="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1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ÁT 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0A2092-A71F-4A67-84E3-7C9F9B17E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92" y="3813262"/>
            <a:ext cx="10050068" cy="179855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97968" y="1988840"/>
            <a:ext cx="1368152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TIẾT 1</a:t>
            </a:r>
          </a:p>
        </p:txBody>
      </p:sp>
      <p:sp>
        <p:nvSpPr>
          <p:cNvPr id="11" name="Down Ribbon 10"/>
          <p:cNvSpPr/>
          <p:nvPr/>
        </p:nvSpPr>
        <p:spPr>
          <a:xfrm>
            <a:off x="445840" y="1124744"/>
            <a:ext cx="10093010" cy="1008112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5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EM YÊU KHÚC HÁT DÂN CA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66120" y="2261986"/>
            <a:ext cx="5389053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HÁT: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5350" y="2808279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HÁT MỪNG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036C6-99FC-4B7E-A7B1-E12DD498B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203" y="3354572"/>
            <a:ext cx="3123372" cy="7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82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0A2092-A71F-4A67-84E3-7C9F9B17E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92" y="3813262"/>
            <a:ext cx="10050068" cy="179855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97968" y="1988840"/>
            <a:ext cx="1368152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TIẾT 1</a:t>
            </a:r>
          </a:p>
        </p:txBody>
      </p:sp>
      <p:sp>
        <p:nvSpPr>
          <p:cNvPr id="11" name="Down Ribbon 10"/>
          <p:cNvSpPr/>
          <p:nvPr/>
        </p:nvSpPr>
        <p:spPr>
          <a:xfrm>
            <a:off x="445840" y="1124744"/>
            <a:ext cx="10093010" cy="1008112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5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EM YÊU KHÚC HÁT DÂN CA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66120" y="2261986"/>
            <a:ext cx="5389053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HÁT: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5350" y="2808279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HÁT MỪNG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036C6-99FC-4B7E-A7B1-E12DD498B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203" y="3354572"/>
            <a:ext cx="3123372" cy="7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10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35015" y="1885726"/>
            <a:ext cx="9783763" cy="333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Cùng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múa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hát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nào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cùng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cất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tiếng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ca,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mừng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đất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nước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ta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sống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vui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hoà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bình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Mừng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Tây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Nguyên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mình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đời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sống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ấm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no,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Nổi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tiếng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trống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chiêng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đó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đây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chào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mừng</a:t>
            </a:r>
            <a:r>
              <a:rPr lang="en-US" sz="36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4325300" y="1018549"/>
            <a:ext cx="2603195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HÁT MỪNG</a:t>
            </a:r>
            <a:endParaRPr lang="en-US" sz="36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159C81-E464-4618-BBB3-0E6C5FDBF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92" y="3335350"/>
            <a:ext cx="10050068" cy="2276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617502-DDB2-4E2D-A521-905C13D6F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80" y="1427020"/>
            <a:ext cx="9490199" cy="14259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6C8AE09-ED00-40FB-8C14-F292998E3FA0}"/>
              </a:ext>
            </a:extLst>
          </p:cNvPr>
          <p:cNvSpPr/>
          <p:nvPr/>
        </p:nvSpPr>
        <p:spPr>
          <a:xfrm>
            <a:off x="2102024" y="6146552"/>
            <a:ext cx="3097225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3D42D6-6A39-AFF0-FDD8-0506FE91E9CE}"/>
              </a:ext>
            </a:extLst>
          </p:cNvPr>
          <p:cNvSpPr/>
          <p:nvPr/>
        </p:nvSpPr>
        <p:spPr>
          <a:xfrm>
            <a:off x="6062464" y="6188286"/>
            <a:ext cx="3097225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159C81-E464-4618-BBB3-0E6C5FDBF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92" y="3335350"/>
            <a:ext cx="10050068" cy="2276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42499-DE0C-475D-872E-D5680FB6A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61" y="1430682"/>
            <a:ext cx="9345302" cy="14825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A64A23-BF51-4E6F-A28C-0BD17D38F196}"/>
              </a:ext>
            </a:extLst>
          </p:cNvPr>
          <p:cNvSpPr/>
          <p:nvPr/>
        </p:nvSpPr>
        <p:spPr>
          <a:xfrm>
            <a:off x="2174032" y="6033953"/>
            <a:ext cx="3025217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5DC8E2-CFC9-9789-838C-3382D063444A}"/>
              </a:ext>
            </a:extLst>
          </p:cNvPr>
          <p:cNvSpPr/>
          <p:nvPr/>
        </p:nvSpPr>
        <p:spPr>
          <a:xfrm>
            <a:off x="5756687" y="6033953"/>
            <a:ext cx="3025217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9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159C81-E464-4618-BBB3-0E6C5FDBF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92" y="3716338"/>
            <a:ext cx="10050068" cy="1895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F19FDC-DAD8-48DF-9D53-ACD3A19A1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81" y="1271170"/>
            <a:ext cx="9165282" cy="24451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52D6AC-9EF1-4717-A63A-1EEB537683F2}"/>
              </a:ext>
            </a:extLst>
          </p:cNvPr>
          <p:cNvSpPr/>
          <p:nvPr/>
        </p:nvSpPr>
        <p:spPr>
          <a:xfrm>
            <a:off x="2174032" y="6018882"/>
            <a:ext cx="3025217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0D0DB-F03D-8DA5-2F71-27FCD327D9F1}"/>
              </a:ext>
            </a:extLst>
          </p:cNvPr>
          <p:cNvSpPr/>
          <p:nvPr/>
        </p:nvSpPr>
        <p:spPr>
          <a:xfrm>
            <a:off x="5773551" y="6018882"/>
            <a:ext cx="3025217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42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159C81-E464-4618-BBB3-0E6C5FDBF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92" y="3716338"/>
            <a:ext cx="10050068" cy="1895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456AD2-7DC1-4296-9B60-D219D403D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932" y="1277494"/>
            <a:ext cx="8424936" cy="23672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CA5F8A-2120-415A-8807-DA2CBC9B5232}"/>
              </a:ext>
            </a:extLst>
          </p:cNvPr>
          <p:cNvSpPr/>
          <p:nvPr/>
        </p:nvSpPr>
        <p:spPr>
          <a:xfrm>
            <a:off x="2174032" y="6018882"/>
            <a:ext cx="3025217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CE1D4E-40E7-752A-1127-37EA7C28FA41}"/>
              </a:ext>
            </a:extLst>
          </p:cNvPr>
          <p:cNvSpPr/>
          <p:nvPr/>
        </p:nvSpPr>
        <p:spPr>
          <a:xfrm>
            <a:off x="6134472" y="6019167"/>
            <a:ext cx="3025217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29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FC3BF-2E31-4D27-8897-3421AE465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558" y="1484784"/>
            <a:ext cx="8593683" cy="36724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47DAA7-9126-4ADA-ABCA-1054DBB5EBC9}"/>
              </a:ext>
            </a:extLst>
          </p:cNvPr>
          <p:cNvSpPr/>
          <p:nvPr/>
        </p:nvSpPr>
        <p:spPr>
          <a:xfrm>
            <a:off x="2102024" y="6021288"/>
            <a:ext cx="3097225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466749-5371-80A2-4D75-1BD98FF238C1}"/>
              </a:ext>
            </a:extLst>
          </p:cNvPr>
          <p:cNvSpPr/>
          <p:nvPr/>
        </p:nvSpPr>
        <p:spPr>
          <a:xfrm>
            <a:off x="5770692" y="6021288"/>
            <a:ext cx="3097225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366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6B907-6BB4-486D-8E82-506DEE04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97" y="116632"/>
            <a:ext cx="9009606" cy="62646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798EFA-2A1A-4886-A034-5A6CB5599C5C}"/>
              </a:ext>
            </a:extLst>
          </p:cNvPr>
          <p:cNvSpPr/>
          <p:nvPr/>
        </p:nvSpPr>
        <p:spPr>
          <a:xfrm>
            <a:off x="229816" y="260648"/>
            <a:ext cx="1801081" cy="4320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5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1789106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9994</TotalTime>
  <Words>126</Words>
  <Application>Microsoft Macintosh PowerPoint</Application>
  <PresentationFormat>Custom</PresentationFormat>
  <Paragraphs>33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Cambria</vt:lpstr>
      <vt:lpstr>Cambria Math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621</cp:revision>
  <dcterms:created xsi:type="dcterms:W3CDTF">2010-04-30T18:19:48Z</dcterms:created>
  <dcterms:modified xsi:type="dcterms:W3CDTF">2024-01-23T07:25:04Z</dcterms:modified>
</cp:coreProperties>
</file>