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575" r:id="rId2"/>
    <p:sldId id="542" r:id="rId3"/>
    <p:sldId id="582" r:id="rId4"/>
    <p:sldId id="587" r:id="rId5"/>
    <p:sldId id="591" r:id="rId6"/>
    <p:sldId id="592" r:id="rId7"/>
    <p:sldId id="593" r:id="rId8"/>
    <p:sldId id="594" r:id="rId9"/>
    <p:sldId id="595" r:id="rId10"/>
    <p:sldId id="596" r:id="rId11"/>
    <p:sldId id="57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4"/>
  </p:normalViewPr>
  <p:slideViewPr>
    <p:cSldViewPr>
      <p:cViewPr varScale="1">
        <p:scale>
          <a:sx n="94" d="100"/>
          <a:sy n="94" d="100"/>
        </p:scale>
        <p:origin x="51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223990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Dấu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lặng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đen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3 </a:t>
            </a:r>
            <a:r>
              <a:rPr lang="en-US" sz="3200" dirty="0" err="1">
                <a:latin typeface="Cambria" pitchFamily="18" charset="0"/>
              </a:rPr>
              <a:t>được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nghỉ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bằng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độ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dài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hình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77258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420864"/>
            <a:ext cx="3024336" cy="69721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160" y="2245318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2" y="4554778"/>
            <a:ext cx="1676235" cy="851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832" y="3861048"/>
            <a:ext cx="2605701" cy="1020320"/>
          </a:xfrm>
          <a:prstGeom prst="rect">
            <a:avLst/>
          </a:prstGeom>
        </p:spPr>
      </p:pic>
      <p:pic>
        <p:nvPicPr>
          <p:cNvPr id="12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383600" y="330003"/>
            <a:ext cx="11329023" cy="284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00" t="8143" r="40805" b="87928"/>
          <a:stretch/>
        </p:blipFill>
        <p:spPr>
          <a:xfrm>
            <a:off x="4799856" y="5194856"/>
            <a:ext cx="2088232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484784"/>
            <a:ext cx="11233248" cy="4784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78016"/>
            <a:ext cx="7596844" cy="809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681" y="1715571"/>
            <a:ext cx="10593613" cy="679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680" y="2316287"/>
            <a:ext cx="4933076" cy="37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9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92344" y="68851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4"/>
            <a:ext cx="12192000" cy="687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92344" y="70790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5" t="7797" r="6546" b="74354"/>
          <a:stretch/>
        </p:blipFill>
        <p:spPr>
          <a:xfrm>
            <a:off x="477840" y="1556792"/>
            <a:ext cx="11162776" cy="3271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829825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20336" y="98072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8850</TotalTime>
  <Words>35</Words>
  <Application>Microsoft Macintosh PowerPoint</Application>
  <PresentationFormat>Widescreen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699</cp:revision>
  <dcterms:created xsi:type="dcterms:W3CDTF">2010-04-30T18:19:48Z</dcterms:created>
  <dcterms:modified xsi:type="dcterms:W3CDTF">2024-01-23T07:18:39Z</dcterms:modified>
</cp:coreProperties>
</file>