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5" r:id="rId2"/>
  </p:sldMasterIdLst>
  <p:notesMasterIdLst>
    <p:notesMasterId r:id="rId19"/>
  </p:notesMasterIdLst>
  <p:sldIdLst>
    <p:sldId id="346" r:id="rId3"/>
    <p:sldId id="321" r:id="rId4"/>
    <p:sldId id="316" r:id="rId5"/>
    <p:sldId id="317" r:id="rId6"/>
    <p:sldId id="319" r:id="rId7"/>
    <p:sldId id="320" r:id="rId8"/>
    <p:sldId id="318" r:id="rId9"/>
    <p:sldId id="323" r:id="rId10"/>
    <p:sldId id="327" r:id="rId11"/>
    <p:sldId id="333" r:id="rId12"/>
    <p:sldId id="332" r:id="rId13"/>
    <p:sldId id="336" r:id="rId14"/>
    <p:sldId id="334" r:id="rId15"/>
    <p:sldId id="342" r:id="rId16"/>
    <p:sldId id="340" r:id="rId17"/>
    <p:sldId id="341" r:id="rId18"/>
  </p:sldIdLst>
  <p:sldSz cx="9144000" cy="5143500" type="screen16x9"/>
  <p:notesSz cx="6858000" cy="9144000"/>
  <p:embeddedFontLst>
    <p:embeddedFont>
      <p:font typeface="Bebas Neue" panose="020B0604020202020204" charset="0"/>
      <p:regular r:id="rId20"/>
    </p:embeddedFont>
    <p:embeddedFont>
      <p:font typeface="Bradley Hand ITC" panose="03070402050302030203" pitchFamily="66" charset="0"/>
      <p:regular r:id="rId21"/>
    </p:embeddedFont>
    <p:embeddedFont>
      <p:font typeface="Catamaran" panose="020B0604020202020204" charset="0"/>
      <p:regular r:id="rId22"/>
      <p:bold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Changa One" panose="020B0604020202020204" charset="0"/>
      <p:regular r:id="rId28"/>
      <p:italic r:id="rId29"/>
    </p:embeddedFont>
    <p:embeddedFont>
      <p:font typeface="Montserrat" panose="02000505000000020004" pitchFamily="2" charset="0"/>
      <p:regular r:id="rId30"/>
      <p:bold r:id="rId31"/>
      <p:italic r:id="rId32"/>
      <p:boldItalic r:id="rId33"/>
    </p:embeddedFont>
    <p:embeddedFont>
      <p:font typeface="Quicksand" panose="020B0604020202020204" charset="0"/>
      <p:regular r:id="rId34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custDataLst>
    <p:tags r:id="rId4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40"/>
  </p:normalViewPr>
  <p:slideViewPr>
    <p:cSldViewPr snapToGrid="0">
      <p:cViewPr>
        <p:scale>
          <a:sx n="148" d="100"/>
          <a:sy n="148" d="100"/>
        </p:scale>
        <p:origin x="132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958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3248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It’s cute / nice.</a:t>
            </a:r>
          </a:p>
          <a:p>
            <a:pPr marL="158750" indent="0"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790191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&amp;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is it?  It’s a………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What color is the…….? It’s …… and ……</a:t>
            </a:r>
          </a:p>
          <a:p>
            <a:pPr marL="387350" indent="-228600">
              <a:buAutoNum type="arabicPeriod"/>
            </a:pPr>
            <a:r>
              <a:rPr lang="en-US" baseline="0" dirty="0"/>
              <a:t>How is the …….? </a:t>
            </a:r>
            <a:r>
              <a:rPr lang="en-US" baseline="0"/>
              <a:t>It’s cute / nice.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42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8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62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45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49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07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6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sound </a:t>
            </a:r>
            <a:r>
              <a:rPr lang="en-US" baseline="0" dirty="0" err="1"/>
              <a:t>trước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“ What animal is it?</a:t>
            </a:r>
          </a:p>
          <a:p>
            <a:pPr marL="15875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3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3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9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83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KÈM FILE NGHE:</a:t>
            </a:r>
          </a:p>
          <a:p>
            <a:pPr marL="158750" indent="0">
              <a:buNone/>
            </a:pPr>
            <a:r>
              <a:rPr lang="en-US" baseline="0" dirty="0"/>
              <a:t>CÂU HỎI: </a:t>
            </a:r>
          </a:p>
          <a:p>
            <a:pPr marL="158750" indent="0">
              <a:buNone/>
            </a:pPr>
            <a:r>
              <a:rPr lang="en-US" baseline="0" dirty="0"/>
              <a:t>Look. It’s a ____. It’s ____.</a:t>
            </a:r>
          </a:p>
          <a:p>
            <a:pPr marL="387350" indent="-228600">
              <a:buAutoNum type="alphaLcPeriod"/>
            </a:pPr>
            <a:r>
              <a:rPr lang="en-US" dirty="0"/>
              <a:t>cat/ funny</a:t>
            </a:r>
          </a:p>
          <a:p>
            <a:pPr marL="387350" indent="-228600">
              <a:buAutoNum type="alphaLcPeriod"/>
            </a:pPr>
            <a:r>
              <a:rPr lang="en-US" dirty="0"/>
              <a:t>dog/ cool</a:t>
            </a:r>
          </a:p>
        </p:txBody>
      </p:sp>
    </p:spTree>
    <p:extLst>
      <p:ext uri="{BB962C8B-B14F-4D97-AF65-F5344CB8AC3E}">
        <p14:creationId xmlns:p14="http://schemas.microsoft.com/office/powerpoint/2010/main" val="171629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8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75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9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6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11/8/2024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09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0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40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11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77" r:id="rId4"/>
    <p:sldLayoutId id="2147483678" r:id="rId5"/>
    <p:sldLayoutId id="2147483682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3955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fif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3" Type="http://schemas.openxmlformats.org/officeDocument/2006/relationships/image" Target="../media/image39.png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hdphoto" Target="../media/hdphoto10.wdp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56.jpeg"/><Relationship Id="rId5" Type="http://schemas.openxmlformats.org/officeDocument/2006/relationships/image" Target="../media/image46.png"/><Relationship Id="rId10" Type="http://schemas.openxmlformats.org/officeDocument/2006/relationships/image" Target="../media/image55.jpeg"/><Relationship Id="rId4" Type="http://schemas.openxmlformats.org/officeDocument/2006/relationships/image" Target="../media/image44.pn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31.gif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microsoft.com/office/2007/relationships/hdphoto" Target="../media/hdphoto5.wdp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18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audio" Target="../media/audio2.wav"/><Relationship Id="rId12" Type="http://schemas.openxmlformats.org/officeDocument/2006/relationships/image" Target="../media/image31.gif"/><Relationship Id="rId17" Type="http://schemas.microsoft.com/office/2007/relationships/hdphoto" Target="../media/hdphoto5.wdp"/><Relationship Id="rId2" Type="http://schemas.microsoft.com/office/2007/relationships/media" Target="../media/media4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openxmlformats.org/officeDocument/2006/relationships/image" Target="../media/image28.png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18" Type="http://schemas.openxmlformats.org/officeDocument/2006/relationships/image" Target="../media/image27.png"/><Relationship Id="rId3" Type="http://schemas.microsoft.com/office/2007/relationships/media" Target="../media/media7.mp3"/><Relationship Id="rId7" Type="http://schemas.openxmlformats.org/officeDocument/2006/relationships/audio" Target="../media/audio2.wav"/><Relationship Id="rId12" Type="http://schemas.openxmlformats.org/officeDocument/2006/relationships/image" Target="../media/image31.gif"/><Relationship Id="rId17" Type="http://schemas.microsoft.com/office/2007/relationships/hdphoto" Target="../media/hdphoto5.wdp"/><Relationship Id="rId2" Type="http://schemas.openxmlformats.org/officeDocument/2006/relationships/audio" Target="../media/media6.mp3"/><Relationship Id="rId16" Type="http://schemas.openxmlformats.org/officeDocument/2006/relationships/image" Target="../media/image34.png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media7.mp3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7.png"/><Relationship Id="rId18" Type="http://schemas.openxmlformats.org/officeDocument/2006/relationships/image" Target="../media/image27.png"/><Relationship Id="rId3" Type="http://schemas.microsoft.com/office/2007/relationships/media" Target="../media/media9.mp3"/><Relationship Id="rId7" Type="http://schemas.openxmlformats.org/officeDocument/2006/relationships/audio" Target="../media/audio2.wav"/><Relationship Id="rId12" Type="http://schemas.openxmlformats.org/officeDocument/2006/relationships/image" Target="../media/image31.gif"/><Relationship Id="rId17" Type="http://schemas.microsoft.com/office/2007/relationships/hdphoto" Target="../media/hdphoto5.wdp"/><Relationship Id="rId2" Type="http://schemas.microsoft.com/office/2007/relationships/media" Target="../media/media8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image" Target="../media/image28.png"/><Relationship Id="rId1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8.png"/><Relationship Id="rId18" Type="http://schemas.openxmlformats.org/officeDocument/2006/relationships/image" Target="../media/image27.png"/><Relationship Id="rId3" Type="http://schemas.microsoft.com/office/2007/relationships/media" Target="../media/media11.mp3"/><Relationship Id="rId7" Type="http://schemas.openxmlformats.org/officeDocument/2006/relationships/audio" Target="../media/audio2.wav"/><Relationship Id="rId12" Type="http://schemas.openxmlformats.org/officeDocument/2006/relationships/image" Target="../media/image31.gif"/><Relationship Id="rId17" Type="http://schemas.microsoft.com/office/2007/relationships/hdphoto" Target="../media/hdphoto5.wdp"/><Relationship Id="rId2" Type="http://schemas.microsoft.com/office/2007/relationships/media" Target="../media/media10.mp3"/><Relationship Id="rId16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media11.mp3"/><Relationship Id="rId9" Type="http://schemas.openxmlformats.org/officeDocument/2006/relationships/image" Target="../media/image28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26.png"/><Relationship Id="rId12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10" Type="http://schemas.microsoft.com/office/2007/relationships/hdphoto" Target="../media/hdphoto11.wdp"/><Relationship Id="rId4" Type="http://schemas.microsoft.com/office/2007/relationships/hdphoto" Target="../media/hdphoto10.wdp"/><Relationship Id="rId9" Type="http://schemas.openxmlformats.org/officeDocument/2006/relationships/image" Target="../media/image40.png"/><Relationship Id="rId1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2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6" y="2779414"/>
            <a:ext cx="1229294" cy="237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09178" y="2876286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291376" y="-242201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1,2,3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87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193" y="137370"/>
            <a:ext cx="8928243" cy="50061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3846493" y="322502"/>
            <a:ext cx="802144" cy="852520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9" t="17460" r="33720" b="10636"/>
          <a:stretch/>
        </p:blipFill>
        <p:spPr>
          <a:xfrm>
            <a:off x="3795854" y="220990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7" t="17460" r="30185" b="15251"/>
          <a:stretch/>
        </p:blipFill>
        <p:spPr>
          <a:xfrm>
            <a:off x="3798467" y="3305111"/>
            <a:ext cx="905863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795854" y="1282499"/>
            <a:ext cx="908476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758" t="22221" r="29693" b="22221"/>
          <a:stretch/>
        </p:blipFill>
        <p:spPr>
          <a:xfrm>
            <a:off x="3798547" y="4208922"/>
            <a:ext cx="852311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68064" y="1209595"/>
            <a:ext cx="1360905" cy="365260"/>
          </a:xfrm>
          <a:prstGeom prst="homePlate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10009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FF00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5605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5364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accent4">
                    <a:lumMod val="50000"/>
                  </a:schemeClr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3078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491962"/>
            <a:ext cx="1360905" cy="365260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B050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68064" y="1770023"/>
            <a:ext cx="1360905" cy="365260"/>
          </a:xfrm>
          <a:prstGeom prst="homePlate">
            <a:avLst/>
          </a:prstGeom>
          <a:solidFill>
            <a:srgbClr val="FFC0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68065" y="2371477"/>
            <a:ext cx="1360905" cy="36526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68065" y="2936187"/>
            <a:ext cx="1360905" cy="365260"/>
          </a:xfrm>
          <a:prstGeom prst="homePlate">
            <a:avLst/>
          </a:prstGeom>
          <a:solidFill>
            <a:schemeClr val="accent6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485360" y="3533771"/>
            <a:ext cx="1360905" cy="365260"/>
          </a:xfrm>
          <a:prstGeom prst="homePlate">
            <a:avLst/>
          </a:prstGeom>
          <a:solidFill>
            <a:srgbClr val="FFFF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174455"/>
            <a:ext cx="3403871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</a:t>
            </a:r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8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Look and say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21515F-50B3-456A-AC0C-CA371A6F33E2}"/>
              </a:ext>
            </a:extLst>
          </p:cNvPr>
          <p:cNvCxnSpPr/>
          <p:nvPr/>
        </p:nvCxnSpPr>
        <p:spPr>
          <a:xfrm>
            <a:off x="4608818" y="1030539"/>
            <a:ext cx="1742512" cy="5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44A3D1-2225-4B6C-9F1F-AEF00DEC5B46}"/>
              </a:ext>
            </a:extLst>
          </p:cNvPr>
          <p:cNvCxnSpPr>
            <a:endCxn id="41" idx="3"/>
          </p:cNvCxnSpPr>
          <p:nvPr/>
        </p:nvCxnSpPr>
        <p:spPr>
          <a:xfrm flipH="1">
            <a:off x="1828970" y="668389"/>
            <a:ext cx="1943060" cy="18857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CFCD30-52D6-40AE-9F2D-7D76C249EF2A}"/>
              </a:ext>
            </a:extLst>
          </p:cNvPr>
          <p:cNvSpPr/>
          <p:nvPr/>
        </p:nvSpPr>
        <p:spPr>
          <a:xfrm>
            <a:off x="4955527" y="137370"/>
            <a:ext cx="2348089" cy="941129"/>
          </a:xfrm>
          <a:prstGeom prst="wedgeRoundRectCallout">
            <a:avLst>
              <a:gd name="adj1" fmla="val 72437"/>
              <a:gd name="adj2" fmla="val 666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 bird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green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yellow</a:t>
            </a:r>
            <a:r>
              <a:rPr lang="en-GB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 It’s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nice.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E975A9-27D2-48A5-818C-4604A59E60EE}"/>
              </a:ext>
            </a:extLst>
          </p:cNvPr>
          <p:cNvCxnSpPr/>
          <p:nvPr/>
        </p:nvCxnSpPr>
        <p:spPr>
          <a:xfrm>
            <a:off x="4723072" y="1078499"/>
            <a:ext cx="1708385" cy="3376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7951" y="145168"/>
            <a:ext cx="8712485" cy="4998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2CD0169E-AEDD-0649-890E-3D3BCD4EA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0" t="20499" r="33719" b="17460"/>
          <a:stretch/>
        </p:blipFill>
        <p:spPr>
          <a:xfrm>
            <a:off x="3685580" y="161755"/>
            <a:ext cx="1165062" cy="101326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2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7FF6B9F-8F7F-894E-A0E9-F0B4A310C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79" t="17460" r="33720" b="10636"/>
          <a:stretch/>
        </p:blipFill>
        <p:spPr>
          <a:xfrm>
            <a:off x="3761817" y="2181671"/>
            <a:ext cx="925771" cy="100653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29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05AE5AE1-9F5D-5E41-BC96-CEC1BC587D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67" t="17460" r="30185" b="15251"/>
          <a:stretch/>
        </p:blipFill>
        <p:spPr>
          <a:xfrm>
            <a:off x="3647654" y="3274345"/>
            <a:ext cx="1154099" cy="87839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31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D685F00B-36D8-E348-8B63-E618B4BE8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66" t="20497" r="28077" b="22221"/>
          <a:stretch/>
        </p:blipFill>
        <p:spPr>
          <a:xfrm>
            <a:off x="3795854" y="1263213"/>
            <a:ext cx="1099684" cy="87839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4" name="Picture 3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F3837A2-6F2C-C74E-B633-CB5A232E17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758" t="22221" r="29693" b="22221"/>
          <a:stretch/>
        </p:blipFill>
        <p:spPr>
          <a:xfrm>
            <a:off x="3572933" y="4238874"/>
            <a:ext cx="1228820" cy="87839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Pentagon 16">
            <a:extLst>
              <a:ext uri="{FF2B5EF4-FFF2-40B4-BE49-F238E27FC236}">
                <a16:creationId xmlns:a16="http://schemas.microsoft.com/office/drawing/2014/main" id="{BDB65635-0CAB-3548-B328-EA1BE2F78262}"/>
              </a:ext>
            </a:extLst>
          </p:cNvPr>
          <p:cNvSpPr/>
          <p:nvPr/>
        </p:nvSpPr>
        <p:spPr>
          <a:xfrm>
            <a:off x="491888" y="1209595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blue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5360BDD9-C994-4F40-88CD-5D92E70A9A96}"/>
              </a:ext>
            </a:extLst>
          </p:cNvPr>
          <p:cNvSpPr/>
          <p:nvPr/>
        </p:nvSpPr>
        <p:spPr>
          <a:xfrm>
            <a:off x="6431459" y="1251818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yellow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DC8E4366-D687-D947-8F94-81705FA3CAFD}"/>
              </a:ext>
            </a:extLst>
          </p:cNvPr>
          <p:cNvSpPr/>
          <p:nvPr/>
        </p:nvSpPr>
        <p:spPr>
          <a:xfrm>
            <a:off x="6431459" y="179786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red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5E226506-2596-7E49-A915-D2AA93EAB1EB}"/>
              </a:ext>
            </a:extLst>
          </p:cNvPr>
          <p:cNvSpPr/>
          <p:nvPr/>
        </p:nvSpPr>
        <p:spPr>
          <a:xfrm>
            <a:off x="6431459" y="2395450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brown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E9B4111C-2BD8-014B-8C83-62943817862D}"/>
              </a:ext>
            </a:extLst>
          </p:cNvPr>
          <p:cNvSpPr/>
          <p:nvPr/>
        </p:nvSpPr>
        <p:spPr>
          <a:xfrm>
            <a:off x="6431459" y="2972595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black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Pentagon 24">
            <a:extLst>
              <a:ext uri="{FF2B5EF4-FFF2-40B4-BE49-F238E27FC236}">
                <a16:creationId xmlns:a16="http://schemas.microsoft.com/office/drawing/2014/main" id="{403BC435-DC85-9045-A324-F85481D1EEDC}"/>
              </a:ext>
            </a:extLst>
          </p:cNvPr>
          <p:cNvSpPr/>
          <p:nvPr/>
        </p:nvSpPr>
        <p:spPr>
          <a:xfrm>
            <a:off x="6431458" y="3533771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white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B3090A9F-22FB-B04D-828B-93350680F168}"/>
              </a:ext>
            </a:extLst>
          </p:cNvPr>
          <p:cNvSpPr/>
          <p:nvPr/>
        </p:nvSpPr>
        <p:spPr>
          <a:xfrm>
            <a:off x="6431457" y="4089546"/>
            <a:ext cx="1360905" cy="365260"/>
          </a:xfrm>
          <a:prstGeom prst="homePlat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</a:rPr>
              <a:t>green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0" name="Pentagon 39">
            <a:extLst>
              <a:ext uri="{FF2B5EF4-FFF2-40B4-BE49-F238E27FC236}">
                <a16:creationId xmlns:a16="http://schemas.microsoft.com/office/drawing/2014/main" id="{D76193BE-C3CB-0F43-811B-A61B6F13F7E1}"/>
              </a:ext>
            </a:extLst>
          </p:cNvPr>
          <p:cNvSpPr/>
          <p:nvPr/>
        </p:nvSpPr>
        <p:spPr>
          <a:xfrm>
            <a:off x="491888" y="177002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orange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Pentagon 40">
            <a:extLst>
              <a:ext uri="{FF2B5EF4-FFF2-40B4-BE49-F238E27FC236}">
                <a16:creationId xmlns:a16="http://schemas.microsoft.com/office/drawing/2014/main" id="{7CA1CBCE-5E03-3144-9838-C8D6C63E66ED}"/>
              </a:ext>
            </a:extLst>
          </p:cNvPr>
          <p:cNvSpPr/>
          <p:nvPr/>
        </p:nvSpPr>
        <p:spPr>
          <a:xfrm>
            <a:off x="491889" y="237147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nice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29A1262B-01E8-4F47-A6BB-6B3AECE1F02A}"/>
              </a:ext>
            </a:extLst>
          </p:cNvPr>
          <p:cNvSpPr/>
          <p:nvPr/>
        </p:nvSpPr>
        <p:spPr>
          <a:xfrm>
            <a:off x="491889" y="2936187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cool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2E07F2E9-1565-794F-8929-3240C9AE69DB}"/>
              </a:ext>
            </a:extLst>
          </p:cNvPr>
          <p:cNvSpPr/>
          <p:nvPr/>
        </p:nvSpPr>
        <p:spPr>
          <a:xfrm>
            <a:off x="509184" y="3533771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funny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4" name="Pentagon 43">
            <a:extLst>
              <a:ext uri="{FF2B5EF4-FFF2-40B4-BE49-F238E27FC236}">
                <a16:creationId xmlns:a16="http://schemas.microsoft.com/office/drawing/2014/main" id="{BEE9852B-9F30-3444-8E53-1EE179A5EAEB}"/>
              </a:ext>
            </a:extLst>
          </p:cNvPr>
          <p:cNvSpPr/>
          <p:nvPr/>
        </p:nvSpPr>
        <p:spPr>
          <a:xfrm>
            <a:off x="509183" y="4107353"/>
            <a:ext cx="1360905" cy="365260"/>
          </a:xfrm>
          <a:prstGeom prst="homePlate">
            <a:avLst/>
          </a:prstGeom>
          <a:solidFill>
            <a:schemeClr val="tx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</a:rPr>
              <a:t>great</a:t>
            </a:r>
            <a:endParaRPr lang="en-US" sz="2400" dirty="0">
              <a:ln w="3175">
                <a:solidFill>
                  <a:schemeClr val="tx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48EADA7-4EF2-3E46-9815-B1DAD45989E3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21625" y="681135"/>
            <a:ext cx="1709832" cy="35910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169403" y="145168"/>
            <a:ext cx="29418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00B0F0"/>
                </a:solidFill>
                <a:effectLst/>
              </a:rPr>
              <a:t>Look and match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274" y="2353709"/>
            <a:ext cx="3962174" cy="27897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82675" y="613196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4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1225" y="3184705"/>
            <a:ext cx="2178841" cy="1583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7049" y="3767580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1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16200000">
            <a:off x="1765144" y="-98335"/>
            <a:ext cx="4411720" cy="6071947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378643" y="1026328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58139" y="602285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25165" y="2060970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333188" y="2822214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8283" y="3178851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2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9748" y="2293833"/>
            <a:ext cx="3777239" cy="2659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099748" y="361110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5 Assessment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8005" y="3770580"/>
            <a:ext cx="1499762" cy="1089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548" y="4049034"/>
            <a:ext cx="1531892" cy="1222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6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C4FF-6C82-4326-8A61-CDED50F6CD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704138" cy="573088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number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55B732-91A6-417A-B48A-20DB50B7F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89" y="696351"/>
            <a:ext cx="6795911" cy="40720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BAC1ED-E5E5-4BEE-911F-C0D41714435A}"/>
              </a:ext>
            </a:extLst>
          </p:cNvPr>
          <p:cNvSpPr/>
          <p:nvPr/>
        </p:nvSpPr>
        <p:spPr>
          <a:xfrm>
            <a:off x="6188839" y="4212251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096F9-0704-4408-9E94-660AAE4A9071}"/>
              </a:ext>
            </a:extLst>
          </p:cNvPr>
          <p:cNvSpPr/>
          <p:nvPr/>
        </p:nvSpPr>
        <p:spPr>
          <a:xfrm>
            <a:off x="4928113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5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BFC0B5-7C76-438A-8198-FA69062C2CFD}"/>
              </a:ext>
            </a:extLst>
          </p:cNvPr>
          <p:cNvSpPr/>
          <p:nvPr/>
        </p:nvSpPr>
        <p:spPr>
          <a:xfrm>
            <a:off x="4614129" y="3073895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4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1BAE11-9FAF-40D9-A649-1DDB0635D76B}"/>
              </a:ext>
            </a:extLst>
          </p:cNvPr>
          <p:cNvSpPr/>
          <p:nvPr/>
        </p:nvSpPr>
        <p:spPr>
          <a:xfrm>
            <a:off x="6646039" y="1754913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3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294596-D736-4DF2-B070-E99670003488}"/>
              </a:ext>
            </a:extLst>
          </p:cNvPr>
          <p:cNvSpPr/>
          <p:nvPr/>
        </p:nvSpPr>
        <p:spPr>
          <a:xfrm>
            <a:off x="7272573" y="3182529"/>
            <a:ext cx="3561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2400" b="1" dirty="0">
                <a:ln/>
                <a:solidFill>
                  <a:srgbClr val="FF0000"/>
                </a:solidFill>
              </a:rPr>
              <a:t>2</a:t>
            </a:r>
            <a:endParaRPr lang="en-US" sz="2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392BC-FEDE-AD43-903C-2B8C76CA57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0259" y="326773"/>
            <a:ext cx="7689850" cy="573088"/>
          </a:xfrm>
        </p:spPr>
        <p:txBody>
          <a:bodyPr/>
          <a:lstStyle/>
          <a:p>
            <a:r>
              <a:rPr lang="en-AU" dirty="0">
                <a:solidFill>
                  <a:srgbClr val="FF0000"/>
                </a:solidFill>
                <a:latin typeface="Comic Sans MS" panose="030F0702030302020204" pitchFamily="66" charset="0"/>
              </a:rPr>
              <a:t>Look, read and circle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208C9-6D96-C548-944D-656CEFEC123E}"/>
              </a:ext>
            </a:extLst>
          </p:cNvPr>
          <p:cNvSpPr txBox="1"/>
          <p:nvPr/>
        </p:nvSpPr>
        <p:spPr>
          <a:xfrm>
            <a:off x="637659" y="759490"/>
            <a:ext cx="175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1. It’s a bird.</a:t>
            </a:r>
          </a:p>
        </p:txBody>
      </p:sp>
      <p:pic>
        <p:nvPicPr>
          <p:cNvPr id="4" name="Picture 3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C322BAA3-F2A5-194B-964D-5BB3CEFEA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00" t="20499" r="33719" b="17460"/>
          <a:stretch/>
        </p:blipFill>
        <p:spPr>
          <a:xfrm>
            <a:off x="1168478" y="1240446"/>
            <a:ext cx="666506" cy="70162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A2AADC7-B2E0-D546-8C9F-C96F29F1C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58" t="22221" r="29693" b="22221"/>
          <a:stretch/>
        </p:blipFill>
        <p:spPr>
          <a:xfrm>
            <a:off x="1168478" y="2111097"/>
            <a:ext cx="666506" cy="70162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DF24DC-E224-7D4C-AD0D-F41E545C22CB}"/>
              </a:ext>
            </a:extLst>
          </p:cNvPr>
          <p:cNvSpPr txBox="1"/>
          <p:nvPr/>
        </p:nvSpPr>
        <p:spPr>
          <a:xfrm>
            <a:off x="726300" y="1335691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B4ED1-F4E9-904F-B4D0-5361AA0DD2EF}"/>
              </a:ext>
            </a:extLst>
          </p:cNvPr>
          <p:cNvSpPr txBox="1"/>
          <p:nvPr/>
        </p:nvSpPr>
        <p:spPr>
          <a:xfrm>
            <a:off x="726300" y="2114550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FF93C-8FB2-BB46-9BF8-D80E36DBCC1B}"/>
              </a:ext>
            </a:extLst>
          </p:cNvPr>
          <p:cNvSpPr txBox="1"/>
          <p:nvPr/>
        </p:nvSpPr>
        <p:spPr>
          <a:xfrm>
            <a:off x="3251761" y="759490"/>
            <a:ext cx="17541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2. It’s a fish.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F744E3-10CE-0F4F-8C54-66D220B4F09A}"/>
              </a:ext>
            </a:extLst>
          </p:cNvPr>
          <p:cNvSpPr txBox="1"/>
          <p:nvPr/>
        </p:nvSpPr>
        <p:spPr>
          <a:xfrm>
            <a:off x="3340402" y="1403494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7ECBA1-41ED-EA4C-AE1D-FD9AD273953B}"/>
              </a:ext>
            </a:extLst>
          </p:cNvPr>
          <p:cNvSpPr txBox="1"/>
          <p:nvPr/>
        </p:nvSpPr>
        <p:spPr>
          <a:xfrm>
            <a:off x="3340402" y="2182353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3E524B-12C5-C344-A933-D33547E1D0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3822483" y="1233412"/>
            <a:ext cx="557437" cy="801272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4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C409E274-F5E6-DE44-BADD-921C8E49EA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6" t="20497" r="28077" b="22221"/>
          <a:stretch/>
        </p:blipFill>
        <p:spPr>
          <a:xfrm>
            <a:off x="3822483" y="2111097"/>
            <a:ext cx="841487" cy="755783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1A6066-33F9-2548-9549-175430212F27}"/>
              </a:ext>
            </a:extLst>
          </p:cNvPr>
          <p:cNvSpPr txBox="1"/>
          <p:nvPr/>
        </p:nvSpPr>
        <p:spPr>
          <a:xfrm>
            <a:off x="5610608" y="759490"/>
            <a:ext cx="3193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3. It’s a cat. It’s yellow.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E7E105-DD4B-4B40-B157-76EF43526591}"/>
              </a:ext>
            </a:extLst>
          </p:cNvPr>
          <p:cNvSpPr txBox="1"/>
          <p:nvPr/>
        </p:nvSpPr>
        <p:spPr>
          <a:xfrm>
            <a:off x="5818530" y="1390679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DBB69-3811-6D4D-B2E7-A1E2E3C8659D}"/>
              </a:ext>
            </a:extLst>
          </p:cNvPr>
          <p:cNvSpPr txBox="1"/>
          <p:nvPr/>
        </p:nvSpPr>
        <p:spPr>
          <a:xfrm>
            <a:off x="5818530" y="2169538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0242" name="Picture 2" descr="Hungry Yellow Cat On White Background Stock Photo - Download Image Now -  iStock">
            <a:extLst>
              <a:ext uri="{FF2B5EF4-FFF2-40B4-BE49-F238E27FC236}">
                <a16:creationId xmlns:a16="http://schemas.microsoft.com/office/drawing/2014/main" id="{EC6AC074-52CF-9A45-A9E2-C3B73379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1" y="1240446"/>
            <a:ext cx="638659" cy="748916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he Best White Cat Breeds to Keep as Pets">
            <a:extLst>
              <a:ext uri="{FF2B5EF4-FFF2-40B4-BE49-F238E27FC236}">
                <a16:creationId xmlns:a16="http://schemas.microsoft.com/office/drawing/2014/main" id="{DB2A8B60-4BE8-DD47-A26F-BD3ADD2A3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061" y="2111097"/>
            <a:ext cx="723257" cy="527901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4EDAE9-DFEB-BC4C-A6B3-C6C7A6CB003D}"/>
              </a:ext>
            </a:extLst>
          </p:cNvPr>
          <p:cNvSpPr txBox="1"/>
          <p:nvPr/>
        </p:nvSpPr>
        <p:spPr>
          <a:xfrm>
            <a:off x="761224" y="2984129"/>
            <a:ext cx="3193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4. It’s a rabbit. It’s white.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0E7B76-B57F-5C41-9284-5C58903E2B49}"/>
              </a:ext>
            </a:extLst>
          </p:cNvPr>
          <p:cNvSpPr txBox="1"/>
          <p:nvPr/>
        </p:nvSpPr>
        <p:spPr>
          <a:xfrm>
            <a:off x="1363048" y="3575315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F78C59-6674-AD43-A186-9C4A2A3673C5}"/>
              </a:ext>
            </a:extLst>
          </p:cNvPr>
          <p:cNvSpPr txBox="1"/>
          <p:nvPr/>
        </p:nvSpPr>
        <p:spPr>
          <a:xfrm>
            <a:off x="1363048" y="4354174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10246" name="Picture 6" descr="White Rabbit Wallpapers - Top Những Hình Ảnh Đẹp">
            <a:extLst>
              <a:ext uri="{FF2B5EF4-FFF2-40B4-BE49-F238E27FC236}">
                <a16:creationId xmlns:a16="http://schemas.microsoft.com/office/drawing/2014/main" id="{FFF9C18A-5B9F-9E42-B159-67747E34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67" y="4284034"/>
            <a:ext cx="729113" cy="648101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small white dog online">
            <a:extLst>
              <a:ext uri="{FF2B5EF4-FFF2-40B4-BE49-F238E27FC236}">
                <a16:creationId xmlns:a16="http://schemas.microsoft.com/office/drawing/2014/main" id="{2BDB6FD5-1721-A846-9667-1A7E21F8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467" y="3425714"/>
            <a:ext cx="541759" cy="749807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FA570F5-4789-A249-8D67-444D8D3B5CCD}"/>
              </a:ext>
            </a:extLst>
          </p:cNvPr>
          <p:cNvSpPr txBox="1"/>
          <p:nvPr/>
        </p:nvSpPr>
        <p:spPr>
          <a:xfrm>
            <a:off x="4748410" y="2984129"/>
            <a:ext cx="4026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25000"/>
                  </a:schemeClr>
                </a:solidFill>
              </a:rPr>
              <a:t>5. It’s a dog. It’s in the garden.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501ED3-4AAC-F040-A8E4-69C9E9E158F6}"/>
              </a:ext>
            </a:extLst>
          </p:cNvPr>
          <p:cNvSpPr txBox="1"/>
          <p:nvPr/>
        </p:nvSpPr>
        <p:spPr>
          <a:xfrm>
            <a:off x="5681188" y="3575315"/>
            <a:ext cx="1576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DDD9EB-F397-C945-A8E4-2C0E562C813C}"/>
              </a:ext>
            </a:extLst>
          </p:cNvPr>
          <p:cNvSpPr txBox="1"/>
          <p:nvPr/>
        </p:nvSpPr>
        <p:spPr>
          <a:xfrm>
            <a:off x="5681188" y="4354174"/>
            <a:ext cx="4820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b.</a:t>
            </a:r>
          </a:p>
        </p:txBody>
      </p:sp>
      <p:pic>
        <p:nvPicPr>
          <p:cNvPr id="34" name="Picture 8" descr="small white dog online">
            <a:extLst>
              <a:ext uri="{FF2B5EF4-FFF2-40B4-BE49-F238E27FC236}">
                <a16:creationId xmlns:a16="http://schemas.microsoft.com/office/drawing/2014/main" id="{CB164130-5E4F-234C-8CB2-96671AC6C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30" y="3425714"/>
            <a:ext cx="541759" cy="749807"/>
          </a:xfrm>
          <a:prstGeom prst="roundRect">
            <a:avLst>
              <a:gd name="adj" fmla="val 16667"/>
            </a:avLst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Tombi &amp;amp;#39;the classroom cat&amp;amp;#39; returns to Turkish school after brief leave on  parent complaint | Daily Sabah">
            <a:extLst>
              <a:ext uri="{FF2B5EF4-FFF2-40B4-BE49-F238E27FC236}">
                <a16:creationId xmlns:a16="http://schemas.microsoft.com/office/drawing/2014/main" id="{0C3CCE6F-B6CB-DC4B-8CAF-9E33F691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530" y="4363027"/>
            <a:ext cx="815743" cy="583961"/>
          </a:xfrm>
          <a:prstGeom prst="roundRect">
            <a:avLst>
              <a:gd name="adj" fmla="val 16667"/>
            </a:avLst>
          </a:prstGeom>
          <a:ln w="28575">
            <a:solidFill>
              <a:schemeClr val="tx2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72F2D5F-D99C-204C-81C1-E8509AC3017E}"/>
              </a:ext>
            </a:extLst>
          </p:cNvPr>
          <p:cNvSpPr/>
          <p:nvPr/>
        </p:nvSpPr>
        <p:spPr>
          <a:xfrm>
            <a:off x="625748" y="1335691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3954CF0-F5EE-2A4A-A214-A3C8A67622EA}"/>
              </a:ext>
            </a:extLst>
          </p:cNvPr>
          <p:cNvSpPr/>
          <p:nvPr/>
        </p:nvSpPr>
        <p:spPr>
          <a:xfrm>
            <a:off x="3251761" y="2168557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55F75FC-D38B-7E49-B371-3DA3414FB85E}"/>
              </a:ext>
            </a:extLst>
          </p:cNvPr>
          <p:cNvSpPr/>
          <p:nvPr/>
        </p:nvSpPr>
        <p:spPr>
          <a:xfrm>
            <a:off x="5750395" y="1383566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A8ACBA-D7E2-2E42-ABD9-35C21C4511EF}"/>
              </a:ext>
            </a:extLst>
          </p:cNvPr>
          <p:cNvSpPr/>
          <p:nvPr/>
        </p:nvSpPr>
        <p:spPr>
          <a:xfrm>
            <a:off x="1289220" y="4346693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1F20EFB-DF86-0149-9775-5BC98CCB8095}"/>
              </a:ext>
            </a:extLst>
          </p:cNvPr>
          <p:cNvSpPr/>
          <p:nvPr/>
        </p:nvSpPr>
        <p:spPr>
          <a:xfrm>
            <a:off x="5619705" y="3584996"/>
            <a:ext cx="500526" cy="4980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9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1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220" y="-384753"/>
            <a:ext cx="4098564" cy="4898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4602" y="1189373"/>
            <a:ext cx="5199398" cy="114079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2 Presentation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51061" y="2098007"/>
            <a:ext cx="3530100" cy="3507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Listen and guess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09" b="95177" l="4206" r="97430">
                        <a14:foregroundMark x1="75000" y1="12540" x2="76869" y2="20900"/>
                        <a14:foregroundMark x1="83411" y1="25402" x2="87383" y2="24759"/>
                        <a14:foregroundMark x1="80140" y1="28296" x2="88318" y2="23473"/>
                        <a14:foregroundMark x1="76869" y1="12540" x2="79907" y2="163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7289" y="3089783"/>
            <a:ext cx="2717940" cy="19749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966" y="2770844"/>
            <a:ext cx="2546481" cy="20575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115" y="3273943"/>
            <a:ext cx="2013053" cy="16066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5595" y="39349"/>
            <a:ext cx="4349981" cy="519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741165" y="39349"/>
            <a:ext cx="3314032" cy="5221609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40" y="1601049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56" y="1518121"/>
            <a:ext cx="4387798" cy="314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85" y="1476505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30" y="1675490"/>
            <a:ext cx="2575249" cy="2570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0" y="37619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</a:p>
        </p:txBody>
      </p:sp>
      <p:pic>
        <p:nvPicPr>
          <p:cNvPr id="26" name="TiengChim-BinhAn_vp99" descr="TiengChim-BinhAn_vp99">
            <a:hlinkClick r:id="" action="ppaction://media"/>
            <a:extLst>
              <a:ext uri="{FF2B5EF4-FFF2-40B4-BE49-F238E27FC236}">
                <a16:creationId xmlns:a16="http://schemas.microsoft.com/office/drawing/2014/main" id="{1B5A35AE-D38C-7442-A902-D7D11886E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857.79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4193" y="1236351"/>
            <a:ext cx="812800" cy="812800"/>
          </a:xfrm>
          <a:prstGeom prst="rect">
            <a:avLst/>
          </a:prstGeom>
        </p:spPr>
      </p:pic>
      <p:pic>
        <p:nvPicPr>
          <p:cNvPr id="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38DA63A2-AFE1-A0E3-D0CA-F1BFCCAA9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3587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8478" y="-247833"/>
            <a:ext cx="4204558" cy="50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542109" y="48680"/>
            <a:ext cx="3286428" cy="517811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210295" y="20448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F39A0C-0971-D14B-96A6-844D751E7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518" b="90931" l="36706" r="65517"/>
                    </a14:imgEffect>
                  </a14:imgLayer>
                </a14:imgProps>
              </a:ext>
            </a:extLst>
          </a:blip>
          <a:srcRect l="33479" t="17460" r="33720" b="10636"/>
          <a:stretch/>
        </p:blipFill>
        <p:spPr>
          <a:xfrm>
            <a:off x="3332957" y="1054300"/>
            <a:ext cx="2278454" cy="3529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Tieng-meo-keu-www_nhacchuongvui_com" descr="Tieng-meo-ke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69B5E2-4AC7-8447-9FEE-9DAC90045B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97.455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88405" y="1198657"/>
            <a:ext cx="812800" cy="812800"/>
          </a:xfrm>
          <a:prstGeom prst="rect">
            <a:avLst/>
          </a:prstGeom>
        </p:spPr>
      </p:pic>
      <p:pic>
        <p:nvPicPr>
          <p:cNvPr id="15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3.mp3" descr="3.1-3.mp3">
            <a:hlinkClick r:id="" action="ppaction://media"/>
            <a:extLst>
              <a:ext uri="{FF2B5EF4-FFF2-40B4-BE49-F238E27FC236}">
                <a16:creationId xmlns:a16="http://schemas.microsoft.com/office/drawing/2014/main" id="{447034D9-6567-2DAC-03A8-757658E9AE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4589" y="1037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3191" y="-193815"/>
            <a:ext cx="4670291" cy="55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938065" y="-494006"/>
            <a:ext cx="3511256" cy="5532356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93113" y="268133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3" name="Picture 2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67077C47-7ECB-C74C-8E71-A42DF028E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428" b="76945" l="26218" r="73041">
                        <a14:foregroundMark x1="38416" y1="25877" x2="68339" y2="36719"/>
                        <a14:foregroundMark x1="64149" y1="28335" x2="45683" y2="24143"/>
                      </a14:backgroundRemoval>
                    </a14:imgEffect>
                  </a14:imgLayer>
                </a14:imgProps>
              </a:ext>
            </a:extLst>
          </a:blip>
          <a:srcRect l="25966" t="20497" r="28077" b="22221"/>
          <a:stretch/>
        </p:blipFill>
        <p:spPr>
          <a:xfrm>
            <a:off x="2822695" y="1380931"/>
            <a:ext cx="3345118" cy="2946258"/>
          </a:xfrm>
          <a:prstGeom prst="rect">
            <a:avLst/>
          </a:prstGeom>
        </p:spPr>
      </p:pic>
      <p:pic>
        <p:nvPicPr>
          <p:cNvPr id="6" name="Am-thanh-nuoc-soi-sui-bot-www_tiengdong_com" descr="Am-thanh-nuoc-soi-sui-bot-www_tiengdong_com">
            <a:hlinkClick r:id="" action="ppaction://media"/>
            <a:extLst>
              <a:ext uri="{FF2B5EF4-FFF2-40B4-BE49-F238E27FC236}">
                <a16:creationId xmlns:a16="http://schemas.microsoft.com/office/drawing/2014/main" id="{B554F0F1-1A74-CE41-A6AF-F43ADB25C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28325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37" y="1032295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6.mp3" descr="3.1-6.mp3">
            <a:hlinkClick r:id="" action="ppaction://media"/>
            <a:extLst>
              <a:ext uri="{FF2B5EF4-FFF2-40B4-BE49-F238E27FC236}">
                <a16:creationId xmlns:a16="http://schemas.microsoft.com/office/drawing/2014/main" id="{89F0C7C1-D918-FF3F-ECF1-240F7C219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0352" y="105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2115" y="-140792"/>
            <a:ext cx="4138248" cy="49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313377" y="-58303"/>
            <a:ext cx="3416991" cy="5383831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14181" y="331965"/>
            <a:ext cx="39681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pic>
        <p:nvPicPr>
          <p:cNvPr id="4" name="Picture 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3029383" y="1259451"/>
            <a:ext cx="3011002" cy="306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tho-keu-www_tiengdong_com" descr="Tieng-tho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1DDE412A-1120-BB42-8B6B-FCC118B73A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0.6894" end="174559.011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49037" y="988065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57" y="968117"/>
            <a:ext cx="1585552" cy="166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.mp3" descr="3.1.mp3">
            <a:hlinkClick r:id="" action="ppaction://media"/>
            <a:extLst>
              <a:ext uri="{FF2B5EF4-FFF2-40B4-BE49-F238E27FC236}">
                <a16:creationId xmlns:a16="http://schemas.microsoft.com/office/drawing/2014/main" id="{5A5F232C-C9AF-94B5-A2EA-00F36BE1D2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500" y="1977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3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57FD9C-6610-4C4F-8E23-384A25E37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626" y="-45088"/>
            <a:ext cx="4198252" cy="50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D086A7-463A-2D48-88EA-AB2C8C9919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4286" r="36190" b="17301"/>
          <a:stretch/>
        </p:blipFill>
        <p:spPr>
          <a:xfrm>
            <a:off x="-486666" y="-391091"/>
            <a:ext cx="3692048" cy="5817213"/>
          </a:xfrm>
          <a:prstGeom prst="rect">
            <a:avLst/>
          </a:prstGeom>
        </p:spPr>
      </p:pic>
      <p:pic>
        <p:nvPicPr>
          <p:cNvPr id="1028" name="Picture 4" descr="Cage Clip Art at Clker.com - vector clip art online, royalty free &amp;amp;amp; public  domain">
            <a:extLst>
              <a:ext uri="{FF2B5EF4-FFF2-40B4-BE49-F238E27FC236}">
                <a16:creationId xmlns:a16="http://schemas.microsoft.com/office/drawing/2014/main" id="{DD47C871-CA2E-8C45-AAE6-B8E1CAC0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45" y="1380931"/>
            <a:ext cx="2151910" cy="286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pe wallpapers, Earth, HQ Cape pictures | 4K Wallpapers 2019">
            <a:extLst>
              <a:ext uri="{FF2B5EF4-FFF2-40B4-BE49-F238E27FC236}">
                <a16:creationId xmlns:a16="http://schemas.microsoft.com/office/drawing/2014/main" id="{797E8E9A-E97E-F24A-84BB-D370B6BFA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6" y="1374516"/>
            <a:ext cx="319162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zard Magic Wand Sticker by MagicTack for iOS &amp;amp;amp; Android | GIPHY">
            <a:extLst>
              <a:ext uri="{FF2B5EF4-FFF2-40B4-BE49-F238E27FC236}">
                <a16:creationId xmlns:a16="http://schemas.microsoft.com/office/drawing/2014/main" id="{12945C44-16B6-EC4C-A9E1-93BCDA6F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95" y="1142942"/>
            <a:ext cx="1737031" cy="173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768;p26">
            <a:extLst>
              <a:ext uri="{FF2B5EF4-FFF2-40B4-BE49-F238E27FC236}">
                <a16:creationId xmlns:a16="http://schemas.microsoft.com/office/drawing/2014/main" id="{2B12BE89-674C-1344-A704-33D598540850}"/>
              </a:ext>
            </a:extLst>
          </p:cNvPr>
          <p:cNvSpPr txBox="1">
            <a:spLocks/>
          </p:cNvSpPr>
          <p:nvPr/>
        </p:nvSpPr>
        <p:spPr>
          <a:xfrm>
            <a:off x="451666" y="218645"/>
            <a:ext cx="2873647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</a:p>
        </p:txBody>
      </p:sp>
      <p:pic>
        <p:nvPicPr>
          <p:cNvPr id="4" name="Picture 3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3009745" y="1224089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ieng-cho-sua-www_nhacchuongvui_com" descr="Tieng-cho-s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DDCF20-8E37-4A45-AB0E-B2FCEC56A1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89.48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7830" y="968116"/>
            <a:ext cx="812800" cy="812800"/>
          </a:xfrm>
          <a:prstGeom prst="rect">
            <a:avLst/>
          </a:prstGeom>
        </p:spPr>
      </p:pic>
      <p:pic>
        <p:nvPicPr>
          <p:cNvPr id="12" name="Picture 2" descr="Little boy saluting waving hand cartoon vector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2101" r="99160">
                        <a14:foregroundMark x1="28992" y1="40000" x2="61765" y2="39600"/>
                        <a14:foregroundMark x1="57563" y1="41200" x2="60504" y2="46000"/>
                        <a14:foregroundMark x1="42437" y1="48800" x2="50000" y2="56800"/>
                        <a14:foregroundMark x1="36134" y1="34800" x2="36134" y2="4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467" y="1101150"/>
            <a:ext cx="1383413" cy="14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-4.mp3" descr="3.1-4.mp3">
            <a:hlinkClick r:id="" action="ppaction://media"/>
            <a:extLst>
              <a:ext uri="{FF2B5EF4-FFF2-40B4-BE49-F238E27FC236}">
                <a16:creationId xmlns:a16="http://schemas.microsoft.com/office/drawing/2014/main" id="{10544CB9-D557-1B4B-5BE8-8EF9889B2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180" y="140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5" b="99314" l="3502" r="95894">
                        <a14:foregroundMark x1="13285" y1="67581" x2="21618" y2="73756"/>
                        <a14:foregroundMark x1="21618" y1="75300" x2="11473" y2="80446"/>
                        <a14:foregroundMark x1="32488" y1="27444" x2="33092" y2="57290"/>
                        <a14:foregroundMark x1="38285" y1="52144" x2="36111" y2="59348"/>
                        <a14:foregroundMark x1="42150" y1="73756" x2="44203" y2="86278"/>
                        <a14:foregroundMark x1="54831" y1="87307" x2="50000" y2="80617"/>
                        <a14:foregroundMark x1="57971" y1="25386" x2="57488" y2="10463"/>
                        <a14:foregroundMark x1="88527" y1="75986" x2="87560" y2="69468"/>
                        <a14:foregroundMark x1="53019" y1="30703" x2="58333" y2="26415"/>
                        <a14:foregroundMark x1="56280" y1="12350" x2="54348" y2="9777"/>
                        <a14:foregroundMark x1="46014" y1="44597" x2="44324" y2="41681"/>
                        <a14:foregroundMark x1="44324" y1="41166" x2="44444" y2="34820"/>
                        <a14:foregroundMark x1="41063" y1="45455" x2="40580" y2="42710"/>
                        <a14:backgroundMark x1="40942" y1="16981" x2="46498" y2="29160"/>
                        <a14:backgroundMark x1="28140" y1="25386" x2="17150" y2="55403"/>
                        <a14:backgroundMark x1="28382" y1="44254" x2="20652" y2="59348"/>
                        <a14:backgroundMark x1="30072" y1="49914" x2="26449" y2="49914"/>
                        <a14:backgroundMark x1="30797" y1="51458" x2="28744" y2="46655"/>
                        <a14:backgroundMark x1="65942" y1="40309" x2="67633" y2="33962"/>
                        <a14:backgroundMark x1="77415" y1="43911" x2="86836" y2="37393"/>
                        <a14:backgroundMark x1="84662" y1="63293" x2="90338" y2="55918"/>
                        <a14:backgroundMark x1="65700" y1="26758" x2="67391" y2="16981"/>
                        <a14:backgroundMark x1="53623" y1="21784" x2="55314" y2="17324"/>
                        <a14:backgroundMark x1="42512" y1="44425" x2="41063" y2="38937"/>
                        <a14:backgroundMark x1="39130" y1="45455" x2="39251" y2="43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557" y="2170854"/>
            <a:ext cx="3951899" cy="2782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3" b="97564" l="2397" r="976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38" y="613196"/>
            <a:ext cx="2639198" cy="3154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40111" y="524781"/>
            <a:ext cx="4452300" cy="2721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3 Practice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62" b="89723" l="9779" r="94322">
                        <a14:backgroundMark x1="28707" y1="62846" x2="17350" y2="56917"/>
                        <a14:backgroundMark x1="20820" y1="66798" x2="7886" y2="71146"/>
                        <a14:backgroundMark x1="28707" y1="71146" x2="17981" y2="80237"/>
                        <a14:backgroundMark x1="23975" y1="74704" x2="31861" y2="86957"/>
                        <a14:backgroundMark x1="41009" y1="70751" x2="33438" y2="81423"/>
                        <a14:backgroundMark x1="51420" y1="66008" x2="41956" y2="84980"/>
                        <a14:backgroundMark x1="48580" y1="74704" x2="62776" y2="90514"/>
                        <a14:backgroundMark x1="68454" y1="70356" x2="75079" y2="81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564" y="3584834"/>
            <a:ext cx="2013053" cy="1606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21" b="100000" l="0" r="100000">
                        <a14:foregroundMark x1="4405" y1="82759" x2="79736" y2="74138"/>
                        <a14:foregroundMark x1="80617" y1="93103" x2="9867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49" y="3245781"/>
            <a:ext cx="2042212" cy="521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64" b="95988" l="0" r="98005">
                        <a14:foregroundMark x1="20948" y1="26852" x2="25187" y2="39815"/>
                        <a14:foregroundMark x1="16459" y1="34877" x2="31671" y2="37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838" y="3060299"/>
            <a:ext cx="1750737" cy="14145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85" r="947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455" y="4388151"/>
            <a:ext cx="862019" cy="565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8199A-5720-6B4F-8CE9-39C62CD66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16" y="594975"/>
            <a:ext cx="7706400" cy="572700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VOCABULARY CHECKING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C74F40A-B45D-5E40-B110-E7BC4699CB60}"/>
              </a:ext>
            </a:extLst>
          </p:cNvPr>
          <p:cNvSpPr/>
          <p:nvPr/>
        </p:nvSpPr>
        <p:spPr>
          <a:xfrm>
            <a:off x="1002338" y="1672735"/>
            <a:ext cx="6792685" cy="3277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1261CB-8A3D-E44F-8A69-282F5FC2A513}"/>
              </a:ext>
            </a:extLst>
          </p:cNvPr>
          <p:cNvSpPr txBox="1"/>
          <p:nvPr/>
        </p:nvSpPr>
        <p:spPr>
          <a:xfrm>
            <a:off x="1194318" y="2017752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Look. It’s a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5CCBA-0569-8445-920C-6395A514E32C}"/>
              </a:ext>
            </a:extLst>
          </p:cNvPr>
          <p:cNvSpPr/>
          <p:nvPr/>
        </p:nvSpPr>
        <p:spPr>
          <a:xfrm>
            <a:off x="335902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7BD7D4-6EFB-B54E-AB34-AAEBB40C1FE8}"/>
              </a:ext>
            </a:extLst>
          </p:cNvPr>
          <p:cNvSpPr/>
          <p:nvPr/>
        </p:nvSpPr>
        <p:spPr>
          <a:xfrm>
            <a:off x="5715001" y="2161202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85B46-7ABB-4048-87C8-CFBCD7C606A3}"/>
              </a:ext>
            </a:extLst>
          </p:cNvPr>
          <p:cNvSpPr txBox="1"/>
          <p:nvPr/>
        </p:nvSpPr>
        <p:spPr>
          <a:xfrm>
            <a:off x="1194318" y="2959564"/>
            <a:ext cx="254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It’s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A72089-51D8-5442-8AD6-50B8397997EA}"/>
              </a:ext>
            </a:extLst>
          </p:cNvPr>
          <p:cNvSpPr/>
          <p:nvPr/>
        </p:nvSpPr>
        <p:spPr>
          <a:xfrm>
            <a:off x="3359020" y="3045285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32C11-E69B-9E4A-8A85-808AAB8B1C83}"/>
              </a:ext>
            </a:extLst>
          </p:cNvPr>
          <p:cNvSpPr/>
          <p:nvPr/>
        </p:nvSpPr>
        <p:spPr>
          <a:xfrm>
            <a:off x="5714999" y="3045284"/>
            <a:ext cx="382555" cy="382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2EBD56-2214-6F44-8674-874C77EC955C}"/>
              </a:ext>
            </a:extLst>
          </p:cNvPr>
          <p:cNvSpPr txBox="1"/>
          <p:nvPr/>
        </p:nvSpPr>
        <p:spPr>
          <a:xfrm>
            <a:off x="3771899" y="2948973"/>
            <a:ext cx="956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0F86E-F5F5-E742-8599-6D3BB4C3440B}"/>
              </a:ext>
            </a:extLst>
          </p:cNvPr>
          <p:cNvSpPr txBox="1"/>
          <p:nvPr/>
        </p:nvSpPr>
        <p:spPr>
          <a:xfrm>
            <a:off x="6219630" y="2959564"/>
            <a:ext cx="1188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funny</a:t>
            </a:r>
          </a:p>
        </p:txBody>
      </p:sp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4383D-BED8-FA4F-963B-FECB4678C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79" t="17460" r="33720" b="10636"/>
          <a:stretch/>
        </p:blipFill>
        <p:spPr>
          <a:xfrm>
            <a:off x="4059745" y="1880929"/>
            <a:ext cx="677873" cy="95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6AE99EFB-CF15-CA41-A51D-42A2BC520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967" t="17460" r="30185" b="15251"/>
          <a:stretch/>
        </p:blipFill>
        <p:spPr>
          <a:xfrm>
            <a:off x="6373773" y="1862266"/>
            <a:ext cx="880587" cy="95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ECE602D-2C2A-C846-ACDA-C929A5B7B38B}"/>
              </a:ext>
            </a:extLst>
          </p:cNvPr>
          <p:cNvSpPr txBox="1"/>
          <p:nvPr/>
        </p:nvSpPr>
        <p:spPr>
          <a:xfrm>
            <a:off x="3303447" y="1940808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59F236-8DD0-E24D-A834-AE3502D374B8}"/>
              </a:ext>
            </a:extLst>
          </p:cNvPr>
          <p:cNvSpPr txBox="1"/>
          <p:nvPr/>
        </p:nvSpPr>
        <p:spPr>
          <a:xfrm>
            <a:off x="5654609" y="2835833"/>
            <a:ext cx="363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✓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2.mp3" descr="3.2.mp3">
            <a:hlinkClick r:id="" action="ppaction://media"/>
            <a:extLst>
              <a:ext uri="{FF2B5EF4-FFF2-40B4-BE49-F238E27FC236}">
                <a16:creationId xmlns:a16="http://schemas.microsoft.com/office/drawing/2014/main" id="{5518EEBB-5771-3F38-4F41-AA15FBC9D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35262" y="42875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6&quot;/&gt;&lt;/object&gt;&lt;object type=&quot;3&quot; unique_id=&quot;10004&quot;&gt;&lt;property id=&quot;20148&quot; value=&quot;5&quot;/&gt;&lt;property id=&quot;20300&quot; value=&quot;Slide 2 - &amp;quot;1 Warm Up&amp;quot;&quot;/&gt;&lt;property id=&quot;20307&quot; value=&quot;310&quot;/&gt;&lt;/object&gt;&lt;object type=&quot;3&quot; unique_id=&quot;10005&quot;&gt;&lt;property id=&quot;20148&quot; value=&quot;5&quot;/&gt;&lt;property id=&quot;20300&quot; value=&quot;Slide 3&quot;/&gt;&lt;property id=&quot;20307&quot; value=&quot;311&quot;/&gt;&lt;/object&gt;&lt;object type=&quot;3&quot; unique_id=&quot;10006&quot;&gt;&lt;property id=&quot;20148&quot; value=&quot;5&quot;/&gt;&lt;property id=&quot;20300&quot; value=&quot;Slide 4 - &amp;quot;Funny burrowing owl&amp;quot;&quot;/&gt;&lt;property id=&quot;20307&quot; value=&quot;313&quot;/&gt;&lt;/object&gt;&lt;object type=&quot;3&quot; unique_id=&quot;10007&quot;&gt;&lt;property id=&quot;20148&quot; value=&quot;5&quot;/&gt;&lt;property id=&quot;20300&quot; value=&quot;Slide 5 - &amp;quot;2 Presentation&amp;quot;&quot;/&gt;&lt;property id=&quot;20307&quot; value=&quot;321&quot;/&gt;&lt;/object&gt;&lt;object type=&quot;3&quot; unique_id=&quot;10008&quot;&gt;&lt;property id=&quot;20148&quot; value=&quot;5&quot;/&gt;&lt;property id=&quot;20300&quot; value=&quot;Slide 6&quot;/&gt;&lt;property id=&quot;20307&quot; value=&quot;316&quot;/&gt;&lt;/object&gt;&lt;object type=&quot;3&quot; unique_id=&quot;10009&quot;&gt;&lt;property id=&quot;20148&quot; value=&quot;5&quot;/&gt;&lt;property id=&quot;20300&quot; value=&quot;Slide 7&quot;/&gt;&lt;property id=&quot;20307&quot; value=&quot;317&quot;/&gt;&lt;/object&gt;&lt;object type=&quot;3&quot; unique_id=&quot;10010&quot;&gt;&lt;property id=&quot;20148&quot; value=&quot;5&quot;/&gt;&lt;property id=&quot;20300&quot; value=&quot;Slide 8&quot;/&gt;&lt;property id=&quot;20307&quot; value=&quot;319&quot;/&gt;&lt;/object&gt;&lt;object type=&quot;3&quot; unique_id=&quot;10011&quot;&gt;&lt;property id=&quot;20148&quot; value=&quot;5&quot;/&gt;&lt;property id=&quot;20300&quot; value=&quot;Slide 9&quot;/&gt;&lt;property id=&quot;20307&quot; value=&quot;320&quot;/&gt;&lt;/object&gt;&lt;object type=&quot;3&quot; unique_id=&quot;10012&quot;&gt;&lt;property id=&quot;20148&quot; value=&quot;5&quot;/&gt;&lt;property id=&quot;20300&quot; value=&quot;Slide 10&quot;/&gt;&lt;property id=&quot;20307&quot; value=&quot;318&quot;/&gt;&lt;/object&gt;&lt;object type=&quot;3&quot; unique_id=&quot;10013&quot;&gt;&lt;property id=&quot;20148&quot; value=&quot;5&quot;/&gt;&lt;property id=&quot;20300&quot; value=&quot;Slide 11&quot;/&gt;&lt;property id=&quot;20307&quot; value=&quot;325&quot;/&gt;&lt;/object&gt;&lt;object type=&quot;3&quot; unique_id=&quot;10014&quot;&gt;&lt;property id=&quot;20148&quot; value=&quot;5&quot;/&gt;&lt;property id=&quot;20300&quot; value=&quot;Slide 12 - &amp;quot;3 Practice&amp;quot;&quot;/&gt;&lt;property id=&quot;20307&quot; value=&quot;323&quot;/&gt;&lt;/object&gt;&lt;object type=&quot;3&quot; unique_id=&quot;10015&quot;&gt;&lt;property id=&quot;20148&quot; value=&quot;5&quot;/&gt;&lt;property id=&quot;20300&quot; value=&quot;Slide 13&quot;/&gt;&lt;property id=&quot;20307&quot; value=&quot;330&quot;/&gt;&lt;/object&gt;&lt;object type=&quot;3&quot; unique_id=&quot;10016&quot;&gt;&lt;property id=&quot;20148&quot; value=&quot;5&quot;/&gt;&lt;property id=&quot;20300&quot; value=&quot;Slide 14 - &amp;quot;VOCABULARY CHECKING Listen and tick&amp;quot;&quot;/&gt;&lt;property id=&quot;20307&quot; value=&quot;327&quot;/&gt;&lt;/object&gt;&lt;object type=&quot;3&quot; unique_id=&quot;10017&quot;&gt;&lt;property id=&quot;20148&quot; value=&quot;5&quot;/&gt;&lt;property id=&quot;20300&quot; value=&quot;Slide 15&quot;/&gt;&lt;property id=&quot;20307&quot; value=&quot;333&quot;/&gt;&lt;/object&gt;&lt;object type=&quot;3&quot; unique_id=&quot;10018&quot;&gt;&lt;property id=&quot;20148&quot; value=&quot;5&quot;/&gt;&lt;property id=&quot;20300&quot; value=&quot;Slide 16&quot;/&gt;&lt;property id=&quot;20307&quot; value=&quot;332&quot;/&gt;&lt;/object&gt;&lt;object type=&quot;3&quot; unique_id=&quot;10019&quot;&gt;&lt;property id=&quot;20148&quot; value=&quot;5&quot;/&gt;&lt;property id=&quot;20300&quot; value=&quot;Slide 17 - &amp;quot;4 Production&amp;quot;&quot;/&gt;&lt;property id=&quot;20307&quot; value=&quot;336&quot;/&gt;&lt;/object&gt;&lt;object type=&quot;3&quot; unique_id=&quot;10020&quot;&gt;&lt;property id=&quot;20148&quot; value=&quot;5&quot;/&gt;&lt;property id=&quot;20300&quot; value=&quot;Slide 18&quot;/&gt;&lt;property id=&quot;20307&quot; value=&quot;334&quot;/&gt;&lt;/object&gt;&lt;object type=&quot;3&quot; unique_id=&quot;10021&quot;&gt;&lt;property id=&quot;20148&quot; value=&quot;5&quot;/&gt;&lt;property id=&quot;20300&quot; value=&quot;Slide 19 - &amp;quot;My favourite cat&amp;quot;&quot;/&gt;&lt;property id=&quot;20307&quot; value=&quot;338&quot;/&gt;&lt;/object&gt;&lt;object type=&quot;3&quot; unique_id=&quot;10022&quot;&gt;&lt;property id=&quot;20148&quot; value=&quot;5&quot;/&gt;&lt;property id=&quot;20300&quot; value=&quot;Slide 20 - &amp;quot;5 Assessment&amp;quot;&quot;/&gt;&lt;property id=&quot;20307&quot; value=&quot;342&quot;/&gt;&lt;/object&gt;&lt;object type=&quot;3&quot; unique_id=&quot;10023&quot;&gt;&lt;property id=&quot;20148&quot; value=&quot;5&quot;/&gt;&lt;property id=&quot;20300&quot; value=&quot;Slide 21 - &amp;quot;Look and number&amp;quot;&quot;/&gt;&lt;property id=&quot;20307&quot; value=&quot;340&quot;/&gt;&lt;/object&gt;&lt;object type=&quot;3&quot; unique_id=&quot;10024&quot;&gt;&lt;property id=&quot;20148&quot; value=&quot;5&quot;/&gt;&lt;property id=&quot;20300&quot; value=&quot;Slide 22 - &amp;quot;Look, read and circle &amp;quot;&quot;/&gt;&lt;property id=&quot;20307&quot; value=&quot;341&quot;/&gt;&lt;/object&gt;&lt;object type=&quot;3&quot; unique_id=&quot;10025&quot;&gt;&lt;property id=&quot;20148&quot; value=&quot;5&quot;/&gt;&lt;property id=&quot;20300&quot; value=&quot;Slide 23&quot;/&gt;&lt;property id=&quot;20307&quot; value=&quot;347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409</TotalTime>
  <Words>337</Words>
  <Application>Microsoft Office PowerPoint</Application>
  <PresentationFormat>On-screen Show (16:9)</PresentationFormat>
  <Paragraphs>85</Paragraphs>
  <Slides>16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Comic Sans MS</vt:lpstr>
      <vt:lpstr>Changa One</vt:lpstr>
      <vt:lpstr>Montserrat</vt:lpstr>
      <vt:lpstr>Life Savers ExtraBold</vt:lpstr>
      <vt:lpstr>Life Savers</vt:lpstr>
      <vt:lpstr>Quicksand SemiBold</vt:lpstr>
      <vt:lpstr>Quicksand</vt:lpstr>
      <vt:lpstr>Roboto</vt:lpstr>
      <vt:lpstr>Bebas Neue</vt:lpstr>
      <vt:lpstr>Catamaran</vt:lpstr>
      <vt:lpstr>Bradley Hand ITC</vt:lpstr>
      <vt:lpstr>Arial</vt:lpstr>
      <vt:lpstr>Jua</vt:lpstr>
      <vt:lpstr>Russo One</vt:lpstr>
      <vt:lpstr>It's Springtime! MK Plan by Slidesgo</vt:lpstr>
      <vt:lpstr>2_Science Subject for Elementary - 3rd Grade: Physical, Life, and Earth by Slidesgo</vt:lpstr>
      <vt:lpstr>PowerPoint Presentation</vt:lpstr>
      <vt:lpstr>2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Practice</vt:lpstr>
      <vt:lpstr>VOCABULARY CHECKING Listen and tick</vt:lpstr>
      <vt:lpstr>PowerPoint Presentation</vt:lpstr>
      <vt:lpstr>PowerPoint Presentation</vt:lpstr>
      <vt:lpstr>4 Production</vt:lpstr>
      <vt:lpstr>PowerPoint Presentation</vt:lpstr>
      <vt:lpstr>5 Assessment</vt:lpstr>
      <vt:lpstr>Look and number</vt:lpstr>
      <vt:lpstr>Look, read and circle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Admin;Chiêm Thủy</dc:creator>
  <cp:lastModifiedBy>Nong Van Doan</cp:lastModifiedBy>
  <cp:revision>39</cp:revision>
  <dcterms:modified xsi:type="dcterms:W3CDTF">2024-11-07T23:46:46Z</dcterms:modified>
</cp:coreProperties>
</file>