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1.xml" ContentType="application/vnd.openxmlformats-officedocument.presentationml.tags+xml"/>
  <Override PartName="/ppt/notesSlides/notesSlide23.xml" ContentType="application/vnd.openxmlformats-officedocument.presentationml.notesSlide+xml"/>
  <Override PartName="/ppt/tags/tag22.xml" ContentType="application/vnd.openxmlformats-officedocument.presentationml.tags+xml"/>
  <Override PartName="/ppt/notesSlides/notesSlide24.xml" ContentType="application/vnd.openxmlformats-officedocument.presentationml.notesSlide+xml"/>
  <Override PartName="/ppt/tags/tag23.xml" ContentType="application/vnd.openxmlformats-officedocument.presentationml.tags+xml"/>
  <Override PartName="/ppt/notesSlides/notesSlide25.xml" ContentType="application/vnd.openxmlformats-officedocument.presentationml.notesSlide+xml"/>
  <Override PartName="/ppt/tags/tag24.xml" ContentType="application/vnd.openxmlformats-officedocument.presentationml.tags+xml"/>
  <Override PartName="/ppt/notesSlides/notesSlide26.xml" ContentType="application/vnd.openxmlformats-officedocument.presentationml.notesSlide+xml"/>
  <Override PartName="/ppt/tags/tag25.xml" ContentType="application/vnd.openxmlformats-officedocument.presentationml.tags+xml"/>
  <Override PartName="/ppt/notesSlides/notesSlide27.xml" ContentType="application/vnd.openxmlformats-officedocument.presentationml.notesSlide+xml"/>
  <Override PartName="/ppt/tags/tag26.xml" ContentType="application/vnd.openxmlformats-officedocument.presentationml.tags+xml"/>
  <Override PartName="/ppt/notesSlides/notesSlide28.xml" ContentType="application/vnd.openxmlformats-officedocument.presentationml.notesSlide+xml"/>
  <Override PartName="/ppt/tags/tag27.xml" ContentType="application/vnd.openxmlformats-officedocument.presentationml.tags+xml"/>
  <Override PartName="/ppt/notesSlides/notesSlide29.xml" ContentType="application/vnd.openxmlformats-officedocument.presentationml.notesSlide+xml"/>
  <Override PartName="/ppt/tags/tag28.xml" ContentType="application/vnd.openxmlformats-officedocument.presentationml.tags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2"/>
    <p:sldMasterId id="2147483695" r:id="rId3"/>
  </p:sldMasterIdLst>
  <p:notesMasterIdLst>
    <p:notesMasterId r:id="rId34"/>
  </p:notesMasterIdLst>
  <p:handoutMasterIdLst>
    <p:handoutMasterId r:id="rId35"/>
  </p:handoutMasterIdLst>
  <p:sldIdLst>
    <p:sldId id="298" r:id="rId4"/>
    <p:sldId id="262" r:id="rId5"/>
    <p:sldId id="346" r:id="rId6"/>
    <p:sldId id="301" r:id="rId7"/>
    <p:sldId id="302" r:id="rId8"/>
    <p:sldId id="309" r:id="rId9"/>
    <p:sldId id="322" r:id="rId10"/>
    <p:sldId id="304" r:id="rId11"/>
    <p:sldId id="324" r:id="rId12"/>
    <p:sldId id="323" r:id="rId13"/>
    <p:sldId id="325" r:id="rId14"/>
    <p:sldId id="330" r:id="rId15"/>
    <p:sldId id="331" r:id="rId16"/>
    <p:sldId id="332" r:id="rId17"/>
    <p:sldId id="314" r:id="rId18"/>
    <p:sldId id="315" r:id="rId19"/>
    <p:sldId id="326" r:id="rId20"/>
    <p:sldId id="316" r:id="rId21"/>
    <p:sldId id="317" r:id="rId22"/>
    <p:sldId id="347" r:id="rId23"/>
    <p:sldId id="348" r:id="rId24"/>
    <p:sldId id="349" r:id="rId25"/>
    <p:sldId id="319" r:id="rId26"/>
    <p:sldId id="318" r:id="rId27"/>
    <p:sldId id="335" r:id="rId28"/>
    <p:sldId id="339" r:id="rId29"/>
    <p:sldId id="342" r:id="rId30"/>
    <p:sldId id="341" r:id="rId31"/>
    <p:sldId id="343" r:id="rId32"/>
    <p:sldId id="350" r:id="rId33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47BAB8"/>
    <a:srgbClr val="E96386"/>
    <a:srgbClr val="3B8D86"/>
    <a:srgbClr val="CAA249"/>
    <a:srgbClr val="EA6387"/>
    <a:srgbClr val="0F80CC"/>
    <a:srgbClr val="255DA3"/>
    <a:srgbClr val="F97F08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5184" autoAdjust="0"/>
  </p:normalViewPr>
  <p:slideViewPr>
    <p:cSldViewPr snapToGrid="0">
      <p:cViewPr varScale="1">
        <p:scale>
          <a:sx n="52" d="100"/>
          <a:sy n="52" d="100"/>
        </p:scale>
        <p:origin x="125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069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270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0373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practice the dialogues in chorus, group, pairs.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b="1" dirty="0">
                <a:effectLst/>
                <a:latin typeface="Wingdings" panose="05000000000000000000" pitchFamily="2" charset="2"/>
                <a:ea typeface="Wingdings" panose="05000000000000000000" pitchFamily="2" charset="2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Go over the activity. Ask children to say sentences about different pictures in their classroom, pointing to them.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005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Chinese whisper!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Let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stand in lines of 5-6. Say a sentence for them to whisper one by one, from the top the back. The last one will say out loud the sentence.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60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Chinese whisper!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Let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stand in lines of 5-6. Say a sentence for them to whisper one by one, from the top the back. The last one will say out loud the sentence.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869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Chinese whisper!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Let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stand in lines of 5-6. Say a sentence for them to whisper one by one, from the top the back. The last one will say out loud the sentence.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574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Chinese whisper!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Let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stand in lines of 5-6. Say a sentence for them to whisper one by one, from the top the back. The last one will say out loud the sentence.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1386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Task 6: Listen and sing.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-Ask children to look at the picture. Point to the book and ask What’s this? Ask children to predict what the song is about (Good bye friends).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the song all the way through once for children to listen; then play it again as they follow the words in their books.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it again, stopping after each line for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the recording for children to sing along.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892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Task 6: Listen and sing.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-Ask children to look at the picture. Point to the book and ask What’s this? Ask children to predict what the song is about (Good bye friends).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the song all the way through once for children to listen; then play it again as they follow the words in their books.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it again, stopping after each line for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the recording for children to sing along.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108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Sing, stand up, sit down!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-Give 2 students word cards for 2 children Alex, Sophia.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Play the song. Each time children hear their word, they quickly stand up and sit down.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434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Role play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Situation 1: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new member of an English club come to the club. Practice the greeting and goodbye.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709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Role play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Situation 1: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new member of an English club come to the club. Practice the greeting and goodbye.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295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7311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Practice the greeting and goodbye.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some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come to the front to role play and use</a:t>
            </a:r>
            <a:r>
              <a:rPr lang="en-AU" sz="1200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their names.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9290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Situation 2: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new classmates meet at the school the first time. Practice the greeting and goodbye.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some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come to the front to </a:t>
            </a:r>
            <a:r>
              <a:rPr lang="en-AU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role play 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the class.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1948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Situation 2: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new classmates meet at the school the first time. Practice the greeting and goodbye.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some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come to the front to </a:t>
            </a:r>
            <a:r>
              <a:rPr lang="en-AU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role play 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the class.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1263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THIẾT</a:t>
            </a:r>
            <a:r>
              <a:rPr lang="en-US" altLang="zh-CN" baseline="0" dirty="0"/>
              <a:t> KẾ HOẠT ĐỘNG TƯƠNG TÁC CHO 3 CÂU HỎI Ở SLIDE 32 (ĐÁP ÁN Ở SLIDE 33)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4598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0771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4518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Spin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xoay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spin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dừng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. </a:t>
            </a:r>
            <a:r>
              <a:rPr lang="en-US" baseline="0" dirty="0" err="1"/>
              <a:t>Muốn</a:t>
            </a:r>
            <a:r>
              <a:rPr lang="en-US" baseline="0" dirty="0"/>
              <a:t> sang slide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click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ngoài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8673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0798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7466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193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Hands up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raise 2 hands up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Hands down: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Put to hands down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Hip </a:t>
            </a:r>
            <a:r>
              <a:rPr lang="en-A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hip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hooray (2 times):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smack 2 hands on hips then put hands to mouth when saying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hooray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 times)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to Wonderful World: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join 2 hands and make waves then raise both hands up and wave.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5790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239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Review: Let’s chant!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Say the chant and do the action.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Hi, I’m Ana.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(wave hand, put hand in front of chess)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Hello, I’m Tom.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(wave hand, put hand in front of chess)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Nice to meet you.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(Shake hands)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Nice to meet you, too.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(Shake hands back)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999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Review: Let’s chant!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Say the chant and do the action.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Hi, I’m Ana.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(wave hand, put hand in front of chess)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Hello, I’m Tom.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(wave hand, put hand in front of chess)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Nice to meet you.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(Shake hands)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Nice to meet you, too.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(Shake hands back)</a:t>
            </a:r>
          </a:p>
          <a:p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Say the chant individually.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pair come to the board and do the action.</a:t>
            </a:r>
          </a:p>
          <a:p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Lead in: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2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come to the board and say the chant. Then lead to the lesson with sentences: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Hi, ______ How are you?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I’m ______, thank you.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048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723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track 0.3, ask students to listen and repeat in chorus, group.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44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Use flashcards to introduce the vocabulary and structure of lesson.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Say the words/sentences for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repeat in chorus.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Put the flashcards in different places around the room.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Say a word/sentence for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repeat then point.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813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Task 5: Say</a:t>
            </a:r>
            <a:b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how many friends can they see and their names.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look at the bubbles and ask them to complete (spoken).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971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86003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584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090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904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552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90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54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487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862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836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946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616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40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917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665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512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411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365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054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342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482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8701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002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348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171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535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288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52382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30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575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4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8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412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2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793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8" y="5791602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8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0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5" y="3187582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6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453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6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768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4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6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485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8/27/2024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987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08391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143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40.xml"/><Relationship Id="rId9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5" r:id="rId3"/>
    <p:sldLayoutId id="2147483650" r:id="rId4"/>
    <p:sldLayoutId id="2147483651" r:id="rId5"/>
    <p:sldLayoutId id="2147483653" r:id="rId6"/>
    <p:sldLayoutId id="2147483654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1289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85491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3.png"/><Relationship Id="rId21" Type="http://schemas.openxmlformats.org/officeDocument/2006/relationships/image" Target="../media/image11.png"/><Relationship Id="rId34" Type="http://schemas.openxmlformats.org/officeDocument/2006/relationships/image" Target="../media/image19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8.emf"/><Relationship Id="rId38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9.wdp"/><Relationship Id="rId32" Type="http://schemas.microsoft.com/office/2007/relationships/hdphoto" Target="../media/hdphoto12.wdp"/><Relationship Id="rId37" Type="http://schemas.microsoft.com/office/2007/relationships/hdphoto" Target="../media/hdphoto13.wdp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1.wdp"/><Relationship Id="rId36" Type="http://schemas.openxmlformats.org/officeDocument/2006/relationships/image" Target="../media/image21.png"/><Relationship Id="rId10" Type="http://schemas.microsoft.com/office/2007/relationships/hdphoto" Target="../media/hdphoto2.wdp"/><Relationship Id="rId19" Type="http://schemas.openxmlformats.org/officeDocument/2006/relationships/image" Target="../media/image10.png"/><Relationship Id="rId31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4.png"/><Relationship Id="rId30" Type="http://schemas.openxmlformats.org/officeDocument/2006/relationships/image" Target="../media/image16.png"/><Relationship Id="rId35" Type="http://schemas.openxmlformats.org/officeDocument/2006/relationships/image" Target="../media/image20.gif"/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2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1.xml"/><Relationship Id="rId7" Type="http://schemas.microsoft.com/office/2007/relationships/hdphoto" Target="../media/hdphoto14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microsoft.com/office/2007/relationships/hdphoto" Target="../media/hdphoto14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microsoft.com/office/2007/relationships/hdphoto" Target="../media/hdphoto14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microsoft.com/office/2007/relationships/hdphoto" Target="../media/hdphoto14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5.png"/><Relationship Id="rId3" Type="http://schemas.openxmlformats.org/officeDocument/2006/relationships/audio" Target="../media/media3.mp3"/><Relationship Id="rId7" Type="http://schemas.openxmlformats.org/officeDocument/2006/relationships/image" Target="../media/image29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tags" Target="../tags/tag16.xml"/><Relationship Id="rId6" Type="http://schemas.openxmlformats.org/officeDocument/2006/relationships/image" Target="../media/image44.png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image" Target="../media/image44.png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49.jpeg"/><Relationship Id="rId5" Type="http://schemas.openxmlformats.org/officeDocument/2006/relationships/image" Target="../media/image41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46.png"/><Relationship Id="rId5" Type="http://schemas.openxmlformats.org/officeDocument/2006/relationships/image" Target="../media/image49.jpe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22.png"/><Relationship Id="rId5" Type="http://schemas.microsoft.com/office/2007/relationships/hdphoto" Target="../media/hdphoto15.wdp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microsoft.com/office/2007/relationships/hdphoto" Target="../media/hdphoto15.wdp"/><Relationship Id="rId5" Type="http://schemas.openxmlformats.org/officeDocument/2006/relationships/image" Target="../media/image54.pn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image" Target="../media/image57.png"/><Relationship Id="rId2" Type="http://schemas.openxmlformats.org/officeDocument/2006/relationships/audio" Target="NULL" TargetMode="External"/><Relationship Id="rId1" Type="http://schemas.openxmlformats.org/officeDocument/2006/relationships/tags" Target="../tags/tag24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image" Target="../media/image57.png"/><Relationship Id="rId2" Type="http://schemas.openxmlformats.org/officeDocument/2006/relationships/audio" Target="NULL" TargetMode="External"/><Relationship Id="rId1" Type="http://schemas.openxmlformats.org/officeDocument/2006/relationships/tags" Target="../tags/tag25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image" Target="../media/image57.png"/><Relationship Id="rId2" Type="http://schemas.openxmlformats.org/officeDocument/2006/relationships/audio" Target="NULL" TargetMode="External"/><Relationship Id="rId1" Type="http://schemas.openxmlformats.org/officeDocument/2006/relationships/tags" Target="../tags/tag26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image" Target="../media/image57.png"/><Relationship Id="rId2" Type="http://schemas.openxmlformats.org/officeDocument/2006/relationships/audio" Target="NULL" TargetMode="External"/><Relationship Id="rId1" Type="http://schemas.openxmlformats.org/officeDocument/2006/relationships/tags" Target="../tags/tag27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media5.mp3"/><Relationship Id="rId7" Type="http://schemas.openxmlformats.org/officeDocument/2006/relationships/image" Target="../media/image59.jpeg"/><Relationship Id="rId2" Type="http://schemas.microsoft.com/office/2007/relationships/media" Target="../media/media5.mp3"/><Relationship Id="rId1" Type="http://schemas.openxmlformats.org/officeDocument/2006/relationships/tags" Target="../tags/tag28.xml"/><Relationship Id="rId6" Type="http://schemas.openxmlformats.org/officeDocument/2006/relationships/audio" Target="../media/audio1.wav"/><Relationship Id="rId11" Type="http://schemas.openxmlformats.org/officeDocument/2006/relationships/image" Target="../media/image62.png"/><Relationship Id="rId5" Type="http://schemas.openxmlformats.org/officeDocument/2006/relationships/notesSlide" Target="../notesSlides/notesSlide30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61.png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2.mp3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tags" Target="../tags/tag7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37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5" Type="http://schemas.openxmlformats.org/officeDocument/2006/relationships/image" Target="../media/image39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/>
            <a:endParaRPr sz="2400"/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4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1365" y="3715486"/>
            <a:ext cx="1551460" cy="2374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140" y="3909462"/>
            <a:ext cx="1310821" cy="2355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932781" y="8578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075" y="160528"/>
            <a:ext cx="1429935" cy="685627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711E147F-AB07-2DF6-3797-0DC651B0392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91" y="88655"/>
            <a:ext cx="8329112" cy="4241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B2A5C2-1D65-954D-80A3-393EE25CC708}"/>
              </a:ext>
            </a:extLst>
          </p:cNvPr>
          <p:cNvSpPr txBox="1"/>
          <p:nvPr/>
        </p:nvSpPr>
        <p:spPr>
          <a:xfrm>
            <a:off x="3524544" y="1382566"/>
            <a:ext cx="502301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Unit 0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000" b="1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Greetings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trick Hand" panose="020B060402020202020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2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1BC47E-2278-44AE-8CE6-B65A8A5BD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5774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42F63DB7-07C9-4638-838C-ECD37F6F72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968" y="-429469"/>
            <a:ext cx="14130191" cy="7939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5471E-FE99-4354-B6A4-E3FFCAC18F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0000" b="8949"/>
          <a:stretch/>
        </p:blipFill>
        <p:spPr>
          <a:xfrm>
            <a:off x="5496533" y="4146106"/>
            <a:ext cx="5860144" cy="1672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563102-F9FB-4AC2-92F4-AD102F8765EB}"/>
              </a:ext>
            </a:extLst>
          </p:cNvPr>
          <p:cNvSpPr/>
          <p:nvPr/>
        </p:nvSpPr>
        <p:spPr>
          <a:xfrm>
            <a:off x="2200937" y="682335"/>
            <a:ext cx="8196475" cy="120032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Jokerman" panose="04090605060006020702" pitchFamily="82" charset="0"/>
              </a:rPr>
              <a:t>Game: whispering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D97140D-0711-4623-9C3D-2FA10E176C13}"/>
              </a:ext>
            </a:extLst>
          </p:cNvPr>
          <p:cNvSpPr/>
          <p:nvPr/>
        </p:nvSpPr>
        <p:spPr>
          <a:xfrm>
            <a:off x="1693967" y="2279362"/>
            <a:ext cx="6288360" cy="982735"/>
          </a:xfrm>
          <a:prstGeom prst="wedgeRoundRectCallout">
            <a:avLst>
              <a:gd name="adj1" fmla="val 56614"/>
              <a:gd name="adj2" fmla="val 13395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Hi, Nga. How are you?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5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42F63DB7-07C9-4638-838C-ECD37F6F7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96" y="-540981"/>
            <a:ext cx="14130191" cy="7939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5471E-FE99-4354-B6A4-E3FFCAC18F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0000" b="8949"/>
          <a:stretch/>
        </p:blipFill>
        <p:spPr>
          <a:xfrm>
            <a:off x="5166289" y="4149177"/>
            <a:ext cx="6475583" cy="1995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563102-F9FB-4AC2-92F4-AD102F8765EB}"/>
              </a:ext>
            </a:extLst>
          </p:cNvPr>
          <p:cNvSpPr/>
          <p:nvPr/>
        </p:nvSpPr>
        <p:spPr>
          <a:xfrm>
            <a:off x="2125640" y="682335"/>
            <a:ext cx="8196475" cy="120032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Jokerman" panose="04090605060006020702" pitchFamily="82" charset="0"/>
              </a:rPr>
              <a:t>Game: whispering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D97140D-0711-4623-9C3D-2FA10E176C13}"/>
              </a:ext>
            </a:extLst>
          </p:cNvPr>
          <p:cNvSpPr/>
          <p:nvPr/>
        </p:nvSpPr>
        <p:spPr>
          <a:xfrm>
            <a:off x="1211301" y="2115422"/>
            <a:ext cx="6014690" cy="1050107"/>
          </a:xfrm>
          <a:prstGeom prst="wedgeRoundRectCallout">
            <a:avLst>
              <a:gd name="adj1" fmla="val 60831"/>
              <a:gd name="adj2" fmla="val 14686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I’m fine. Thank you.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6299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42F63DB7-07C9-4638-838C-ECD37F6F7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96" y="-540981"/>
            <a:ext cx="14130191" cy="7939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5471E-FE99-4354-B6A4-E3FFCAC18F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0000" b="8949"/>
          <a:stretch/>
        </p:blipFill>
        <p:spPr>
          <a:xfrm>
            <a:off x="4482488" y="3899124"/>
            <a:ext cx="5860144" cy="1672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563102-F9FB-4AC2-92F4-AD102F8765EB}"/>
              </a:ext>
            </a:extLst>
          </p:cNvPr>
          <p:cNvSpPr/>
          <p:nvPr/>
        </p:nvSpPr>
        <p:spPr>
          <a:xfrm>
            <a:off x="2190186" y="682335"/>
            <a:ext cx="8196475" cy="120032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Jokerman" panose="04090605060006020702" pitchFamily="82" charset="0"/>
              </a:rPr>
              <a:t>Game: whispering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D97140D-0711-4623-9C3D-2FA10E176C13}"/>
              </a:ext>
            </a:extLst>
          </p:cNvPr>
          <p:cNvSpPr/>
          <p:nvPr/>
        </p:nvSpPr>
        <p:spPr>
          <a:xfrm>
            <a:off x="2282747" y="2002996"/>
            <a:ext cx="2869115" cy="896321"/>
          </a:xfrm>
          <a:prstGeom prst="wedgeRoundRectCallout">
            <a:avLst>
              <a:gd name="adj1" fmla="val 194849"/>
              <a:gd name="adj2" fmla="val 17175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Bye, Lan</a:t>
            </a:r>
            <a:r>
              <a:rPr lang="en-US" sz="32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0264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42F63DB7-07C9-4638-838C-ECD37F6F7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96" y="-540981"/>
            <a:ext cx="14130191" cy="7939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5471E-FE99-4354-B6A4-E3FFCAC18F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0000" b="8949"/>
          <a:stretch/>
        </p:blipFill>
        <p:spPr>
          <a:xfrm>
            <a:off x="4742544" y="4057557"/>
            <a:ext cx="5860144" cy="1672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563102-F9FB-4AC2-92F4-AD102F8765EB}"/>
              </a:ext>
            </a:extLst>
          </p:cNvPr>
          <p:cNvSpPr/>
          <p:nvPr/>
        </p:nvSpPr>
        <p:spPr>
          <a:xfrm>
            <a:off x="2104124" y="682335"/>
            <a:ext cx="8196475" cy="120032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Jokerman" panose="04090605060006020702" pitchFamily="82" charset="0"/>
              </a:rPr>
              <a:t>Game: whispering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D97140D-0711-4623-9C3D-2FA10E176C13}"/>
              </a:ext>
            </a:extLst>
          </p:cNvPr>
          <p:cNvSpPr/>
          <p:nvPr/>
        </p:nvSpPr>
        <p:spPr>
          <a:xfrm>
            <a:off x="1705892" y="2014802"/>
            <a:ext cx="4504164" cy="1159727"/>
          </a:xfrm>
          <a:prstGeom prst="wedgeRoundRectCallout">
            <a:avLst>
              <a:gd name="adj1" fmla="val 91270"/>
              <a:gd name="adj2" fmla="val 14064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Goodbye, Joe.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2197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5446" y="-136884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77026" y="2684564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253111" y="1296401"/>
            <a:ext cx="2943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Practice</a:t>
            </a:r>
            <a:endParaRPr kumimoji="0" lang="zh-CN" altLang="en-US" sz="54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5290" y="1161178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799002" y="3570233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Task 6: Listen and sing.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3298" y="159748"/>
            <a:ext cx="1539267" cy="7546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456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1A17D9-0273-4E5B-994B-64D8BF4E88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2875" y="0"/>
            <a:ext cx="7615335" cy="6597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34">
            <a:extLst>
              <a:ext uri="{FF2B5EF4-FFF2-40B4-BE49-F238E27FC236}">
                <a16:creationId xmlns:a16="http://schemas.microsoft.com/office/drawing/2014/main" id="{083B0A4C-CBEE-4FD5-9B8E-01D4C6C49E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09" y="383350"/>
            <a:ext cx="4465329" cy="2328677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7941AD96-4D28-459D-B978-FBE282B741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3189106"/>
            <a:ext cx="12209444" cy="3679353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A6A536F9-8513-46DE-BAC8-A83472C57DC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03107"/>
            <a:ext cx="4906376" cy="3980824"/>
          </a:xfrm>
          <a:prstGeom prst="rect">
            <a:avLst/>
          </a:prstGeom>
        </p:spPr>
      </p:pic>
      <p:pic>
        <p:nvPicPr>
          <p:cNvPr id="9" name="图片 19">
            <a:extLst>
              <a:ext uri="{FF2B5EF4-FFF2-40B4-BE49-F238E27FC236}">
                <a16:creationId xmlns:a16="http://schemas.microsoft.com/office/drawing/2014/main" id="{CD32301F-A2B2-4285-94FF-A2406441BEF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40096" y="4143264"/>
            <a:ext cx="3773430" cy="27051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  <p:pic>
        <p:nvPicPr>
          <p:cNvPr id="4" name="0.4.mp3" descr="0.4.mp3">
            <a:hlinkClick r:id="" action="ppaction://media"/>
            <a:extLst>
              <a:ext uri="{FF2B5EF4-FFF2-40B4-BE49-F238E27FC236}">
                <a16:creationId xmlns:a16="http://schemas.microsoft.com/office/drawing/2014/main" id="{942A4732-2D81-4E53-A411-8FDC2772A7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19038" y="673969"/>
            <a:ext cx="705185" cy="7051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71" y="73959"/>
            <a:ext cx="4308007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242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1A17D9-0273-4E5B-994B-64D8BF4E8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875" y="0"/>
            <a:ext cx="7615335" cy="6597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34">
            <a:extLst>
              <a:ext uri="{FF2B5EF4-FFF2-40B4-BE49-F238E27FC236}">
                <a16:creationId xmlns:a16="http://schemas.microsoft.com/office/drawing/2014/main" id="{083B0A4C-CBEE-4FD5-9B8E-01D4C6C49E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09" y="383350"/>
            <a:ext cx="4465329" cy="2328677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7941AD96-4D28-459D-B978-FBE282B741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3189106"/>
            <a:ext cx="12209444" cy="36793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51467F-147C-4914-A891-A68AF199A2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202" y="5028782"/>
            <a:ext cx="1209844" cy="36581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DCED47-9FAA-4313-84BF-E668FB373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3" y="4787163"/>
            <a:ext cx="1838582" cy="362000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782D0C8-ACF9-4C98-9746-CD69F1D494B0}"/>
              </a:ext>
            </a:extLst>
          </p:cNvPr>
          <p:cNvSpPr/>
          <p:nvPr/>
        </p:nvSpPr>
        <p:spPr>
          <a:xfrm>
            <a:off x="6019800" y="1870778"/>
            <a:ext cx="1085850" cy="647700"/>
          </a:xfrm>
          <a:prstGeom prst="roundRect">
            <a:avLst/>
          </a:prstGeom>
          <a:solidFill>
            <a:srgbClr val="FFC000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78FD918-BEA0-45DB-BCD6-4DE9061C54E4}"/>
              </a:ext>
            </a:extLst>
          </p:cNvPr>
          <p:cNvSpPr/>
          <p:nvPr/>
        </p:nvSpPr>
        <p:spPr>
          <a:xfrm>
            <a:off x="5726613" y="2652657"/>
            <a:ext cx="1748773" cy="647700"/>
          </a:xfrm>
          <a:prstGeom prst="roundRect">
            <a:avLst/>
          </a:prstGeom>
          <a:solidFill>
            <a:srgbClr val="FFC000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48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2.96296E-6 L -0.00286 -0.1963 C -0.0026 -0.24051 -0.00234 -0.26389 -0.00195 -0.26389 C -0.00156 -0.26389 -0.0013 -0.24051 -0.00104 -0.1963 L 2.08333E-7 2.96296E-6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 L -0.00287 -0.22431 C -0.00261 -0.27477 -0.00235 -0.30185 -0.00196 -0.30185 C -0.00156 -0.30185 -0.0013 -0.27477 -0.00104 -0.22431 L 2.08333E-6 0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070206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38" y="253677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55994" y="404453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3209" y="-264576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2578703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96761" y="1436568"/>
            <a:ext cx="39212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Production </a:t>
            </a:r>
            <a:endParaRPr kumimoji="0" lang="zh-CN" altLang="en-US" sz="54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3255677" y="3472964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      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Role play</a:t>
            </a: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73806" y="1198627"/>
            <a:ext cx="2110005" cy="1399211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88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>
            <a:extLst>
              <a:ext uri="{FF2B5EF4-FFF2-40B4-BE49-F238E27FC236}">
                <a16:creationId xmlns:a16="http://schemas.microsoft.com/office/drawing/2014/main" id="{F24DC036-A860-487D-96E6-EA80D3B61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96" y="-540981"/>
            <a:ext cx="14130191" cy="7939962"/>
          </a:xfrm>
          <a:prstGeom prst="rect">
            <a:avLst/>
          </a:prstGeom>
        </p:spPr>
      </p:pic>
      <p:pic>
        <p:nvPicPr>
          <p:cNvPr id="1026" name="Picture 2" descr="Kids Playing Word English Stock Vector (Royalty Free) 763988776">
            <a:extLst>
              <a:ext uri="{FF2B5EF4-FFF2-40B4-BE49-F238E27FC236}">
                <a16:creationId xmlns:a16="http://schemas.microsoft.com/office/drawing/2014/main" id="{6DE22B9F-AEBD-484F-93E0-DE7CEAC03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2"/>
          <a:stretch/>
        </p:blipFill>
        <p:spPr bwMode="auto">
          <a:xfrm>
            <a:off x="2824668" y="235627"/>
            <a:ext cx="6419693" cy="1963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8099E0-AF06-4A5D-8F3A-A90A70179B17}"/>
              </a:ext>
            </a:extLst>
          </p:cNvPr>
          <p:cNvSpPr/>
          <p:nvPr/>
        </p:nvSpPr>
        <p:spPr>
          <a:xfrm>
            <a:off x="4119579" y="2018165"/>
            <a:ext cx="4131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English club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D8460A-5889-4C28-869E-FC1DC23FB2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168" y="2970212"/>
            <a:ext cx="1209844" cy="36581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F18B92-C9ED-44D4-BDD1-A260C7DC1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668" y="3308710"/>
            <a:ext cx="1581371" cy="3410426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DAB04A99-1DF8-48FE-A7BF-F9EE71FC4CB1}"/>
              </a:ext>
            </a:extLst>
          </p:cNvPr>
          <p:cNvSpPr/>
          <p:nvPr/>
        </p:nvSpPr>
        <p:spPr>
          <a:xfrm>
            <a:off x="406286" y="2275047"/>
            <a:ext cx="2711020" cy="1402229"/>
          </a:xfrm>
          <a:prstGeom prst="wedgeRoundRectCallout">
            <a:avLst>
              <a:gd name="adj1" fmla="val 39323"/>
              <a:gd name="adj2" fmla="val 6970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Hi, I’m Anna. Nice to meet you.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12DF89E-CC9E-4DE9-9D6F-3CF1F908AEC0}"/>
              </a:ext>
            </a:extLst>
          </p:cNvPr>
          <p:cNvSpPr/>
          <p:nvPr/>
        </p:nvSpPr>
        <p:spPr>
          <a:xfrm>
            <a:off x="9054901" y="2275047"/>
            <a:ext cx="3043322" cy="1324231"/>
          </a:xfrm>
          <a:prstGeom prst="wedgeRoundRectCallout">
            <a:avLst>
              <a:gd name="adj1" fmla="val -38021"/>
              <a:gd name="adj2" fmla="val 745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Hi, I’m Sophia. Nice to meet you.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130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9603" y="1414819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204863" y="1886556"/>
            <a:ext cx="33570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</a:rPr>
              <a:t>Warm up!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7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>
            <a:extLst>
              <a:ext uri="{FF2B5EF4-FFF2-40B4-BE49-F238E27FC236}">
                <a16:creationId xmlns:a16="http://schemas.microsoft.com/office/drawing/2014/main" id="{F24DC036-A860-487D-96E6-EA80D3B61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96" y="-540981"/>
            <a:ext cx="14130191" cy="7939962"/>
          </a:xfrm>
          <a:prstGeom prst="rect">
            <a:avLst/>
          </a:prstGeom>
        </p:spPr>
      </p:pic>
      <p:pic>
        <p:nvPicPr>
          <p:cNvPr id="1026" name="Picture 2" descr="Kids Playing Word English Stock Vector (Royalty Free) 763988776">
            <a:extLst>
              <a:ext uri="{FF2B5EF4-FFF2-40B4-BE49-F238E27FC236}">
                <a16:creationId xmlns:a16="http://schemas.microsoft.com/office/drawing/2014/main" id="{6DE22B9F-AEBD-484F-93E0-DE7CEAC03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2"/>
          <a:stretch/>
        </p:blipFill>
        <p:spPr bwMode="auto">
          <a:xfrm>
            <a:off x="2824668" y="235627"/>
            <a:ext cx="6419693" cy="1963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8099E0-AF06-4A5D-8F3A-A90A70179B17}"/>
              </a:ext>
            </a:extLst>
          </p:cNvPr>
          <p:cNvSpPr/>
          <p:nvPr/>
        </p:nvSpPr>
        <p:spPr>
          <a:xfrm>
            <a:off x="4119579" y="2018165"/>
            <a:ext cx="4131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English club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D8460A-5889-4C28-869E-FC1DC23FB2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168" y="2970212"/>
            <a:ext cx="1209844" cy="36581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F18B92-C9ED-44D4-BDD1-A260C7DC17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668" y="3308710"/>
            <a:ext cx="1581371" cy="3410426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DAB04A99-1DF8-48FE-A7BF-F9EE71FC4CB1}"/>
              </a:ext>
            </a:extLst>
          </p:cNvPr>
          <p:cNvSpPr/>
          <p:nvPr/>
        </p:nvSpPr>
        <p:spPr>
          <a:xfrm>
            <a:off x="406286" y="2275047"/>
            <a:ext cx="2711020" cy="1402229"/>
          </a:xfrm>
          <a:prstGeom prst="wedgeRoundRectCallout">
            <a:avLst>
              <a:gd name="adj1" fmla="val 39323"/>
              <a:gd name="adj2" fmla="val 6970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12DF89E-CC9E-4DE9-9D6F-3CF1F908AEC0}"/>
              </a:ext>
            </a:extLst>
          </p:cNvPr>
          <p:cNvSpPr/>
          <p:nvPr/>
        </p:nvSpPr>
        <p:spPr>
          <a:xfrm>
            <a:off x="9054901" y="2275047"/>
            <a:ext cx="3043322" cy="1324231"/>
          </a:xfrm>
          <a:prstGeom prst="wedgeRoundRectCallout">
            <a:avLst>
              <a:gd name="adj1" fmla="val -38021"/>
              <a:gd name="adj2" fmla="val 745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3441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8" y="5353050"/>
            <a:ext cx="12134850" cy="1504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300" y="36125"/>
            <a:ext cx="7045945" cy="6105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6765" y="36125"/>
            <a:ext cx="1590675" cy="1343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E60994-6FFE-49F8-94CC-1C83CFE1FC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474" y="3237995"/>
            <a:ext cx="1838582" cy="3620005"/>
          </a:xfrm>
          <a:prstGeom prst="rect">
            <a:avLst/>
          </a:prstGeom>
        </p:spPr>
      </p:pic>
      <p:sp>
        <p:nvSpPr>
          <p:cNvPr id="7" name="Speech Bubble: Rectangle with Corners Rounded 16">
            <a:extLst>
              <a:ext uri="{FF2B5EF4-FFF2-40B4-BE49-F238E27FC236}">
                <a16:creationId xmlns:a16="http://schemas.microsoft.com/office/drawing/2014/main" id="{DAB04A99-1DF8-48FE-A7BF-F9EE71FC4CB1}"/>
              </a:ext>
            </a:extLst>
          </p:cNvPr>
          <p:cNvSpPr/>
          <p:nvPr/>
        </p:nvSpPr>
        <p:spPr>
          <a:xfrm>
            <a:off x="-14633" y="1802653"/>
            <a:ext cx="2681398" cy="1286235"/>
          </a:xfrm>
          <a:prstGeom prst="wedgeRoundRectCallout">
            <a:avLst>
              <a:gd name="adj1" fmla="val 42871"/>
              <a:gd name="adj2" fmla="val 6502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Hi, I’m Alex. Nice to meet you.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35C9F7-88A0-45BD-B5CB-D158FE0FEF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27" y="3088889"/>
            <a:ext cx="1381318" cy="3645270"/>
          </a:xfrm>
          <a:prstGeom prst="rect">
            <a:avLst/>
          </a:prstGeom>
        </p:spPr>
      </p:pic>
      <p:sp>
        <p:nvSpPr>
          <p:cNvPr id="9" name="Speech Bubble: Rectangle with Corners Rounded 17">
            <a:extLst>
              <a:ext uri="{FF2B5EF4-FFF2-40B4-BE49-F238E27FC236}">
                <a16:creationId xmlns:a16="http://schemas.microsoft.com/office/drawing/2014/main" id="{E12DF89E-CC9E-4DE9-9D6F-3CF1F908AEC0}"/>
              </a:ext>
            </a:extLst>
          </p:cNvPr>
          <p:cNvSpPr/>
          <p:nvPr/>
        </p:nvSpPr>
        <p:spPr>
          <a:xfrm>
            <a:off x="8341112" y="947484"/>
            <a:ext cx="3751898" cy="1425055"/>
          </a:xfrm>
          <a:prstGeom prst="wedgeRoundRectCallout">
            <a:avLst>
              <a:gd name="adj1" fmla="val -9680"/>
              <a:gd name="adj2" fmla="val 11130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Hi, I’m Tomas. Nice to meet you, too.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9054" y="99806"/>
            <a:ext cx="1450057" cy="66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9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8" y="5353050"/>
            <a:ext cx="12134850" cy="1504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300" y="36125"/>
            <a:ext cx="7045945" cy="6105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6765" y="36125"/>
            <a:ext cx="1590675" cy="1343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E60994-6FFE-49F8-94CC-1C83CFE1FC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474" y="3237995"/>
            <a:ext cx="1838582" cy="3620005"/>
          </a:xfrm>
          <a:prstGeom prst="rect">
            <a:avLst/>
          </a:prstGeom>
        </p:spPr>
      </p:pic>
      <p:sp>
        <p:nvSpPr>
          <p:cNvPr id="7" name="Speech Bubble: Rectangle with Corners Rounded 16">
            <a:extLst>
              <a:ext uri="{FF2B5EF4-FFF2-40B4-BE49-F238E27FC236}">
                <a16:creationId xmlns:a16="http://schemas.microsoft.com/office/drawing/2014/main" id="{DAB04A99-1DF8-48FE-A7BF-F9EE71FC4CB1}"/>
              </a:ext>
            </a:extLst>
          </p:cNvPr>
          <p:cNvSpPr/>
          <p:nvPr/>
        </p:nvSpPr>
        <p:spPr>
          <a:xfrm>
            <a:off x="194754" y="2049740"/>
            <a:ext cx="1968633" cy="1092820"/>
          </a:xfrm>
          <a:prstGeom prst="wedgeRoundRectCallout">
            <a:avLst>
              <a:gd name="adj1" fmla="val 53633"/>
              <a:gd name="adj2" fmla="val 10923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微软雅黑"/>
                <a:cs typeface="Times New Roman" panose="02020603050405020304" pitchFamily="18" charset="0"/>
              </a:rPr>
              <a:t>Goodbye,</a:t>
            </a:r>
            <a:r>
              <a:rPr kumimoji="0" lang="en-US" sz="2800" b="1" i="1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微软雅黑"/>
                <a:cs typeface="Times New Roman" panose="02020603050405020304" pitchFamily="18" charset="0"/>
              </a:rPr>
              <a:t> Tomas</a:t>
            </a:r>
            <a:endParaRPr kumimoji="0" lang="en-US" sz="2800" b="1" i="1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35C9F7-88A0-45BD-B5CB-D158FE0FEF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27" y="3088889"/>
            <a:ext cx="1381318" cy="3645270"/>
          </a:xfrm>
          <a:prstGeom prst="rect">
            <a:avLst/>
          </a:prstGeom>
        </p:spPr>
      </p:pic>
      <p:sp>
        <p:nvSpPr>
          <p:cNvPr id="9" name="Speech Bubble: Rectangle with Corners Rounded 17">
            <a:extLst>
              <a:ext uri="{FF2B5EF4-FFF2-40B4-BE49-F238E27FC236}">
                <a16:creationId xmlns:a16="http://schemas.microsoft.com/office/drawing/2014/main" id="{E12DF89E-CC9E-4DE9-9D6F-3CF1F908AEC0}"/>
              </a:ext>
            </a:extLst>
          </p:cNvPr>
          <p:cNvSpPr/>
          <p:nvPr/>
        </p:nvSpPr>
        <p:spPr>
          <a:xfrm>
            <a:off x="10122535" y="1663292"/>
            <a:ext cx="1650381" cy="932858"/>
          </a:xfrm>
          <a:prstGeom prst="wedgeRoundRectCallout">
            <a:avLst>
              <a:gd name="adj1" fmla="val -49989"/>
              <a:gd name="adj2" fmla="val 13067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微软雅黑"/>
                <a:cs typeface="Times New Roman" panose="02020603050405020304" pitchFamily="18" charset="0"/>
              </a:rPr>
              <a:t>Bye, Alex</a:t>
            </a:r>
            <a:endParaRPr kumimoji="0" lang="en-US" sz="2800" b="1" i="1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205" y="224847"/>
            <a:ext cx="1450057" cy="66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4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7069" y="-198812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03445" y="2637306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944920" y="1420984"/>
            <a:ext cx="47051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Assessment </a:t>
            </a: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kumimoji="0" lang="zh-CN" altLang="en-US" sz="199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3343014" y="3391976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Say and respond!</a:t>
            </a:r>
          </a:p>
        </p:txBody>
      </p:sp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74938" y="1342982"/>
            <a:ext cx="1746484" cy="1188353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408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76E8DE-FDD6-4609-8216-D2FAAB48E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851" y="673969"/>
            <a:ext cx="11747712" cy="5679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6335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76E8DE-FDD6-4609-8216-D2FAAB48E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04825"/>
            <a:ext cx="12097595" cy="5848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73F51F-DEB3-44E4-BBA5-D877013283B3}"/>
              </a:ext>
            </a:extLst>
          </p:cNvPr>
          <p:cNvCxnSpPr/>
          <p:nvPr/>
        </p:nvCxnSpPr>
        <p:spPr>
          <a:xfrm>
            <a:off x="3086100" y="3619500"/>
            <a:ext cx="4914900" cy="1752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F85F19-9CDC-474F-A26E-EA7CFFE54754}"/>
              </a:ext>
            </a:extLst>
          </p:cNvPr>
          <p:cNvCxnSpPr>
            <a:cxnSpLocks/>
          </p:cNvCxnSpPr>
          <p:nvPr/>
        </p:nvCxnSpPr>
        <p:spPr>
          <a:xfrm flipV="1">
            <a:off x="3390900" y="1809750"/>
            <a:ext cx="4610100" cy="36385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36">
            <a:extLst>
              <a:ext uri="{FF2B5EF4-FFF2-40B4-BE49-F238E27FC236}">
                <a16:creationId xmlns:a16="http://schemas.microsoft.com/office/drawing/2014/main" id="{345E9243-D191-4586-8A32-D1C06253E9B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2717" y="5448300"/>
            <a:ext cx="1858366" cy="1463983"/>
          </a:xfrm>
          <a:prstGeom prst="rect">
            <a:avLst/>
          </a:prstGeom>
          <a:effectLst/>
        </p:spPr>
      </p:pic>
      <p:grpSp>
        <p:nvGrpSpPr>
          <p:cNvPr id="9" name="组合 15">
            <a:extLst>
              <a:ext uri="{FF2B5EF4-FFF2-40B4-BE49-F238E27FC236}">
                <a16:creationId xmlns:a16="http://schemas.microsoft.com/office/drawing/2014/main" id="{34CF2021-9F01-4285-8A87-20AF23071676}"/>
              </a:ext>
            </a:extLst>
          </p:cNvPr>
          <p:cNvGrpSpPr/>
          <p:nvPr/>
        </p:nvGrpSpPr>
        <p:grpSpPr>
          <a:xfrm>
            <a:off x="3595154" y="257333"/>
            <a:ext cx="1862063" cy="1142683"/>
            <a:chOff x="8726219" y="-661205"/>
            <a:chExt cx="2154936" cy="1322409"/>
          </a:xfrm>
        </p:grpSpPr>
        <p:sp>
          <p:nvSpPr>
            <p:cNvPr id="10" name="任意多边形 49">
              <a:extLst>
                <a:ext uri="{FF2B5EF4-FFF2-40B4-BE49-F238E27FC236}">
                  <a16:creationId xmlns:a16="http://schemas.microsoft.com/office/drawing/2014/main" id="{11EAD8E3-C628-4A60-A26E-9D0925FF07C1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任意多边形 50">
              <a:extLst>
                <a:ext uri="{FF2B5EF4-FFF2-40B4-BE49-F238E27FC236}">
                  <a16:creationId xmlns:a16="http://schemas.microsoft.com/office/drawing/2014/main" id="{EBBA1D31-A325-4F0E-A869-CB08D07933C5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2" name="组合 18">
            <a:extLst>
              <a:ext uri="{FF2B5EF4-FFF2-40B4-BE49-F238E27FC236}">
                <a16:creationId xmlns:a16="http://schemas.microsoft.com/office/drawing/2014/main" id="{3AA30FF8-1621-429E-9A07-1B250CB1940C}"/>
              </a:ext>
            </a:extLst>
          </p:cNvPr>
          <p:cNvGrpSpPr/>
          <p:nvPr/>
        </p:nvGrpSpPr>
        <p:grpSpPr>
          <a:xfrm rot="19652793">
            <a:off x="5242749" y="426576"/>
            <a:ext cx="601603" cy="609821"/>
            <a:chOff x="2817684" y="410418"/>
            <a:chExt cx="604235" cy="612489"/>
          </a:xfrm>
        </p:grpSpPr>
        <p:grpSp>
          <p:nvGrpSpPr>
            <p:cNvPr id="13" name="组合 19">
              <a:extLst>
                <a:ext uri="{FF2B5EF4-FFF2-40B4-BE49-F238E27FC236}">
                  <a16:creationId xmlns:a16="http://schemas.microsoft.com/office/drawing/2014/main" id="{22388D5F-E1C1-4D60-A5A0-F6A072AF63A1}"/>
                </a:ext>
              </a:extLst>
            </p:cNvPr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15" name="五角星 2">
                <a:extLst>
                  <a:ext uri="{FF2B5EF4-FFF2-40B4-BE49-F238E27FC236}">
                    <a16:creationId xmlns:a16="http://schemas.microsoft.com/office/drawing/2014/main" id="{24CE5514-C851-424D-B73A-01D0E8354532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 cap="flat" cmpd="sng" algn="ctr">
                <a:noFill/>
                <a:prstDash val="solid"/>
                <a:miter lim="800000"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" name="五角星 2">
                <a:extLst>
                  <a:ext uri="{FF2B5EF4-FFF2-40B4-BE49-F238E27FC236}">
                    <a16:creationId xmlns:a16="http://schemas.microsoft.com/office/drawing/2014/main" id="{39AC832B-1266-4A13-BB58-282C55E904A8}"/>
                  </a:ext>
                </a:extLst>
              </p:cNvPr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 cap="flat" cmpd="sng" algn="ctr">
                <a:solidFill>
                  <a:srgbClr val="FFFFFF"/>
                </a:solidFill>
                <a:prstDash val="solid"/>
                <a:miter lim="800000"/>
              </a:ln>
              <a:effectLst>
                <a:innerShdw blurRad="368300">
                  <a:srgbClr val="FF3B65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14" name="弧形 20">
              <a:extLst>
                <a:ext uri="{FF2B5EF4-FFF2-40B4-BE49-F238E27FC236}">
                  <a16:creationId xmlns:a16="http://schemas.microsoft.com/office/drawing/2014/main" id="{CC41E635-E5DD-4A1C-A1DE-BC743C0D3D4D}"/>
                </a:ext>
              </a:extLst>
            </p:cNvPr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noFill/>
            <a:ln w="41275" cap="flat" cmpd="sng" algn="ctr">
              <a:solidFill>
                <a:srgbClr val="FFFFFF">
                  <a:alpha val="63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7" name="组合 23">
            <a:extLst>
              <a:ext uri="{FF2B5EF4-FFF2-40B4-BE49-F238E27FC236}">
                <a16:creationId xmlns:a16="http://schemas.microsoft.com/office/drawing/2014/main" id="{72BCB36B-7AFB-4345-A3E1-CB0E75373AAB}"/>
              </a:ext>
            </a:extLst>
          </p:cNvPr>
          <p:cNvGrpSpPr/>
          <p:nvPr/>
        </p:nvGrpSpPr>
        <p:grpSpPr>
          <a:xfrm rot="2224307">
            <a:off x="6627881" y="936836"/>
            <a:ext cx="609094" cy="597894"/>
            <a:chOff x="10646778" y="4753862"/>
            <a:chExt cx="751521" cy="737702"/>
          </a:xfrm>
        </p:grpSpPr>
        <p:sp>
          <p:nvSpPr>
            <p:cNvPr id="18" name="五角星 2">
              <a:extLst>
                <a:ext uri="{FF2B5EF4-FFF2-40B4-BE49-F238E27FC236}">
                  <a16:creationId xmlns:a16="http://schemas.microsoft.com/office/drawing/2014/main" id="{A68C44BE-78BC-4872-9CEF-9C7E5C0DD91A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FFFFF"/>
            </a:solidFill>
            <a:ln w="15875" cap="flat" cmpd="sng" algn="ctr">
              <a:noFill/>
              <a:prstDash val="solid"/>
              <a:miter lim="800000"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19" name="组合 25">
              <a:extLst>
                <a:ext uri="{FF2B5EF4-FFF2-40B4-BE49-F238E27FC236}">
                  <a16:creationId xmlns:a16="http://schemas.microsoft.com/office/drawing/2014/main" id="{93659BD7-5DE1-4D0F-A583-CDAF8A432702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0" name="五角星 2">
                <a:extLst>
                  <a:ext uri="{FF2B5EF4-FFF2-40B4-BE49-F238E27FC236}">
                    <a16:creationId xmlns:a16="http://schemas.microsoft.com/office/drawing/2014/main" id="{16BB3347-00AC-4A5A-A7AF-E536682417C4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 cap="flat" cmpd="sng" algn="ctr">
                <a:solidFill>
                  <a:srgbClr val="FFFF00"/>
                </a:solidFill>
                <a:prstDash val="solid"/>
                <a:miter lim="800000"/>
              </a:ln>
              <a:effectLst>
                <a:innerShdw blurRad="292100">
                  <a:srgbClr val="FFC000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1" name="五角星 2">
                <a:extLst>
                  <a:ext uri="{FF2B5EF4-FFF2-40B4-BE49-F238E27FC236}">
                    <a16:creationId xmlns:a16="http://schemas.microsoft.com/office/drawing/2014/main" id="{B05E0EBB-94DD-4971-AC26-09ACF8AE2B8C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8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13F9744D-D59D-4BD7-A99C-55A678BFB429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6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3" name="组合 51">
            <a:extLst>
              <a:ext uri="{FF2B5EF4-FFF2-40B4-BE49-F238E27FC236}">
                <a16:creationId xmlns:a16="http://schemas.microsoft.com/office/drawing/2014/main" id="{969D16E2-F97F-48AF-BC63-A1079298EE51}"/>
              </a:ext>
            </a:extLst>
          </p:cNvPr>
          <p:cNvGrpSpPr/>
          <p:nvPr/>
        </p:nvGrpSpPr>
        <p:grpSpPr>
          <a:xfrm>
            <a:off x="8302594" y="90639"/>
            <a:ext cx="1862063" cy="1142683"/>
            <a:chOff x="8726219" y="-661205"/>
            <a:chExt cx="2154936" cy="1322409"/>
          </a:xfrm>
        </p:grpSpPr>
        <p:sp>
          <p:nvSpPr>
            <p:cNvPr id="24" name="任意多边形 49">
              <a:extLst>
                <a:ext uri="{FF2B5EF4-FFF2-40B4-BE49-F238E27FC236}">
                  <a16:creationId xmlns:a16="http://schemas.microsoft.com/office/drawing/2014/main" id="{CC0DA17B-47EF-4680-B46C-0748FA37DA06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5" name="任意多边形 50">
              <a:extLst>
                <a:ext uri="{FF2B5EF4-FFF2-40B4-BE49-F238E27FC236}">
                  <a16:creationId xmlns:a16="http://schemas.microsoft.com/office/drawing/2014/main" id="{F61C7F59-8212-4B04-B63F-F9125468559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6" name="组合 54">
            <a:extLst>
              <a:ext uri="{FF2B5EF4-FFF2-40B4-BE49-F238E27FC236}">
                <a16:creationId xmlns:a16="http://schemas.microsoft.com/office/drawing/2014/main" id="{F626F19C-E6EB-4A70-91BA-4E1F5D3011A6}"/>
              </a:ext>
            </a:extLst>
          </p:cNvPr>
          <p:cNvGrpSpPr/>
          <p:nvPr/>
        </p:nvGrpSpPr>
        <p:grpSpPr>
          <a:xfrm rot="19652793">
            <a:off x="9918766" y="452147"/>
            <a:ext cx="601603" cy="609821"/>
            <a:chOff x="2817684" y="410418"/>
            <a:chExt cx="604235" cy="612489"/>
          </a:xfrm>
        </p:grpSpPr>
        <p:grpSp>
          <p:nvGrpSpPr>
            <p:cNvPr id="27" name="组合 55">
              <a:extLst>
                <a:ext uri="{FF2B5EF4-FFF2-40B4-BE49-F238E27FC236}">
                  <a16:creationId xmlns:a16="http://schemas.microsoft.com/office/drawing/2014/main" id="{2E0F33D1-95BF-465A-B2D0-129A2C982EB0}"/>
                </a:ext>
              </a:extLst>
            </p:cNvPr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29" name="五角星 2">
                <a:extLst>
                  <a:ext uri="{FF2B5EF4-FFF2-40B4-BE49-F238E27FC236}">
                    <a16:creationId xmlns:a16="http://schemas.microsoft.com/office/drawing/2014/main" id="{5A8B40CD-E404-4AED-83AA-50D8DBB3CCBB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 cap="flat" cmpd="sng" algn="ctr">
                <a:noFill/>
                <a:prstDash val="solid"/>
                <a:miter lim="800000"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0" name="五角星 2">
                <a:extLst>
                  <a:ext uri="{FF2B5EF4-FFF2-40B4-BE49-F238E27FC236}">
                    <a16:creationId xmlns:a16="http://schemas.microsoft.com/office/drawing/2014/main" id="{F4D9F1E4-1FC1-4A94-8C57-B08C48FA5400}"/>
                  </a:ext>
                </a:extLst>
              </p:cNvPr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 cap="flat" cmpd="sng" algn="ctr">
                <a:solidFill>
                  <a:srgbClr val="FFFFFF"/>
                </a:solidFill>
                <a:prstDash val="solid"/>
                <a:miter lim="800000"/>
              </a:ln>
              <a:effectLst>
                <a:innerShdw blurRad="368300">
                  <a:srgbClr val="FF3B65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28" name="弧形 56">
              <a:extLst>
                <a:ext uri="{FF2B5EF4-FFF2-40B4-BE49-F238E27FC236}">
                  <a16:creationId xmlns:a16="http://schemas.microsoft.com/office/drawing/2014/main" id="{868CCCEB-8B78-4A33-8FCE-567CFE5C322C}"/>
                </a:ext>
              </a:extLst>
            </p:cNvPr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noFill/>
            <a:ln w="41275" cap="flat" cmpd="sng" algn="ctr">
              <a:solidFill>
                <a:srgbClr val="FFFFFF">
                  <a:alpha val="63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1" name="组合 59">
            <a:extLst>
              <a:ext uri="{FF2B5EF4-FFF2-40B4-BE49-F238E27FC236}">
                <a16:creationId xmlns:a16="http://schemas.microsoft.com/office/drawing/2014/main" id="{C880BAFE-040F-421E-98D7-7162ADD5FC3E}"/>
              </a:ext>
            </a:extLst>
          </p:cNvPr>
          <p:cNvGrpSpPr/>
          <p:nvPr/>
        </p:nvGrpSpPr>
        <p:grpSpPr>
          <a:xfrm rot="2224307">
            <a:off x="10453345" y="198848"/>
            <a:ext cx="609094" cy="597894"/>
            <a:chOff x="10646778" y="4753862"/>
            <a:chExt cx="751521" cy="737702"/>
          </a:xfrm>
        </p:grpSpPr>
        <p:sp>
          <p:nvSpPr>
            <p:cNvPr id="32" name="五角星 2">
              <a:extLst>
                <a:ext uri="{FF2B5EF4-FFF2-40B4-BE49-F238E27FC236}">
                  <a16:creationId xmlns:a16="http://schemas.microsoft.com/office/drawing/2014/main" id="{1EC87883-CFBA-43CD-AECA-BEE08C3F1DF3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FFFFF"/>
            </a:solidFill>
            <a:ln w="15875" cap="flat" cmpd="sng" algn="ctr">
              <a:noFill/>
              <a:prstDash val="solid"/>
              <a:miter lim="800000"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33" name="组合 61">
              <a:extLst>
                <a:ext uri="{FF2B5EF4-FFF2-40B4-BE49-F238E27FC236}">
                  <a16:creationId xmlns:a16="http://schemas.microsoft.com/office/drawing/2014/main" id="{F2E72EEB-48BE-44D7-A501-EF25BA46B288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34" name="五角星 2">
                <a:extLst>
                  <a:ext uri="{FF2B5EF4-FFF2-40B4-BE49-F238E27FC236}">
                    <a16:creationId xmlns:a16="http://schemas.microsoft.com/office/drawing/2014/main" id="{DFCA168D-1DE7-44FD-94B2-1544939DAB26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 cap="flat" cmpd="sng" algn="ctr">
                <a:solidFill>
                  <a:srgbClr val="FFFF00"/>
                </a:solidFill>
                <a:prstDash val="solid"/>
                <a:miter lim="800000"/>
              </a:ln>
              <a:effectLst>
                <a:innerShdw blurRad="292100">
                  <a:srgbClr val="FFC000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5" name="五角星 2">
                <a:extLst>
                  <a:ext uri="{FF2B5EF4-FFF2-40B4-BE49-F238E27FC236}">
                    <a16:creationId xmlns:a16="http://schemas.microsoft.com/office/drawing/2014/main" id="{CBA7949A-5BF2-420C-9C0E-6051E5FFCAF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8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6" name="五角星 2">
                <a:extLst>
                  <a:ext uri="{FF2B5EF4-FFF2-40B4-BE49-F238E27FC236}">
                    <a16:creationId xmlns:a16="http://schemas.microsoft.com/office/drawing/2014/main" id="{D97CE0E7-FA4F-4585-AB70-CCE8B09ACDBD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6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7" name="图片 69">
            <a:extLst>
              <a:ext uri="{FF2B5EF4-FFF2-40B4-BE49-F238E27FC236}">
                <a16:creationId xmlns:a16="http://schemas.microsoft.com/office/drawing/2014/main" id="{C14B6065-62CF-4875-978B-E6E55F9273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3856" y="75685"/>
            <a:ext cx="2137144" cy="2163206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BF955B4-B25A-44E6-B599-79136DE4B538}"/>
              </a:ext>
            </a:extLst>
          </p:cNvPr>
          <p:cNvSpPr/>
          <p:nvPr/>
        </p:nvSpPr>
        <p:spPr>
          <a:xfrm>
            <a:off x="237446" y="-35624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Let’s check!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399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42F586-B37F-4729-984F-9CBB328B8B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0" t="7191" r="25211" b="6486"/>
          <a:stretch/>
        </p:blipFill>
        <p:spPr>
          <a:xfrm>
            <a:off x="2679519" y="157569"/>
            <a:ext cx="6789420" cy="6591846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67328587-212F-4364-AA7E-C88A4CB2AC8A}"/>
              </a:ext>
            </a:extLst>
          </p:cNvPr>
          <p:cNvSpPr/>
          <p:nvPr/>
        </p:nvSpPr>
        <p:spPr>
          <a:xfrm>
            <a:off x="1665514" y="2979962"/>
            <a:ext cx="1436914" cy="898071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9B7A5FD-9966-443B-B5D8-EC406BC75AC2}"/>
              </a:ext>
            </a:extLst>
          </p:cNvPr>
          <p:cNvSpPr/>
          <p:nvPr/>
        </p:nvSpPr>
        <p:spPr>
          <a:xfrm>
            <a:off x="5285755" y="2657101"/>
            <a:ext cx="1620488" cy="1543794"/>
          </a:xfrm>
          <a:prstGeom prst="ellips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E8E8DB-7ECC-454B-B002-9DD060A51DF2}"/>
              </a:ext>
            </a:extLst>
          </p:cNvPr>
          <p:cNvSpPr/>
          <p:nvPr/>
        </p:nvSpPr>
        <p:spPr>
          <a:xfrm>
            <a:off x="-1632029" y="154794"/>
            <a:ext cx="71502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Spin, say </a:t>
            </a: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and do action!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  <p:pic>
        <p:nvPicPr>
          <p:cNvPr id="7" name="bensound-littleid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64299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40569" y="3579862"/>
            <a:ext cx="504057" cy="5040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748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2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42F586-B37F-4729-984F-9CBB328B8B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0" t="7191" r="25211" b="6486"/>
          <a:stretch/>
        </p:blipFill>
        <p:spPr>
          <a:xfrm rot="5400000">
            <a:off x="2679519" y="157569"/>
            <a:ext cx="6789420" cy="6591846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67328587-212F-4364-AA7E-C88A4CB2AC8A}"/>
              </a:ext>
            </a:extLst>
          </p:cNvPr>
          <p:cNvSpPr/>
          <p:nvPr/>
        </p:nvSpPr>
        <p:spPr>
          <a:xfrm>
            <a:off x="1665514" y="2979962"/>
            <a:ext cx="1436914" cy="898071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9B7A5FD-9966-443B-B5D8-EC406BC75AC2}"/>
              </a:ext>
            </a:extLst>
          </p:cNvPr>
          <p:cNvSpPr/>
          <p:nvPr/>
        </p:nvSpPr>
        <p:spPr>
          <a:xfrm>
            <a:off x="5285755" y="2657101"/>
            <a:ext cx="1620488" cy="1543794"/>
          </a:xfrm>
          <a:prstGeom prst="ellips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FA38E0-52BF-4EEC-817E-09F7F544501A}"/>
              </a:ext>
            </a:extLst>
          </p:cNvPr>
          <p:cNvSpPr/>
          <p:nvPr/>
        </p:nvSpPr>
        <p:spPr>
          <a:xfrm>
            <a:off x="-1632029" y="154794"/>
            <a:ext cx="71502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Spin, say </a:t>
            </a: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and do action!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  <p:pic>
        <p:nvPicPr>
          <p:cNvPr id="7" name="bensound-littleid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64299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40569" y="3579862"/>
            <a:ext cx="504057" cy="5040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615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2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42F586-B37F-4729-984F-9CBB328B8B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0" t="7191" r="25211" b="6486"/>
          <a:stretch/>
        </p:blipFill>
        <p:spPr>
          <a:xfrm rot="11774743">
            <a:off x="2679519" y="157569"/>
            <a:ext cx="6789420" cy="6591846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67328587-212F-4364-AA7E-C88A4CB2AC8A}"/>
              </a:ext>
            </a:extLst>
          </p:cNvPr>
          <p:cNvSpPr/>
          <p:nvPr/>
        </p:nvSpPr>
        <p:spPr>
          <a:xfrm>
            <a:off x="1665514" y="2979962"/>
            <a:ext cx="1436914" cy="898071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9B7A5FD-9966-443B-B5D8-EC406BC75AC2}"/>
              </a:ext>
            </a:extLst>
          </p:cNvPr>
          <p:cNvSpPr/>
          <p:nvPr/>
        </p:nvSpPr>
        <p:spPr>
          <a:xfrm>
            <a:off x="5285755" y="2657101"/>
            <a:ext cx="1620488" cy="1543794"/>
          </a:xfrm>
          <a:prstGeom prst="ellips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FA38E0-52BF-4EEC-817E-09F7F544501A}"/>
              </a:ext>
            </a:extLst>
          </p:cNvPr>
          <p:cNvSpPr/>
          <p:nvPr/>
        </p:nvSpPr>
        <p:spPr>
          <a:xfrm>
            <a:off x="-1632029" y="154794"/>
            <a:ext cx="71502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Spin, say </a:t>
            </a: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and do action!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  <p:pic>
        <p:nvPicPr>
          <p:cNvPr id="7" name="bensound-littleid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64299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40569" y="3579862"/>
            <a:ext cx="504057" cy="5040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24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2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42F586-B37F-4729-984F-9CBB328B8B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0" t="7191" r="25211" b="6486"/>
          <a:stretch/>
        </p:blipFill>
        <p:spPr>
          <a:xfrm rot="8657142">
            <a:off x="2679519" y="157569"/>
            <a:ext cx="6789420" cy="6591846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67328587-212F-4364-AA7E-C88A4CB2AC8A}"/>
              </a:ext>
            </a:extLst>
          </p:cNvPr>
          <p:cNvSpPr/>
          <p:nvPr/>
        </p:nvSpPr>
        <p:spPr>
          <a:xfrm>
            <a:off x="1665514" y="2979962"/>
            <a:ext cx="1436914" cy="898071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9B7A5FD-9966-443B-B5D8-EC406BC75AC2}"/>
              </a:ext>
            </a:extLst>
          </p:cNvPr>
          <p:cNvSpPr/>
          <p:nvPr/>
        </p:nvSpPr>
        <p:spPr>
          <a:xfrm>
            <a:off x="5285755" y="2657101"/>
            <a:ext cx="1620488" cy="1543794"/>
          </a:xfrm>
          <a:prstGeom prst="ellips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FA38E0-52BF-4EEC-817E-09F7F544501A}"/>
              </a:ext>
            </a:extLst>
          </p:cNvPr>
          <p:cNvSpPr/>
          <p:nvPr/>
        </p:nvSpPr>
        <p:spPr>
          <a:xfrm>
            <a:off x="-1632029" y="154794"/>
            <a:ext cx="71502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Spin, say </a:t>
            </a: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and do action!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  <p:pic>
        <p:nvPicPr>
          <p:cNvPr id="7" name="bensound-littleid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64299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40569" y="3579862"/>
            <a:ext cx="504057" cy="5040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694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2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-833140" y="111221"/>
            <a:ext cx="1205359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Movement Game: Hip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hooray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C58446-4926-4B12-A2DC-59813ADFD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954" y="1280382"/>
            <a:ext cx="2745105" cy="2011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9F9EF-DD58-4608-848E-0BB2675F3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723" y="1371600"/>
            <a:ext cx="2943922" cy="1842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AC252FC-0C8A-4282-B93B-FB77024F6D86}"/>
              </a:ext>
            </a:extLst>
          </p:cNvPr>
          <p:cNvSpPr/>
          <p:nvPr/>
        </p:nvSpPr>
        <p:spPr>
          <a:xfrm>
            <a:off x="3283194" y="1854104"/>
            <a:ext cx="31164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Hands up!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2093A8-262D-4596-8EE8-9EC1150C430C}"/>
              </a:ext>
            </a:extLst>
          </p:cNvPr>
          <p:cNvSpPr/>
          <p:nvPr/>
        </p:nvSpPr>
        <p:spPr>
          <a:xfrm>
            <a:off x="8871274" y="1854104"/>
            <a:ext cx="39462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Hands down!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29D3EF-4D40-4B48-B436-B9E952816C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557" b="17124"/>
          <a:stretch/>
        </p:blipFill>
        <p:spPr>
          <a:xfrm>
            <a:off x="2226917" y="3408493"/>
            <a:ext cx="2843705" cy="1673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E032C1-E573-4FF4-AF23-2B85CFEDC7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6917" y="5276116"/>
            <a:ext cx="2843705" cy="1470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3E636EE-FB70-476F-86D3-108803A0606B}"/>
              </a:ext>
            </a:extLst>
          </p:cNvPr>
          <p:cNvSpPr/>
          <p:nvPr/>
        </p:nvSpPr>
        <p:spPr>
          <a:xfrm>
            <a:off x="5402346" y="3941239"/>
            <a:ext cx="508438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hooray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938A85-F128-47D3-90C0-E670F125D9C2}"/>
              </a:ext>
            </a:extLst>
          </p:cNvPr>
          <p:cNvSpPr/>
          <p:nvPr/>
        </p:nvSpPr>
        <p:spPr>
          <a:xfrm>
            <a:off x="5402346" y="5745356"/>
            <a:ext cx="70516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Go to Wonderful World!</a:t>
            </a:r>
          </a:p>
        </p:txBody>
      </p:sp>
      <p:pic>
        <p:nvPicPr>
          <p:cNvPr id="2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5171" y="111221"/>
            <a:ext cx="1417089" cy="786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010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4" grpId="0"/>
      <p:bldP spid="28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2" y="3722362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Good bye.</a:t>
            </a:r>
          </a:p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See you again!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40" y="140648"/>
            <a:ext cx="1250082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881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1569" y="292976"/>
            <a:ext cx="6671120" cy="3944731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20041" y="3091521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702" y="461469"/>
            <a:ext cx="4465329" cy="232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756008" y="1122946"/>
            <a:ext cx="544224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Review: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Let’s chant!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863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239BB53-2A04-4200-A3C6-22E37FA869D0}"/>
              </a:ext>
            </a:extLst>
          </p:cNvPr>
          <p:cNvSpPr/>
          <p:nvPr/>
        </p:nvSpPr>
        <p:spPr>
          <a:xfrm>
            <a:off x="1893839" y="791732"/>
            <a:ext cx="7964203" cy="34163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Hi, I’m Ana. </a:t>
            </a:r>
          </a:p>
          <a:p>
            <a:r>
              <a:rPr lang="en-US" sz="54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Hello, I’m Tomas. </a:t>
            </a:r>
          </a:p>
          <a:p>
            <a:r>
              <a:rPr lang="en-US" sz="54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Nice to meet you. </a:t>
            </a:r>
          </a:p>
          <a:p>
            <a:r>
              <a:rPr lang="en-US" sz="54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Nice to meet you, too.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AE2D7F-4230-4301-B8EF-EDBBEF52CD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93" y="3157551"/>
            <a:ext cx="1581371" cy="34104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1A3DE8-E559-462C-AEF2-3625FD97FA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517" y="3069761"/>
            <a:ext cx="1381318" cy="34961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094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3272140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03" y="2610023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70905" y="4083341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0542" y="-223378"/>
            <a:ext cx="6671120" cy="39447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519154" y="922186"/>
            <a:ext cx="2554844" cy="16536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96918" y="2533507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43942" y="1239347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Presentation</a:t>
            </a:r>
            <a:endParaRPr kumimoji="0" lang="zh-CN" altLang="en-US" sz="54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3621789" y="3389102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Task 4 and task 5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305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4A2842-8607-4186-92D5-DF1D733B5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1978"/>
            <a:ext cx="12182541" cy="6314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  <p:pic>
        <p:nvPicPr>
          <p:cNvPr id="6" name="0.3.mp3" descr="0.3.mp3">
            <a:hlinkClick r:id="" action="ppaction://media"/>
            <a:extLst>
              <a:ext uri="{FF2B5EF4-FFF2-40B4-BE49-F238E27FC236}">
                <a16:creationId xmlns:a16="http://schemas.microsoft.com/office/drawing/2014/main" id="{539125AC-A3B3-E411-C397-E5E954B80C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78470" y="27197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568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4A2842-8607-4186-92D5-DF1D733B5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1978"/>
            <a:ext cx="12182541" cy="6314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B4D9460-837B-4533-B8A4-3C07E8C1FB4D}"/>
              </a:ext>
            </a:extLst>
          </p:cNvPr>
          <p:cNvSpPr/>
          <p:nvPr/>
        </p:nvSpPr>
        <p:spPr>
          <a:xfrm>
            <a:off x="609266" y="1318403"/>
            <a:ext cx="2134267" cy="8874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D399749-E4DA-4804-B988-F6F4563D4DCF}"/>
              </a:ext>
            </a:extLst>
          </p:cNvPr>
          <p:cNvSpPr/>
          <p:nvPr/>
        </p:nvSpPr>
        <p:spPr>
          <a:xfrm>
            <a:off x="3912037" y="1696810"/>
            <a:ext cx="1763857" cy="8874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A043548-DE11-4A6F-9A78-CE23950A77B3}"/>
              </a:ext>
            </a:extLst>
          </p:cNvPr>
          <p:cNvSpPr/>
          <p:nvPr/>
        </p:nvSpPr>
        <p:spPr>
          <a:xfrm>
            <a:off x="7258986" y="1390916"/>
            <a:ext cx="1940243" cy="8067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DC1DD91-9C5E-4AD4-8E70-930DFBC12E8C}"/>
              </a:ext>
            </a:extLst>
          </p:cNvPr>
          <p:cNvSpPr/>
          <p:nvPr/>
        </p:nvSpPr>
        <p:spPr>
          <a:xfrm>
            <a:off x="10277842" y="1432618"/>
            <a:ext cx="1457733" cy="8874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644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250" y="313398"/>
            <a:ext cx="12217250" cy="56864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731B1C-2D20-4ECB-82B9-156DE8BD5E59}"/>
              </a:ext>
            </a:extLst>
          </p:cNvPr>
          <p:cNvSpPr/>
          <p:nvPr/>
        </p:nvSpPr>
        <p:spPr>
          <a:xfrm>
            <a:off x="205669" y="5999823"/>
            <a:ext cx="3002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Thank you </a:t>
            </a:r>
            <a:endParaRPr lang="en-US" sz="35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871B7B-0D7D-4539-9F9A-9ECCFAC1CF95}"/>
              </a:ext>
            </a:extLst>
          </p:cNvPr>
          <p:cNvSpPr/>
          <p:nvPr/>
        </p:nvSpPr>
        <p:spPr>
          <a:xfrm>
            <a:off x="3414038" y="5962401"/>
            <a:ext cx="142816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Hi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endParaRPr lang="en-US" sz="40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32ADC1-90F0-491A-8857-2468A22CF530}"/>
              </a:ext>
            </a:extLst>
          </p:cNvPr>
          <p:cNvSpPr/>
          <p:nvPr/>
        </p:nvSpPr>
        <p:spPr>
          <a:xfrm>
            <a:off x="7353789" y="5904158"/>
            <a:ext cx="142816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fine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endParaRPr lang="en-US" sz="36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D61C35-58D5-4D6C-B701-19AA5CABCB66}"/>
              </a:ext>
            </a:extLst>
          </p:cNvPr>
          <p:cNvSpPr/>
          <p:nvPr/>
        </p:nvSpPr>
        <p:spPr>
          <a:xfrm>
            <a:off x="4859505" y="5919547"/>
            <a:ext cx="2955019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spc="-15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are you </a:t>
            </a:r>
            <a:endParaRPr lang="en-US" sz="3500" b="1" cap="none" spc="-15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422153-B130-4C7A-96EE-250736BBA352}"/>
              </a:ext>
            </a:extLst>
          </p:cNvPr>
          <p:cNvSpPr/>
          <p:nvPr/>
        </p:nvSpPr>
        <p:spPr>
          <a:xfrm>
            <a:off x="9280629" y="5904157"/>
            <a:ext cx="342033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Goodbye</a:t>
            </a:r>
            <a:endParaRPr lang="en-US" sz="36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0066" y="206647"/>
            <a:ext cx="1281902" cy="6690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33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39 -0.06018 L -0.24479 -0.6981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3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969 0.00602 L -0.36666 -0.5988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49" y="-3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0.24232 -0.6532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22" y="-3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22865 -0.608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-3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42 -0.00972 L -0.01692 -0.6601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-3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开学第一课"/>
  <p:tag name="ISPRING_LMS_API_VERSION" val="SCORM 2004 (2nd edition)"/>
  <p:tag name="ISPRING_ULTRA_SCORM_COURSE_ID" val="F5CC4DE3-0DA6-4BDD-BF9E-3687CA1B573D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DYEd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A2BH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DYEd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ANgR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ADYEd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ANgR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ADYEdVe8ZnLmYAAABoAAAAHAAAAHVuaXZlcnNhbC9sb2NhbF9zZXR0aW5ncy54bWyzsa/IzVEoSy0qzszPs1Uy1DNQUkjNS85PycxLt1UKDXHTtVBSKC5JzEtJzMnPS7VVystXUrC347LJyU9OzAlOLSkBKixWKMhJrEwtCknNBTJKUv0Sc4EqQzxd/RRcXTxDlPTtuABQSwMEFAACAAgAA2BH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ANgR1WhbY9iTAAAAGsAAAAbAAAAdW5pdmVyc2FsL3VuaXZlcnNhbC5wbmcueG1ss7GvyM1RKEstKs7Mz7NVMtQzULK34+WyKShKLctMLVeoAIoBBSFASaHSVsnECMEtz0wpyQCpMDBBCGakZqZnlNgqWRhZwAX1gWYCAFBLAQIAABQAAgAIAIxeVlE2YVgCRwMAAOEJAAAUAAAAAAAAAAEAAAAAAAAAAAB1bml2ZXJzYWwvcGxheWVyLnhtbFBLAQIAABQAAgAIAANgR1WcXjIIFAYAADcXAAAdAAAAAAAAAAEAAAAAAHkDAAB1bml2ZXJzYWwvY29tbW9uX21lc3NhZ2VzLmxuZ1BLAQIAABQAAgAIAANgR1UVHmAbowAAAH8BAAAuAAAAAAAAAAEAAAAAAMgJAAB1bml2ZXJzYWwvcGxheWJhY2tfYW5kX25hdmlnYXRpb25fc2V0dGluZ3MueG1sUEsBAgAAFAACAAgAA2BHVaenV+h8BAAAbxcAACcAAAAAAAAAAQAAAAAAtwoAAHVuaXZlcnNhbC9mbGFzaF9wdWJsaXNoaW5nX3NldHRpbmdzLnhtbFBLAQIAABQAAgAIAANgR1XlX+THbQMAAKEMAAAhAAAAAAAAAAEAAAAAAHgPAAB1bml2ZXJzYWwvZmxhc2hfc2tpbl9zZXR0aW5ncy54bWxQSwECAAAUAAIACAADYEdVF9vd2HcEAAD5FgAAJgAAAAAAAAABAAAAAAAkEwAAdW5pdmVyc2FsL2h0bWxfcHVibGlzaGluZ19zZXR0aW5ncy54bWxQSwECAAAUAAIACAADYEdVJR/xB6oBAABoBgAAHwAAAAAAAAABAAAAAADfFwAAdW5pdmVyc2FsL2h0bWxfc2tpbl9zZXR0aW5ncy5qc1BLAQIAABQAAgAIAANgR1V7xmcuZgAAAGgAAAAcAAAAAAAAAAEAAAAAAMYZAAB1bml2ZXJzYWwvbG9jYWxfc2V0dGluZ3MueG1sUEsBAgAAFAACAAgAA2BHVRbuq+5BBgAAWxwAABcAAAAAAAAAAAAAAAAAZhoAAHVuaXZlcnNhbC91bml2ZXJzYWwucG5nUEsBAgAAFAACAAgAA2BHVaFtj2JMAAAAawAAABsAAAAAAAAAAQAAAAAA3CAAAHVuaXZlcnNhbC91bml2ZXJzYWwucG5nLnhtbFBLBQYAAAAACgAKAAYDAABhIQAAAAA="/>
  <p:tag name="ISPRING_ULTRA_SCORM_COURCE_TITLE" val="2.Unit 0-Lesson 2-Greeting 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\\\\192.168.1.121\\phan mem\\BAI GIANG WW3\\Bài giảng điện tử (Myschool)\\TIEN&quot;],[&quot;\uFFFD\uFFFD|x{7070F873-55FB-4E49-8DA2-6F658BF36F6A}&quot;,&quot;C:\\Users\\Admin\\Desktop\\Slide Bai giang-WW3\\UNIT 0&quot;]]"/>
  <p:tag name="ISPRING_SCORM_RATE_QUIZZES" val="0"/>
  <p:tag name="ISPRING_PRESENTATION_TITLE" val="2.Unit 0-Lesson 2-Greeting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003CE7-E48F-44C4-8D6D-F8E67CF561EA}:32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F63E65-C8AC-43A1-9D57-AF7BEC9204BA}:3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549ADC-085B-4BD5-898A-E903F57A713B}:33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1A6BFC-1770-4C22-9DB2-2A127EDFC71B}:33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4C5EC6-42EC-4EDD-A0A7-79C645261FFD}:33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631932-8BBA-4E75-B07B-025FE59EDC2F}:31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98ED67-7A0D-4EE4-BDA0-D213B6EC05FA}:3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5ACA82-F2AD-4466-9C59-C004CFB9CDA2}:32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C33958-37F0-485D-BF55-0FC2699EB49B}:3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6A7936-09DF-426D-9377-5616D8451234}:3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0A9D67-302E-4414-836C-AA9BE8D40AD8}:26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6A7936-09DF-426D-9377-5616D8451234}:31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E6246C-A90D-4DE7-AA04-36D04A2D3A8E}:31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F0C649-A840-4104-AFFB-7685A817BB33}:31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BB392C-07C8-44E7-BACF-7DDAE10E93DC}:33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7D6A6A-4F1A-4027-9E08-683D764D92AD}:33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1BE0F0-5A1B-4CC5-B67D-A5006B43B2A3}:34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A781CD-5C06-486B-B0A9-8D85E1F2D834}:34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61D35B-22B0-40AF-A036-E25CECD45686}:34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900596-328E-4F4F-A8EF-B4B70FEF06F6}:3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49E923-2DC4-4EC7-A677-87285D0D9433}:30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421B1B-44E8-4887-A363-F76AEA5F1FF4}:30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C0EE7E-DF0A-47DE-AD8D-3B5A9DF5677D}:30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7983A1-B9E7-4A29-801F-0C1AD832FBA4}:32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1FAD58-6D61-42D5-A6AF-AE992B26644D}:30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447395-B325-455A-968D-1BD4A0C69EF2}:324"/>
</p:tagLst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2325</TotalTime>
  <Words>1216</Words>
  <Application>Microsoft Office PowerPoint</Application>
  <PresentationFormat>Widescreen</PresentationFormat>
  <Paragraphs>164</Paragraphs>
  <Slides>30</Slides>
  <Notes>30</Notes>
  <HiddenSlides>0</HiddenSlides>
  <MMClips>8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微软雅黑</vt:lpstr>
      <vt:lpstr>Arial</vt:lpstr>
      <vt:lpstr>Bebas Neue</vt:lpstr>
      <vt:lpstr>Calibri</vt:lpstr>
      <vt:lpstr>Comic Sans MS</vt:lpstr>
      <vt:lpstr>Jokerman</vt:lpstr>
      <vt:lpstr>Life Savers</vt:lpstr>
      <vt:lpstr>Life Savers ExtraBold</vt:lpstr>
      <vt:lpstr>Nunito</vt:lpstr>
      <vt:lpstr>Patrick Hand</vt:lpstr>
      <vt:lpstr>PT Sans</vt:lpstr>
      <vt:lpstr>Quicksand</vt:lpstr>
      <vt:lpstr>Quicksand SemiBold</vt:lpstr>
      <vt:lpstr>Roboto</vt:lpstr>
      <vt:lpstr>Tahoma</vt:lpstr>
      <vt:lpstr>Times New Roman</vt:lpstr>
      <vt:lpstr>Wingdings</vt:lpstr>
      <vt:lpstr>第一PPT，www.1ppt.com</vt:lpstr>
      <vt:lpstr>P.E. Subject for Middle School - 6th Grade: Sports &amp; Games by Slidesgo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2.Unit 0-Lesson 2-Greeting 2</dc:title>
  <dc:subject>9Slide.vn</dc:subject>
  <dc:creator>Thanh Bui;Chiêm Thủy</dc:creator>
  <cp:keywords/>
  <dc:description>9Slide.vn</dc:description>
  <cp:lastModifiedBy>Admin</cp:lastModifiedBy>
  <cp:revision>169</cp:revision>
  <dcterms:created xsi:type="dcterms:W3CDTF">2017-08-18T03:02:00Z</dcterms:created>
  <dcterms:modified xsi:type="dcterms:W3CDTF">2024-08-27T08:33:39Z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