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7" r:id="rId2"/>
    <p:sldMasterId id="2147483699" r:id="rId3"/>
    <p:sldMasterId id="2147483742" r:id="rId4"/>
  </p:sldMasterIdLst>
  <p:notesMasterIdLst>
    <p:notesMasterId r:id="rId36"/>
  </p:notesMasterIdLst>
  <p:handoutMasterIdLst>
    <p:handoutMasterId r:id="rId37"/>
  </p:handoutMasterIdLst>
  <p:sldIdLst>
    <p:sldId id="298" r:id="rId5"/>
    <p:sldId id="262" r:id="rId6"/>
    <p:sldId id="300" r:id="rId7"/>
    <p:sldId id="339" r:id="rId8"/>
    <p:sldId id="341" r:id="rId9"/>
    <p:sldId id="309" r:id="rId10"/>
    <p:sldId id="408" r:id="rId11"/>
    <p:sldId id="410" r:id="rId12"/>
    <p:sldId id="343" r:id="rId13"/>
    <p:sldId id="351" r:id="rId14"/>
    <p:sldId id="348" r:id="rId15"/>
    <p:sldId id="412" r:id="rId16"/>
    <p:sldId id="413" r:id="rId17"/>
    <p:sldId id="416" r:id="rId18"/>
    <p:sldId id="415" r:id="rId19"/>
    <p:sldId id="414" r:id="rId20"/>
    <p:sldId id="311" r:id="rId21"/>
    <p:sldId id="360" r:id="rId22"/>
    <p:sldId id="417" r:id="rId23"/>
    <p:sldId id="314" r:id="rId24"/>
    <p:sldId id="362" r:id="rId25"/>
    <p:sldId id="421" r:id="rId26"/>
    <p:sldId id="316" r:id="rId27"/>
    <p:sldId id="398" r:id="rId28"/>
    <p:sldId id="319" r:id="rId29"/>
    <p:sldId id="344" r:id="rId30"/>
    <p:sldId id="399" r:id="rId31"/>
    <p:sldId id="400" r:id="rId32"/>
    <p:sldId id="401" r:id="rId33"/>
    <p:sldId id="402" r:id="rId34"/>
    <p:sldId id="418" r:id="rId35"/>
  </p:sldIdLst>
  <p:sldSz cx="12192000" cy="6858000"/>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C459D9"/>
    <a:srgbClr val="FFFF66"/>
    <a:srgbClr val="9933FF"/>
    <a:srgbClr val="5CC2D0"/>
    <a:srgbClr val="C4E9EE"/>
    <a:srgbClr val="14F0DB"/>
    <a:srgbClr val="72CA36"/>
    <a:srgbClr val="D5EFC3"/>
    <a:srgbClr val="5AA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2159" autoAdjust="0"/>
  </p:normalViewPr>
  <p:slideViewPr>
    <p:cSldViewPr snapToGrid="0">
      <p:cViewPr varScale="1">
        <p:scale>
          <a:sx n="70" d="100"/>
          <a:sy n="70" d="100"/>
        </p:scale>
        <p:origin x="610" y="48"/>
      </p:cViewPr>
      <p:guideLst>
        <p:guide orient="horz" pos="2160"/>
        <p:guide pos="3840"/>
      </p:guideLst>
    </p:cSldViewPr>
  </p:slideViewPr>
  <p:notesTextViewPr>
    <p:cViewPr>
      <p:scale>
        <a:sx n="1" d="1"/>
        <a:sy n="1" d="1"/>
      </p:scale>
      <p:origin x="0" y="0"/>
    </p:cViewPr>
  </p:notesTextViewPr>
  <p:sorterViewPr>
    <p:cViewPr>
      <p:scale>
        <a:sx n="100" d="100"/>
        <a:sy n="100" d="100"/>
      </p:scale>
      <p:origin x="0" y="-732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2024/8/27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504069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2024/8/27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522270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126037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Who says it fast?</a:t>
            </a:r>
          </a:p>
          <a:p>
            <a:r>
              <a:rPr lang="en-US" dirty="0"/>
              <a:t>Divide the class into 2 teams. One student from each team takes turn to play the game.</a:t>
            </a:r>
          </a:p>
          <a:p>
            <a:r>
              <a:rPr lang="en-US" dirty="0"/>
              <a:t>Pictures are showed on the screen. Who says it fast will get points.</a:t>
            </a:r>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903611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876152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273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9333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822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3506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0165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415908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dirty="0" err="1"/>
              <a:t>hs</a:t>
            </a:r>
            <a:r>
              <a:rPr lang="en-US" dirty="0"/>
              <a:t> 1</a:t>
            </a:r>
            <a:r>
              <a:rPr lang="en-US" baseline="0" dirty="0"/>
              <a:t>f </a:t>
            </a:r>
            <a:r>
              <a:rPr lang="en-US" baseline="0" dirty="0" err="1"/>
              <a:t>tự</a:t>
            </a:r>
            <a:r>
              <a:rPr lang="en-US" baseline="0" dirty="0"/>
              <a:t> </a:t>
            </a:r>
            <a:r>
              <a:rPr lang="en-US" baseline="0" dirty="0" err="1"/>
              <a:t>làm</a:t>
            </a:r>
            <a:r>
              <a:rPr lang="en-US" baseline="0" dirty="0"/>
              <a:t> </a:t>
            </a:r>
            <a:r>
              <a:rPr lang="en-US" baseline="0" dirty="0" err="1"/>
              <a:t>sau</a:t>
            </a:r>
            <a:r>
              <a:rPr lang="en-US" baseline="0" dirty="0"/>
              <a:t> </a:t>
            </a:r>
            <a:r>
              <a:rPr lang="en-US" baseline="0" dirty="0" err="1"/>
              <a:t>đó</a:t>
            </a:r>
            <a:r>
              <a:rPr lang="en-US" baseline="0" dirty="0"/>
              <a:t> </a:t>
            </a:r>
            <a:r>
              <a:rPr lang="en-US" baseline="0" dirty="0" err="1"/>
              <a:t>gọi</a:t>
            </a:r>
            <a:r>
              <a:rPr lang="en-US" baseline="0" dirty="0"/>
              <a:t> </a:t>
            </a:r>
            <a:r>
              <a:rPr lang="en-US" baseline="0" dirty="0" err="1"/>
              <a:t>hs</a:t>
            </a:r>
            <a:r>
              <a:rPr lang="en-US" baseline="0" dirty="0"/>
              <a:t> </a:t>
            </a:r>
            <a:r>
              <a:rPr lang="en-US" baseline="0" dirty="0" err="1"/>
              <a:t>cho</a:t>
            </a:r>
            <a:r>
              <a:rPr lang="en-US" baseline="0" dirty="0"/>
              <a:t> </a:t>
            </a:r>
            <a:r>
              <a:rPr lang="en-US" baseline="0" dirty="0" err="1"/>
              <a:t>đáp</a:t>
            </a:r>
            <a:r>
              <a:rPr lang="en-US" baseline="0" dirty="0"/>
              <a:t> </a:t>
            </a:r>
            <a:r>
              <a:rPr lang="en-US" baseline="0" dirty="0" err="1"/>
              <a:t>án</a:t>
            </a:r>
            <a:r>
              <a:rPr lang="en-US" baseline="0" dirty="0"/>
              <a:t> &amp; click </a:t>
            </a:r>
            <a:r>
              <a:rPr lang="en-US" baseline="0" dirty="0" err="1"/>
              <a:t>chuột</a:t>
            </a:r>
            <a:r>
              <a:rPr lang="en-US" baseline="0" dirty="0"/>
              <a:t> </a:t>
            </a:r>
            <a:r>
              <a:rPr lang="en-US" baseline="0" dirty="0" err="1"/>
              <a:t>sẽ</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endParaRPr lang="en-US" baseline="0" dirty="0"/>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630255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Let’s </a:t>
            </a:r>
            <a:r>
              <a:rPr lang="en-US" sz="1200" b="0" dirty="0">
                <a:ln w="22225">
                  <a:solidFill>
                    <a:schemeClr val="accent2"/>
                  </a:solidFill>
                  <a:prstDash val="solid"/>
                </a:ln>
                <a:solidFill>
                  <a:schemeClr val="accent2">
                    <a:lumMod val="40000"/>
                    <a:lumOff val="60000"/>
                  </a:schemeClr>
                </a:solidFill>
                <a:latin typeface="Berlin Sans FB" panose="020E0602020502020306" pitchFamily="34" charset="0"/>
              </a:rPr>
              <a:t>make it!</a:t>
            </a:r>
          </a:p>
          <a:p>
            <a:r>
              <a:rPr lang="en-US" dirty="0"/>
              <a:t>This game can be played in two teams (example: team A and B).</a:t>
            </a:r>
          </a:p>
          <a:p>
            <a:r>
              <a:rPr lang="en-US" dirty="0"/>
              <a:t>1 student from team A, say a word from the left. The student from team B must say the left of it.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2051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79473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800" dirty="0">
              <a:effectLst/>
              <a:latin typeface="Times New Roman" panose="02020603050405020304" pitchFamily="18" charset="0"/>
              <a:ea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714892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Let’s play</a:t>
            </a:r>
          </a:p>
          <a:p>
            <a:r>
              <a:rPr lang="en-US" dirty="0"/>
              <a:t>This game can be played in two teams (example: team A and B).</a:t>
            </a:r>
          </a:p>
          <a:p>
            <a:r>
              <a:rPr lang="en-US" dirty="0"/>
              <a:t>1 student from team A, say a word from the left. The student from team B must say the left of it.</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2456558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Let’s play</a:t>
            </a:r>
          </a:p>
          <a:p>
            <a:r>
              <a:rPr lang="en-US" dirty="0"/>
              <a:t>This game can be played in two teams (example: team A and B).</a:t>
            </a:r>
          </a:p>
          <a:p>
            <a:r>
              <a:rPr lang="en-US" dirty="0"/>
              <a:t>1 student from team A, say a word from the left. The student from team B must say the left of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9277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254000" algn="l"/>
              </a:tabLst>
            </a:pPr>
            <a:r>
              <a:rPr lang="en-AU" sz="1800" dirty="0">
                <a:effectLst/>
                <a:latin typeface="Times New Roman" panose="02020603050405020304" pitchFamily="18" charset="0"/>
                <a:ea typeface="Times New Roman" panose="02020603050405020304" pitchFamily="18" charset="0"/>
              </a:rPr>
              <a:t>Tell students they are going to play a game called “Simon says”.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Ask students to look at the picture and the prompt. Read out the prompt and ask students to repeat.</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Explain to students that in this game, one student will be Simon. When Simon calls out an action, all the other students have to do it. Any student who fails to do the correct action will lose the game.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one round with the whole class to make sure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students understand the rules.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Appoint one student to be Simon and ask the class to</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together.</a:t>
            </a:r>
            <a:endParaRPr lang="en-US" sz="1800" dirty="0">
              <a:effectLst/>
              <a:latin typeface="Times New Roman" panose="02020603050405020304" pitchFamily="18" charset="0"/>
              <a:ea typeface="Times New Roman" panose="02020603050405020304" pitchFamily="18" charset="0"/>
            </a:endParaRPr>
          </a:p>
          <a:p>
            <a:r>
              <a:rPr lang="en-AU" sz="1800" dirty="0">
                <a:effectLst/>
                <a:latin typeface="Times New Roman" panose="02020603050405020304" pitchFamily="18" charset="0"/>
                <a:ea typeface="Times New Roman" panose="02020603050405020304" pitchFamily="18" charset="0"/>
              </a:rPr>
              <a:t>Allow different students to be Simon and play the game again. </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557709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tabLst>
                <a:tab pos="254000" algn="l"/>
              </a:tabLst>
            </a:pPr>
            <a:r>
              <a:rPr lang="en-AU" sz="1800" dirty="0">
                <a:effectLst/>
                <a:latin typeface="Times New Roman" panose="02020603050405020304" pitchFamily="18" charset="0"/>
                <a:ea typeface="Times New Roman" panose="02020603050405020304" pitchFamily="18" charset="0"/>
              </a:rPr>
              <a:t>Tell students they are going to play a game called “Simon says”.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Ask students to look at the picture and the prompt. Read out the prompt and ask students to repeat.</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Explain to students that in this game, one student will be Simon. When Simon calls out an action, all the other students have to do it. Any student who fails to do the correct action will lose the game.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one round with the whole class to make sure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students understand the rules.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Appoint one student to be Simon and ask the class to</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together.</a:t>
            </a:r>
            <a:endParaRPr lang="en-US" sz="1800" dirty="0">
              <a:effectLst/>
              <a:latin typeface="Times New Roman" panose="02020603050405020304" pitchFamily="18" charset="0"/>
              <a:ea typeface="Times New Roman" panose="02020603050405020304" pitchFamily="18" charset="0"/>
            </a:endParaRPr>
          </a:p>
          <a:p>
            <a:r>
              <a:rPr lang="en-AU" sz="1800" dirty="0">
                <a:effectLst/>
                <a:latin typeface="Times New Roman" panose="02020603050405020304" pitchFamily="18" charset="0"/>
                <a:ea typeface="Times New Roman" panose="02020603050405020304" pitchFamily="18" charset="0"/>
              </a:rPr>
              <a:t>Allow different students to be Simon and play the game again. </a:t>
            </a:r>
            <a:endParaRPr lang="en-US" dirty="0"/>
          </a:p>
        </p:txBody>
      </p:sp>
    </p:spTree>
    <p:extLst>
      <p:ext uri="{BB962C8B-B14F-4D97-AF65-F5344CB8AC3E}">
        <p14:creationId xmlns:p14="http://schemas.microsoft.com/office/powerpoint/2010/main" val="792501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59745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9 covering pictures (with numbers 1-9) to cover flashcards. Reveal the covering pictures (</a:t>
            </a:r>
            <a:r>
              <a:rPr lang="en-US" dirty="0" err="1"/>
              <a:t>sts</a:t>
            </a:r>
            <a:r>
              <a:rPr lang="en-US" dirty="0"/>
              <a:t> choose the numbers) until </a:t>
            </a:r>
            <a:r>
              <a:rPr lang="en-US" dirty="0" err="1"/>
              <a:t>sts</a:t>
            </a:r>
            <a:r>
              <a:rPr lang="en-US" dirty="0"/>
              <a:t> can guess what the flashcard is.</a:t>
            </a:r>
          </a:p>
          <a:p>
            <a:r>
              <a:rPr lang="en-US" dirty="0"/>
              <a:t>This game can be played in teams. </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1742696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796570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785930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1768578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Play the music and let </a:t>
            </a:r>
            <a:r>
              <a:rPr lang="en-US" altLang="zh-CN" dirty="0" err="1"/>
              <a:t>sts</a:t>
            </a:r>
            <a:r>
              <a:rPr lang="en-US" altLang="zh-CN" dirty="0"/>
              <a:t> dance. When music stops, </a:t>
            </a:r>
            <a:r>
              <a:rPr lang="en-US" altLang="zh-CN" dirty="0" err="1"/>
              <a:t>sts</a:t>
            </a:r>
            <a:r>
              <a:rPr lang="en-US" altLang="zh-CN" dirty="0"/>
              <a:t> have to stand still. Who can make it is the winner.</a:t>
            </a:r>
          </a:p>
          <a:p>
            <a:r>
              <a:rPr lang="en-US" altLang="zh-CN" dirty="0"/>
              <a:t>Who looses: Come to the board:</a:t>
            </a:r>
          </a:p>
          <a:p>
            <a:r>
              <a:rPr lang="en-US" altLang="zh-CN" dirty="0"/>
              <a:t>Say the names, greet the teacher and classmates (review), then do the stand up, sit down 5 times (lead in).</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4166662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30</a:t>
            </a:fld>
            <a:endParaRPr lang="zh-CN" altLang="en-US"/>
          </a:p>
        </p:txBody>
      </p:sp>
    </p:spTree>
    <p:extLst>
      <p:ext uri="{BB962C8B-B14F-4D97-AF65-F5344CB8AC3E}">
        <p14:creationId xmlns:p14="http://schemas.microsoft.com/office/powerpoint/2010/main" val="4144573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1896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Play the music and let </a:t>
            </a:r>
            <a:r>
              <a:rPr lang="en-US" altLang="zh-CN" dirty="0" err="1"/>
              <a:t>sts</a:t>
            </a:r>
            <a:r>
              <a:rPr lang="en-US" altLang="zh-CN" dirty="0"/>
              <a:t> dance. When music stops, </a:t>
            </a:r>
            <a:r>
              <a:rPr lang="en-US" altLang="zh-CN" dirty="0" err="1"/>
              <a:t>sts</a:t>
            </a:r>
            <a:r>
              <a:rPr lang="en-US" altLang="zh-CN" dirty="0"/>
              <a:t> have to stand still. Who can make it is the winner.</a:t>
            </a:r>
          </a:p>
          <a:p>
            <a:r>
              <a:rPr lang="en-US" altLang="zh-CN" dirty="0"/>
              <a:t>Who looses: Come to the board:</a:t>
            </a:r>
          </a:p>
          <a:p>
            <a:r>
              <a:rPr lang="en-US" altLang="zh-CN" dirty="0"/>
              <a:t>Say the names, greet the teacher and classmates (review), then do the stand up, sit down 5 times (lead in).</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60558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Play the music and let </a:t>
            </a:r>
            <a:r>
              <a:rPr lang="en-US" altLang="zh-CN" dirty="0" err="1"/>
              <a:t>sts</a:t>
            </a:r>
            <a:r>
              <a:rPr lang="en-US" altLang="zh-CN" dirty="0"/>
              <a:t> dance. When music stops, </a:t>
            </a:r>
            <a:r>
              <a:rPr lang="en-US" altLang="zh-CN" dirty="0" err="1"/>
              <a:t>sts</a:t>
            </a:r>
            <a:r>
              <a:rPr lang="en-US" altLang="zh-CN" dirty="0"/>
              <a:t> have to stand still. Who can make it is the winner.</a:t>
            </a:r>
          </a:p>
          <a:p>
            <a:r>
              <a:rPr lang="en-US" altLang="zh-CN" dirty="0"/>
              <a:t>Who looses: Come</a:t>
            </a:r>
            <a:r>
              <a:rPr lang="en-US" altLang="zh-CN" baseline="0" dirty="0"/>
              <a:t> </a:t>
            </a:r>
            <a:r>
              <a:rPr lang="en-US" altLang="zh-CN" dirty="0"/>
              <a:t>to the board:</a:t>
            </a:r>
          </a:p>
          <a:p>
            <a:r>
              <a:rPr lang="en-US" altLang="zh-CN" dirty="0"/>
              <a:t>Say the names, greet the teacher and classmates (review), then do the stand up, sit down 5 times (lead in).</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79685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143723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chuột</a:t>
            </a:r>
            <a:endPar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Bấm</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loa</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click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chuột</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&amp;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vựng</a:t>
            </a:r>
            <a:endPar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Task 4: Listen and repeat. (Track 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Use flashcards to introduce the vocabulary and structure of lesson.</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Stand up</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Sit down</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Look at the board</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May I come in?</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Don’t talk.</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May I go out?</a:t>
            </a:r>
            <a:endParaRPr lang="en-US" sz="1200" dirty="0">
              <a:effectLst/>
              <a:latin typeface="Times New Roman" panose="02020603050405020304" pitchFamily="18" charset="0"/>
              <a:ea typeface="Times New Roman" panose="02020603050405020304" pitchFamily="18" charset="0"/>
            </a:endParaRPr>
          </a:p>
          <a:p>
            <a:pPr marL="38100"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Tell the students to look at the pictures and pay attention to the actions that the pictures illustrate.</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027495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chuột</a:t>
            </a:r>
            <a:endPar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Bấm</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loa</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click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chuột</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&amp;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vựng</a:t>
            </a:r>
            <a:endPar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AU" sz="1200" dirty="0">
                <a:solidFill>
                  <a:srgbClr val="000000"/>
                </a:solidFill>
                <a:effectLst/>
                <a:latin typeface="Times New Roman" panose="02020603050405020304" pitchFamily="18" charset="0"/>
                <a:ea typeface="Times New Roman" panose="02020603050405020304" pitchFamily="18" charset="0"/>
              </a:rPr>
              <a:t>Use flashcards to introduce the vocabulary and structure of lesson</a:t>
            </a:r>
          </a:p>
          <a:p>
            <a:pPr marL="228600" indent="-228600">
              <a:buAutoNum type="arabicPeriod"/>
            </a:pPr>
            <a:r>
              <a:rPr lang="en-AU" sz="1200" dirty="0">
                <a:solidFill>
                  <a:srgbClr val="000000"/>
                </a:solidFill>
                <a:effectLst/>
                <a:latin typeface="Times New Roman" panose="02020603050405020304" pitchFamily="18" charset="0"/>
              </a:rPr>
              <a:t>May I come in?</a:t>
            </a:r>
          </a:p>
          <a:p>
            <a:pPr marL="228600" indent="-228600">
              <a:buAutoNum type="arabicPeriod"/>
            </a:pPr>
            <a:r>
              <a:rPr lang="en-AU" sz="1200" dirty="0">
                <a:solidFill>
                  <a:srgbClr val="000000"/>
                </a:solidFill>
                <a:effectLst/>
                <a:latin typeface="Times New Roman" panose="02020603050405020304" pitchFamily="18" charset="0"/>
              </a:rPr>
              <a:t>Don’t</a:t>
            </a:r>
            <a:r>
              <a:rPr lang="en-AU" sz="1200" baseline="0" dirty="0">
                <a:solidFill>
                  <a:srgbClr val="000000"/>
                </a:solidFill>
                <a:effectLst/>
                <a:latin typeface="Times New Roman" panose="02020603050405020304" pitchFamily="18" charset="0"/>
              </a:rPr>
              <a:t> talk</a:t>
            </a:r>
          </a:p>
          <a:p>
            <a:pPr marL="228600" indent="-228600">
              <a:buAutoNum type="arabicPeriod"/>
            </a:pPr>
            <a:r>
              <a:rPr lang="en-AU" sz="1200" baseline="0" dirty="0">
                <a:solidFill>
                  <a:srgbClr val="000000"/>
                </a:solidFill>
                <a:effectLst/>
                <a:latin typeface="Times New Roman" panose="02020603050405020304" pitchFamily="18" charset="0"/>
              </a:rPr>
              <a:t>May I go out?</a:t>
            </a:r>
          </a:p>
          <a:p>
            <a:pPr marL="0" indent="0">
              <a:buNone/>
            </a:pP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289958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 algn="just">
              <a:spcBef>
                <a:spcPts val="600"/>
              </a:spcBef>
              <a:spcAft>
                <a:spcPts val="600"/>
              </a:spcAft>
              <a:tabLst>
                <a:tab pos="1651000" algn="l"/>
              </a:tabLst>
            </a:pPr>
            <a:r>
              <a:rPr lang="en-AU" sz="1800" dirty="0">
                <a:solidFill>
                  <a:srgbClr val="000000"/>
                </a:solidFill>
                <a:effectLst/>
                <a:latin typeface="Times New Roman" panose="02020603050405020304" pitchFamily="18" charset="0"/>
                <a:ea typeface="Times New Roman" panose="02020603050405020304" pitchFamily="18" charset="0"/>
              </a:rPr>
              <a:t>Play the recording and tell students to listen and point at the corresponding pictures. Play the recording again, pause after each instruction/sentence and ask students to repeat it.</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volunteers to say all the instructions/sentences.</a:t>
            </a:r>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673094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slideMaster" Target="../slideMasters/slideMaster3.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8600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68584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16D47ED-5190-440A-A519-5A250EC635CD}"/>
              </a:ext>
            </a:extLst>
          </p:cNvPr>
          <p:cNvSpPr>
            <a:spLocks noGrp="1"/>
          </p:cNvSpPr>
          <p:nvPr>
            <p:ph type="dt" sz="half" idx="10"/>
          </p:nvPr>
        </p:nvSpPr>
        <p:spPr/>
        <p:txBody>
          <a:bodyPr/>
          <a:lstStyle>
            <a:lvl1pPr>
              <a:defRPr/>
            </a:lvl1pPr>
          </a:lstStyle>
          <a:p>
            <a:pPr>
              <a:defRPr/>
            </a:pPr>
            <a:fld id="{93B164C0-2697-4475-8C0E-0E4A5A2BF236}" type="datetimeFigureOut">
              <a:rPr lang="es-ES"/>
              <a:pPr>
                <a:defRPr/>
              </a:pPr>
              <a:t>27/08/2024</a:t>
            </a:fld>
            <a:endParaRPr lang="es-ES"/>
          </a:p>
        </p:txBody>
      </p:sp>
      <p:sp>
        <p:nvSpPr>
          <p:cNvPr id="5" name="Marcador de pie de página 4">
            <a:extLst>
              <a:ext uri="{FF2B5EF4-FFF2-40B4-BE49-F238E27FC236}">
                <a16:creationId xmlns:a16="http://schemas.microsoft.com/office/drawing/2014/main" id="{7E8F4B55-22C3-4D3A-9276-3CD662219E16}"/>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58AC816-A163-4F27-B9DB-A6E1E5E0E691}"/>
              </a:ext>
            </a:extLst>
          </p:cNvPr>
          <p:cNvSpPr>
            <a:spLocks noGrp="1"/>
          </p:cNvSpPr>
          <p:nvPr>
            <p:ph type="sldNum" sz="quarter" idx="12"/>
          </p:nvPr>
        </p:nvSpPr>
        <p:spPr/>
        <p:txBody>
          <a:bodyPr/>
          <a:lstStyle>
            <a:lvl1pPr>
              <a:defRPr/>
            </a:lvl1pPr>
          </a:lstStyle>
          <a:p>
            <a:fld id="{353CE729-C484-4C03-A235-331B38A1E865}" type="slidenum">
              <a:rPr lang="es-ES" altLang="en-US"/>
              <a:pPr/>
              <a:t>‹#›</a:t>
            </a:fld>
            <a:endParaRPr lang="es-ES" altLang="en-US"/>
          </a:p>
        </p:txBody>
      </p:sp>
    </p:spTree>
    <p:extLst>
      <p:ext uri="{BB962C8B-B14F-4D97-AF65-F5344CB8AC3E}">
        <p14:creationId xmlns:p14="http://schemas.microsoft.com/office/powerpoint/2010/main" val="985754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310017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109232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730791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59365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630699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185053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30776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46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160669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366266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939727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8/27/2024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566718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1479840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270375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2984928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9527928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214846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454712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870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374660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2705584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9551601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6415894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49040893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4255775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51876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885078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7446038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1148937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669572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2302875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1223076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567630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151226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49973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CREDITS: This presentation template was created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including icons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infographics &amp; images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Freepik</a:t>
            </a:r>
            <a:endParaRPr kumimoji="0" sz="1600" b="0" i="0" u="none" strike="noStrike" kern="0" cap="none" spc="0" normalizeH="0" baseline="0" noProof="0">
              <a:ln>
                <a:noFill/>
              </a:ln>
              <a:solidFill>
                <a:srgbClr val="434343"/>
              </a:solidFill>
              <a:effectLst/>
              <a:uLnTx/>
              <a:uFillTx/>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791408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6" name="chimes.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107123576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30156066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77166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56576" y="-14"/>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98419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03261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33" y="2202374"/>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33" y="4326768"/>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0052541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33" y="1647302"/>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7253148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20"/>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309448" y="5791602"/>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359192" y="453728"/>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0398100"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359215" y="3187582"/>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9102480" y="1213216"/>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1884664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21"/>
        <p:cNvGrpSpPr/>
        <p:nvPr/>
      </p:nvGrpSpPr>
      <p:grpSpPr>
        <a:xfrm>
          <a:off x="0" y="0"/>
          <a:ext cx="0" cy="0"/>
          <a:chOff x="0" y="0"/>
          <a:chExt cx="0" cy="0"/>
        </a:xfrm>
      </p:grpSpPr>
      <p:grpSp>
        <p:nvGrpSpPr>
          <p:cNvPr id="922" name="Google Shape;922;p37"/>
          <p:cNvGrpSpPr/>
          <p:nvPr/>
        </p:nvGrpSpPr>
        <p:grpSpPr>
          <a:xfrm rot="10800000">
            <a:off x="11"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31530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6327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7580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9360566"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6875236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2"/>
        <p:cNvGrpSpPr/>
        <p:nvPr/>
      </p:nvGrpSpPr>
      <p:grpSpPr>
        <a:xfrm>
          <a:off x="0" y="0"/>
          <a:ext cx="0" cy="0"/>
          <a:chOff x="0" y="0"/>
          <a:chExt cx="0" cy="0"/>
        </a:xfrm>
      </p:grpSpPr>
      <p:grpSp>
        <p:nvGrpSpPr>
          <p:cNvPr id="943" name="Google Shape;943;p38"/>
          <p:cNvGrpSpPr/>
          <p:nvPr/>
        </p:nvGrpSpPr>
        <p:grpSpPr>
          <a:xfrm>
            <a:off x="-25" y="1057920"/>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536354" y="2413564"/>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336686"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4782481"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0638757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914377">
              <a:buClr>
                <a:srgbClr val="000000"/>
              </a:buClr>
              <a:defRPr/>
            </a:pPr>
            <a:fld id="{B1CF2E77-4E87-4338-A6B2-93E833A84A3C}" type="datetimeFigureOut">
              <a:rPr lang="en-US" sz="1867" kern="0" smtClean="0">
                <a:solidFill>
                  <a:prstClr val="black">
                    <a:tint val="75000"/>
                  </a:prstClr>
                </a:solidFill>
                <a:cs typeface="Arial"/>
                <a:sym typeface="Arial"/>
              </a:rPr>
              <a:pPr defTabSz="914377">
                <a:buClr>
                  <a:srgbClr val="000000"/>
                </a:buClr>
                <a:defRPr/>
              </a:pPr>
              <a:t>8/27/2024</a:t>
            </a:fld>
            <a:endParaRPr lang="en-US" sz="1867"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defTabSz="914377">
              <a:buClr>
                <a:srgbClr val="000000"/>
              </a:buClr>
              <a:defRPr/>
            </a:pPr>
            <a:endParaRPr lang="en-US" sz="1867"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914377">
              <a:buClr>
                <a:srgbClr val="000000"/>
              </a:buClr>
              <a:defRPr/>
            </a:pPr>
            <a:fld id="{796E19DA-92E0-4635-8627-DEB5FDE3EBA8}" type="slidenum">
              <a:rPr lang="en-US" sz="1867" kern="0" smtClean="0">
                <a:solidFill>
                  <a:prstClr val="black">
                    <a:tint val="75000"/>
                  </a:prstClr>
                </a:solidFill>
                <a:cs typeface="Arial"/>
                <a:sym typeface="Arial"/>
              </a:rPr>
              <a:pPr defTabSz="914377">
                <a:buClr>
                  <a:srgbClr val="000000"/>
                </a:buClr>
                <a:defRPr/>
              </a:pPr>
              <a:t>‹#›</a:t>
            </a:fld>
            <a:endParaRPr lang="en-US" sz="1867" kern="0">
              <a:solidFill>
                <a:prstClr val="black">
                  <a:tint val="75000"/>
                </a:prstClr>
              </a:solidFill>
              <a:cs typeface="Arial"/>
              <a:sym typeface="Arial"/>
            </a:endParaRPr>
          </a:p>
        </p:txBody>
      </p:sp>
    </p:spTree>
    <p:extLst>
      <p:ext uri="{BB962C8B-B14F-4D97-AF65-F5344CB8AC3E}">
        <p14:creationId xmlns:p14="http://schemas.microsoft.com/office/powerpoint/2010/main" val="399920954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0839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7143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audio" Target="../media/audio1.wav"/><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audio" Target="../media/audio1.wav"/></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audio" Target="../media/audio1.wav"/><Relationship Id="rId4" Type="http://schemas.openxmlformats.org/officeDocument/2006/relationships/slideLayout" Target="../slideLayouts/slideLayout52.xml"/><Relationship Id="rId9"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50" r:id="rId4"/>
    <p:sldLayoutId id="2147483651" r:id="rId5"/>
    <p:sldLayoutId id="2147483653" r:id="rId6"/>
    <p:sldLayoutId id="2147483654" r:id="rId7"/>
    <p:sldLayoutId id="2147483657" r:id="rId8"/>
    <p:sldLayoutId id="2147483658" r:id="rId9"/>
    <p:sldLayoutId id="2147483659" r:id="rId10"/>
    <p:sldLayoutId id="2147483660"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197D97B6-F3D4-4828-8331-3A697524A176}" type="datetimeFigureOut">
              <a:rPr lang="en-US" smtClean="0">
                <a:solidFill>
                  <a:prstClr val="black">
                    <a:tint val="75000"/>
                  </a:prstClr>
                </a:solidFill>
              </a:rPr>
              <a:pPr defTabSz="914377"/>
              <a:t>8/27/2024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29061E2B-6088-46C5-871F-21F1B14BF20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080453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42452376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Lst>
  <mc:AlternateContent xmlns:mc="http://schemas.openxmlformats.org/markup-compatibility/2006" xmlns:p14="http://schemas.microsoft.com/office/powerpoint/2010/main">
    <mc:Choice Requires="p14">
      <p:transition spd="slow" p14:dur="1500">
        <p:split orient="vert"/>
        <p:sndAc>
          <p:stSnd>
            <p:snd r:embed="rId27" name="chimes.wav"/>
          </p:stSnd>
        </p:sndAc>
      </p:transition>
    </mc:Choice>
    <mc:Fallback xmlns="">
      <p:transition spd="slow">
        <p:split orient="vert"/>
        <p:sndAc>
          <p:stSnd>
            <p:snd r:embed="rId28"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078030337"/>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mc:AlternateContent xmlns:mc="http://schemas.openxmlformats.org/markup-compatibility/2006" xmlns:p14="http://schemas.microsoft.com/office/powerpoint/2010/main">
    <mc:Choice Requires="p14">
      <p:transition spd="slow" p14:dur="1500">
        <p:split orient="vert"/>
        <p:sndAc>
          <p:stSnd>
            <p:snd r:embed="rId9" name="chimes.wav"/>
          </p:stSnd>
        </p:sndAc>
      </p:transition>
    </mc:Choice>
    <mc:Fallback xmlns="">
      <p:transition spd="slow">
        <p:split orient="vert"/>
        <p:sndAc>
          <p:stSnd>
            <p:snd r:embed="rId10"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3.png"/><Relationship Id="rId21" Type="http://schemas.openxmlformats.org/officeDocument/2006/relationships/image" Target="../media/image11.png"/><Relationship Id="rId34" Type="http://schemas.openxmlformats.org/officeDocument/2006/relationships/image" Target="../media/image19.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18.emf"/><Relationship Id="rId38"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24" Type="http://schemas.microsoft.com/office/2007/relationships/hdphoto" Target="../media/hdphoto9.wdp"/><Relationship Id="rId32" Type="http://schemas.microsoft.com/office/2007/relationships/hdphoto" Target="../media/hdphoto12.wdp"/><Relationship Id="rId37" Type="http://schemas.microsoft.com/office/2007/relationships/hdphoto" Target="../media/hdphoto13.wdp"/><Relationship Id="rId5" Type="http://schemas.openxmlformats.org/officeDocument/2006/relationships/image" Target="../media/image2.png"/><Relationship Id="rId15" Type="http://schemas.openxmlformats.org/officeDocument/2006/relationships/image" Target="../media/image8.png"/><Relationship Id="rId23" Type="http://schemas.openxmlformats.org/officeDocument/2006/relationships/image" Target="../media/image12.png"/><Relationship Id="rId28" Type="http://schemas.microsoft.com/office/2007/relationships/hdphoto" Target="../media/hdphoto11.wdp"/><Relationship Id="rId36" Type="http://schemas.openxmlformats.org/officeDocument/2006/relationships/image" Target="../media/image21.png"/><Relationship Id="rId10" Type="http://schemas.microsoft.com/office/2007/relationships/hdphoto" Target="../media/hdphoto2.wdp"/><Relationship Id="rId19" Type="http://schemas.openxmlformats.org/officeDocument/2006/relationships/image" Target="../media/image10.png"/><Relationship Id="rId31"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5.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4.png"/><Relationship Id="rId30" Type="http://schemas.openxmlformats.org/officeDocument/2006/relationships/image" Target="../media/image16.png"/><Relationship Id="rId35" Type="http://schemas.openxmlformats.org/officeDocument/2006/relationships/image" Target="../media/image20.gif"/><Relationship Id="rId8" Type="http://schemas.openxmlformats.org/officeDocument/2006/relationships/image" Target="../media/image4.png"/><Relationship Id="rId3"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image" Target="../media/image50.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51.jpe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51.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2.png"/><Relationship Id="rId5" Type="http://schemas.openxmlformats.org/officeDocument/2006/relationships/image" Target="../media/image51.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2.png"/><Relationship Id="rId5" Type="http://schemas.openxmlformats.org/officeDocument/2006/relationships/image" Target="../media/image51.jpe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image" Target="../media/image51.jpe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7.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2.png"/><Relationship Id="rId5" Type="http://schemas.openxmlformats.org/officeDocument/2006/relationships/image" Target="../media/image59.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2.png"/><Relationship Id="rId5" Type="http://schemas.openxmlformats.org/officeDocument/2006/relationships/image" Target="../media/image59.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0.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60.png"/><Relationship Id="rId5" Type="http://schemas.openxmlformats.org/officeDocument/2006/relationships/image" Target="../media/image22.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0.png"/><Relationship Id="rId5" Type="http://schemas.openxmlformats.org/officeDocument/2006/relationships/image" Target="../media/image22.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3.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22.png"/><Relationship Id="rId5" Type="http://schemas.openxmlformats.org/officeDocument/2006/relationships/image" Target="../media/image63.pn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5.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2.png"/><Relationship Id="rId5" Type="http://schemas.openxmlformats.org/officeDocument/2006/relationships/image" Target="../media/image57.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2.png"/><Relationship Id="rId5" Type="http://schemas.openxmlformats.org/officeDocument/2006/relationships/image" Target="../media/image53.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2.png"/><Relationship Id="rId5" Type="http://schemas.openxmlformats.org/officeDocument/2006/relationships/image" Target="../media/image56.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2.png"/><Relationship Id="rId5" Type="http://schemas.openxmlformats.org/officeDocument/2006/relationships/image" Target="../media/image52.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2.mp3"/><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31.gif"/><Relationship Id="rId5" Type="http://schemas.openxmlformats.org/officeDocument/2006/relationships/notesSlide" Target="../notesSlides/notesSlide3.xml"/><Relationship Id="rId10" Type="http://schemas.openxmlformats.org/officeDocument/2006/relationships/image" Target="../media/image30.png"/><Relationship Id="rId4" Type="http://schemas.openxmlformats.org/officeDocument/2006/relationships/slideLayout" Target="../slideLayouts/slideLayout1.xml"/><Relationship Id="rId9" Type="http://schemas.openxmlformats.org/officeDocument/2006/relationships/image" Target="../media/image32.g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2.png"/><Relationship Id="rId5" Type="http://schemas.openxmlformats.org/officeDocument/2006/relationships/image" Target="../media/image55.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media5.mp3"/><Relationship Id="rId7" Type="http://schemas.openxmlformats.org/officeDocument/2006/relationships/image" Target="../media/image65.jpeg"/><Relationship Id="rId2" Type="http://schemas.microsoft.com/office/2007/relationships/media" Target="../media/media5.mp3"/><Relationship Id="rId1" Type="http://schemas.openxmlformats.org/officeDocument/2006/relationships/tags" Target="../tags/tag29.xml"/><Relationship Id="rId6" Type="http://schemas.openxmlformats.org/officeDocument/2006/relationships/audio" Target="../media/audio1.wav"/><Relationship Id="rId11" Type="http://schemas.openxmlformats.org/officeDocument/2006/relationships/image" Target="../media/image30.png"/><Relationship Id="rId5" Type="http://schemas.openxmlformats.org/officeDocument/2006/relationships/notesSlide" Target="../notesSlides/notesSlide31.xml"/><Relationship Id="rId10" Type="http://schemas.openxmlformats.org/officeDocument/2006/relationships/image" Target="../media/image19.png"/><Relationship Id="rId4" Type="http://schemas.openxmlformats.org/officeDocument/2006/relationships/slideLayout" Target="../slideLayouts/slideLayout48.xml"/><Relationship Id="rId9" Type="http://schemas.openxmlformats.org/officeDocument/2006/relationships/image" Target="../media/image67.pn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3.mp3"/><Relationship Id="rId7" Type="http://schemas.openxmlformats.org/officeDocument/2006/relationships/image" Target="../media/image24.png"/><Relationship Id="rId12" Type="http://schemas.openxmlformats.org/officeDocument/2006/relationships/image" Target="../media/image19.png"/><Relationship Id="rId2" Type="http://schemas.microsoft.com/office/2007/relationships/media" Target="../media/media3.mp3"/><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37.png"/><Relationship Id="rId5" Type="http://schemas.openxmlformats.org/officeDocument/2006/relationships/notesSlide" Target="../notesSlides/notesSlide5.xml"/><Relationship Id="rId10" Type="http://schemas.openxmlformats.org/officeDocument/2006/relationships/image" Target="../media/image36.png"/><Relationship Id="rId4" Type="http://schemas.openxmlformats.org/officeDocument/2006/relationships/slideLayout" Target="../slideLayouts/slideLayout1.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6.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4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22.png"/><Relationship Id="rId10" Type="http://schemas.openxmlformats.org/officeDocument/2006/relationships/image" Target="../media/image43.png"/><Relationship Id="rId4" Type="http://schemas.openxmlformats.org/officeDocument/2006/relationships/notesSlide" Target="../notesSlides/notesSlide7.xml"/><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4.xml"/><Relationship Id="rId7" Type="http://schemas.openxmlformats.org/officeDocument/2006/relationships/image" Target="../media/image45.png"/><Relationship Id="rId12" Type="http://schemas.openxmlformats.org/officeDocument/2006/relationships/image" Target="../media/image3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22.png"/><Relationship Id="rId5" Type="http://schemas.openxmlformats.org/officeDocument/2006/relationships/audio" Target="../media/audio1.wav"/><Relationship Id="rId10" Type="http://schemas.openxmlformats.org/officeDocument/2006/relationships/image" Target="../media/image40.png"/><Relationship Id="rId4" Type="http://schemas.openxmlformats.org/officeDocument/2006/relationships/notesSlide" Target="../notesSlides/notesSlide8.xml"/><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4.mp3"/><Relationship Id="rId7" Type="http://schemas.openxmlformats.org/officeDocument/2006/relationships/image" Target="../media/image49.png"/><Relationship Id="rId2" Type="http://schemas.microsoft.com/office/2007/relationships/media" Target="../media/media4.mp3"/><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notesSlide" Target="../notesSlides/notesSlide9.xml"/><Relationship Id="rId10" Type="http://schemas.openxmlformats.org/officeDocument/2006/relationships/image" Target="../media/image40.png"/><Relationship Id="rId4" Type="http://schemas.openxmlformats.org/officeDocument/2006/relationships/slideLayout" Target="../slideLayouts/slideLayout2.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315"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5567"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11" y="483029"/>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4" y="3964870"/>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4"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2"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5"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40"/>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4197366" y="4085354"/>
            <a:ext cx="1833966" cy="2807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6066281" y="3691290"/>
            <a:ext cx="1518945" cy="2729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5" cstate="print"/>
          <a:stretch>
            <a:fillRect/>
          </a:stretch>
        </p:blipFill>
        <p:spPr>
          <a:xfrm>
            <a:off x="932781" y="857820"/>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30"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defTabSz="914354"/>
              <a:endParaRPr sz="2400"/>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80" y="513509"/>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0633075" y="160528"/>
            <a:ext cx="1429935" cy="685627"/>
          </a:xfrm>
          <a:prstGeom prst="rect">
            <a:avLst/>
          </a:prstGeom>
        </p:spPr>
      </p:pic>
      <p:pic>
        <p:nvPicPr>
          <p:cNvPr id="2" name="图片 2">
            <a:extLst>
              <a:ext uri="{FF2B5EF4-FFF2-40B4-BE49-F238E27FC236}">
                <a16:creationId xmlns:a16="http://schemas.microsoft.com/office/drawing/2014/main" id="{711E147F-AB07-2DF6-3797-0DC651B03929}"/>
              </a:ext>
            </a:extLst>
          </p:cNvPr>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1829891" y="88655"/>
            <a:ext cx="8329112" cy="4241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B2A5C2-1D65-954D-80A3-393EE25CC708}"/>
              </a:ext>
            </a:extLst>
          </p:cNvPr>
          <p:cNvSpPr txBox="1"/>
          <p:nvPr/>
        </p:nvSpPr>
        <p:spPr>
          <a:xfrm>
            <a:off x="3584492" y="1024285"/>
            <a:ext cx="5023016" cy="375487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rPr>
              <a:t>Unit 0</a:t>
            </a:r>
          </a:p>
          <a:p>
            <a:pPr lvl="0" algn="ctr" defTabSz="1219170">
              <a:buClr>
                <a:srgbClr val="000000"/>
              </a:buClr>
              <a:defRPr/>
            </a:pPr>
            <a:r>
              <a:rPr lang="en-US" sz="5400" kern="0" dirty="0">
                <a:solidFill>
                  <a:srgbClr val="FF0000"/>
                </a:solidFill>
                <a:latin typeface="Comic Sans MS" panose="030F0702030302020204" pitchFamily="66" charset="0"/>
                <a:cs typeface="Arial"/>
                <a:sym typeface="Arial"/>
              </a:rPr>
              <a:t>Classroom and </a:t>
            </a:r>
          </a:p>
          <a:p>
            <a:pPr lvl="0" algn="ctr" defTabSz="1219170">
              <a:buClr>
                <a:srgbClr val="000000"/>
              </a:buClr>
              <a:defRPr/>
            </a:pPr>
            <a:r>
              <a:rPr lang="en-US" sz="5400" kern="0" dirty="0">
                <a:solidFill>
                  <a:srgbClr val="FF0000"/>
                </a:solidFill>
                <a:latin typeface="Comic Sans MS" panose="030F0702030302020204" pitchFamily="66" charset="0"/>
                <a:cs typeface="Arial"/>
                <a:sym typeface="Arial"/>
              </a:rPr>
              <a:t>Instructions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000000"/>
              </a:solidFill>
              <a:effectLst/>
              <a:uLnTx/>
              <a:uFillTx/>
              <a:latin typeface="Patrick Hand" panose="020B0604020202020204" charset="0"/>
              <a:ea typeface="+mn-ea"/>
              <a:cs typeface="Arial"/>
              <a:sym typeface="Arial"/>
            </a:endParaRPr>
          </a:p>
        </p:txBody>
      </p:sp>
    </p:spTree>
    <p:extLst>
      <p:ext uri="{BB962C8B-B14F-4D97-AF65-F5344CB8AC3E}">
        <p14:creationId xmlns:p14="http://schemas.microsoft.com/office/powerpoint/2010/main" val="3012972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329184" y="684726"/>
            <a:ext cx="3279648" cy="5109168"/>
          </a:xfrm>
          <a:prstGeom prst="rect">
            <a:avLst/>
          </a:prstGeom>
        </p:spPr>
      </p:pic>
      <p:pic>
        <p:nvPicPr>
          <p:cNvPr id="2" name="图片 17">
            <a:extLst>
              <a:ext uri="{FF2B5EF4-FFF2-40B4-BE49-F238E27FC236}">
                <a16:creationId xmlns:a16="http://schemas.microsoft.com/office/drawing/2014/main" id="{4D5EA5AC-B69D-4B73-BD74-E0CDCF2CA6C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sp>
        <p:nvSpPr>
          <p:cNvPr id="3" name="Rectangle 2">
            <a:extLst>
              <a:ext uri="{FF2B5EF4-FFF2-40B4-BE49-F238E27FC236}">
                <a16:creationId xmlns:a16="http://schemas.microsoft.com/office/drawing/2014/main" id="{2F3D6430-B659-452C-8B44-9986845C3DC1}"/>
              </a:ext>
            </a:extLst>
          </p:cNvPr>
          <p:cNvSpPr/>
          <p:nvPr/>
        </p:nvSpPr>
        <p:spPr>
          <a:xfrm>
            <a:off x="3447987" y="1457827"/>
            <a:ext cx="7007046" cy="1938992"/>
          </a:xfrm>
          <a:prstGeom prst="rect">
            <a:avLst/>
          </a:prstGeom>
          <a:noFill/>
        </p:spPr>
        <p:txBody>
          <a:bodyPr wrap="none" lIns="91440" tIns="45720" rIns="91440" bIns="45720">
            <a:spAutoFit/>
          </a:bodyPr>
          <a:lstStyle/>
          <a:p>
            <a:pPr algn="ctr"/>
            <a:r>
              <a:rPr lang="en-US" sz="6000" b="1" cap="none" spc="0" dirty="0">
                <a:ln w="6600">
                  <a:solidFill>
                    <a:schemeClr val="accent2"/>
                  </a:solidFill>
                  <a:prstDash val="solid"/>
                </a:ln>
                <a:solidFill>
                  <a:srgbClr val="FF0000"/>
                </a:solidFill>
                <a:effectLst>
                  <a:outerShdw blurRad="38100" dist="38100" dir="2700000" algn="tl">
                    <a:srgbClr val="000000">
                      <a:alpha val="43137"/>
                    </a:srgbClr>
                  </a:outerShdw>
                </a:effectLst>
                <a:latin typeface="Comic Sans MS" panose="030F0702030302020204" pitchFamily="66" charset="0"/>
              </a:rPr>
              <a:t>Game: </a:t>
            </a:r>
          </a:p>
          <a:p>
            <a:pPr algn="ctr"/>
            <a:r>
              <a:rPr lang="en-US" sz="6000" b="1" cap="none" spc="0" dirty="0">
                <a:ln w="6600">
                  <a:solidFill>
                    <a:schemeClr val="accent2"/>
                  </a:solidFill>
                  <a:prstDash val="solid"/>
                </a:ln>
                <a:solidFill>
                  <a:srgbClr val="FF0000"/>
                </a:solidFill>
                <a:effectLst>
                  <a:outerShdw blurRad="38100" dist="38100" dir="2700000" algn="tl">
                    <a:srgbClr val="000000">
                      <a:alpha val="43137"/>
                    </a:srgbClr>
                  </a:outerShdw>
                </a:effectLst>
                <a:latin typeface="Comic Sans MS" panose="030F0702030302020204" pitchFamily="66" charset="0"/>
              </a:rPr>
              <a:t>Who says it fast?</a:t>
            </a:r>
          </a:p>
        </p:txBody>
      </p:sp>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68128" y="170506"/>
            <a:ext cx="1875195" cy="878006"/>
          </a:xfrm>
          <a:prstGeom prst="rect">
            <a:avLst/>
          </a:prstGeom>
        </p:spPr>
      </p:pic>
    </p:spTree>
    <p:custDataLst>
      <p:tags r:id="rId1"/>
    </p:custDataLst>
    <p:extLst>
      <p:ext uri="{BB962C8B-B14F-4D97-AF65-F5344CB8AC3E}">
        <p14:creationId xmlns:p14="http://schemas.microsoft.com/office/powerpoint/2010/main" val="24139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FACC73-F43F-4D41-B918-76821E3B22B4}"/>
              </a:ext>
            </a:extLst>
          </p:cNvPr>
          <p:cNvPicPr>
            <a:picLocks noChangeAspect="1"/>
          </p:cNvPicPr>
          <p:nvPr/>
        </p:nvPicPr>
        <p:blipFill>
          <a:blip r:embed="rId6"/>
          <a:stretch>
            <a:fillRect/>
          </a:stretch>
        </p:blipFill>
        <p:spPr>
          <a:xfrm>
            <a:off x="1950720" y="1050914"/>
            <a:ext cx="7534656" cy="4374526"/>
          </a:xfrm>
          <a:prstGeom prst="rect">
            <a:avLst/>
          </a:prstGeom>
          <a:ln>
            <a:noFill/>
          </a:ln>
          <a:effectLst>
            <a:softEdge rad="112500"/>
          </a:effec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spTree>
    <p:custDataLst>
      <p:tags r:id="rId1"/>
    </p:custDataLst>
    <p:extLst>
      <p:ext uri="{BB962C8B-B14F-4D97-AF65-F5344CB8AC3E}">
        <p14:creationId xmlns:p14="http://schemas.microsoft.com/office/powerpoint/2010/main" val="5656948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pic>
        <p:nvPicPr>
          <p:cNvPr id="5" name="Picture 4">
            <a:extLst>
              <a:ext uri="{FF2B5EF4-FFF2-40B4-BE49-F238E27FC236}">
                <a16:creationId xmlns:a16="http://schemas.microsoft.com/office/drawing/2014/main" id="{ED9FB76F-2737-468F-88C8-B89C59F01F07}"/>
              </a:ext>
            </a:extLst>
          </p:cNvPr>
          <p:cNvPicPr>
            <a:picLocks noChangeAspect="1"/>
          </p:cNvPicPr>
          <p:nvPr/>
        </p:nvPicPr>
        <p:blipFill>
          <a:blip r:embed="rId7"/>
          <a:stretch>
            <a:fillRect/>
          </a:stretch>
        </p:blipFill>
        <p:spPr>
          <a:xfrm>
            <a:off x="1950720" y="1063085"/>
            <a:ext cx="7559040" cy="435016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1121794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pic>
        <p:nvPicPr>
          <p:cNvPr id="5" name="Picture 4">
            <a:extLst>
              <a:ext uri="{FF2B5EF4-FFF2-40B4-BE49-F238E27FC236}">
                <a16:creationId xmlns:a16="http://schemas.microsoft.com/office/drawing/2014/main" id="{17CA5902-8052-4BB8-BC47-C408A2894DC1}"/>
              </a:ext>
            </a:extLst>
          </p:cNvPr>
          <p:cNvPicPr>
            <a:picLocks noChangeAspect="1"/>
          </p:cNvPicPr>
          <p:nvPr/>
        </p:nvPicPr>
        <p:blipFill>
          <a:blip r:embed="rId7"/>
          <a:stretch>
            <a:fillRect/>
          </a:stretch>
        </p:blipFill>
        <p:spPr>
          <a:xfrm>
            <a:off x="1938529" y="1013732"/>
            <a:ext cx="7583424" cy="44239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8312827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pic>
        <p:nvPicPr>
          <p:cNvPr id="5" name="Picture 4">
            <a:extLst>
              <a:ext uri="{FF2B5EF4-FFF2-40B4-BE49-F238E27FC236}">
                <a16:creationId xmlns:a16="http://schemas.microsoft.com/office/drawing/2014/main" id="{7A43B2DE-08B8-4CD6-B951-325C50B1300A}"/>
              </a:ext>
            </a:extLst>
          </p:cNvPr>
          <p:cNvPicPr>
            <a:picLocks noChangeAspect="1"/>
          </p:cNvPicPr>
          <p:nvPr/>
        </p:nvPicPr>
        <p:blipFill>
          <a:blip r:embed="rId7"/>
          <a:stretch>
            <a:fillRect/>
          </a:stretch>
        </p:blipFill>
        <p:spPr>
          <a:xfrm>
            <a:off x="1938528" y="1050915"/>
            <a:ext cx="7607807" cy="438671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4134689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pic>
        <p:nvPicPr>
          <p:cNvPr id="5" name="Picture 4">
            <a:extLst>
              <a:ext uri="{FF2B5EF4-FFF2-40B4-BE49-F238E27FC236}">
                <a16:creationId xmlns:a16="http://schemas.microsoft.com/office/drawing/2014/main" id="{81FC1139-1104-42D4-A188-9AB3FB0E89AE}"/>
              </a:ext>
            </a:extLst>
          </p:cNvPr>
          <p:cNvPicPr>
            <a:picLocks noChangeAspect="1"/>
          </p:cNvPicPr>
          <p:nvPr/>
        </p:nvPicPr>
        <p:blipFill>
          <a:blip r:embed="rId7"/>
          <a:stretch>
            <a:fillRect/>
          </a:stretch>
        </p:blipFill>
        <p:spPr>
          <a:xfrm>
            <a:off x="1914144" y="977673"/>
            <a:ext cx="7595616" cy="443557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6823920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pic>
        <p:nvPicPr>
          <p:cNvPr id="5" name="Picture 4">
            <a:extLst>
              <a:ext uri="{FF2B5EF4-FFF2-40B4-BE49-F238E27FC236}">
                <a16:creationId xmlns:a16="http://schemas.microsoft.com/office/drawing/2014/main" id="{0590FAEC-B7F3-48EC-9269-F33919CC2BB3}"/>
              </a:ext>
            </a:extLst>
          </p:cNvPr>
          <p:cNvPicPr>
            <a:picLocks noChangeAspect="1"/>
          </p:cNvPicPr>
          <p:nvPr/>
        </p:nvPicPr>
        <p:blipFill>
          <a:blip r:embed="rId7"/>
          <a:stretch>
            <a:fillRect/>
          </a:stretch>
        </p:blipFill>
        <p:spPr>
          <a:xfrm>
            <a:off x="1938528" y="1050915"/>
            <a:ext cx="7595616" cy="439890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7041173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13549" y="-136884"/>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919925" y="26805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120974" y="1373816"/>
            <a:ext cx="29434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Practice</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pic>
        <p:nvPicPr>
          <p:cNvPr id="21" name="图片 60">
            <a:extLst>
              <a:ext uri="{FF2B5EF4-FFF2-40B4-BE49-F238E27FC236}">
                <a16:creationId xmlns:a16="http://schemas.microsoft.com/office/drawing/2014/main" id="{B99DFFDB-BE22-4057-9977-C2E1A4EAB14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607375" y="1161178"/>
            <a:ext cx="2107425" cy="1433048"/>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2677513" y="3442015"/>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Task 2: Match and say</a:t>
            </a:r>
            <a:endParaRPr lang="en-US" sz="4000" b="1" cap="none" spc="0" dirty="0">
              <a:ln w="22225">
                <a:solidFill>
                  <a:schemeClr val="accent2"/>
                </a:solidFill>
                <a:prstDash val="solid"/>
              </a:ln>
              <a:solidFill>
                <a:srgbClr val="FF0000"/>
              </a:solidFill>
              <a:effectLst/>
              <a:latin typeface="Comic Sans MS" panose="030F0702030302020204" pitchFamily="66" charset="0"/>
            </a:endParaRP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36820" y="51308"/>
            <a:ext cx="1806504" cy="996907"/>
          </a:xfrm>
          <a:prstGeom prst="rect">
            <a:avLst/>
          </a:prstGeom>
        </p:spPr>
      </p:pic>
    </p:spTree>
    <p:custDataLst>
      <p:tags r:id="rId1"/>
    </p:custDataLst>
    <p:extLst>
      <p:ext uri="{BB962C8B-B14F-4D97-AF65-F5344CB8AC3E}">
        <p14:creationId xmlns:p14="http://schemas.microsoft.com/office/powerpoint/2010/main" val="22888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945082"/>
            <a:ext cx="12167616" cy="5912918"/>
          </a:xfrm>
          <a:prstGeom prst="rect">
            <a:avLst/>
          </a:prstGeom>
        </p:spPr>
      </p:pic>
      <p:sp>
        <p:nvSpPr>
          <p:cNvPr id="4" name="Rectangle 3">
            <a:extLst>
              <a:ext uri="{FF2B5EF4-FFF2-40B4-BE49-F238E27FC236}">
                <a16:creationId xmlns:a16="http://schemas.microsoft.com/office/drawing/2014/main" id="{B5D71FB9-08D7-4EF3-8027-BEC30369F2C1}"/>
              </a:ext>
            </a:extLst>
          </p:cNvPr>
          <p:cNvSpPr/>
          <p:nvPr/>
        </p:nvSpPr>
        <p:spPr>
          <a:xfrm>
            <a:off x="3791712" y="185127"/>
            <a:ext cx="7150257" cy="861774"/>
          </a:xfrm>
          <a:prstGeom prst="rect">
            <a:avLst/>
          </a:prstGeom>
          <a:noFill/>
        </p:spPr>
        <p:txBody>
          <a:bodyPr wrap="square" lIns="91440" tIns="45720" rIns="91440" bIns="45720">
            <a:spAutoFit/>
          </a:bodyPr>
          <a:lstStyle/>
          <a:p>
            <a:r>
              <a:rPr lang="en-US" sz="5000" b="1" dirty="0">
                <a:ln w="22225">
                  <a:solidFill>
                    <a:schemeClr val="accent2"/>
                  </a:solidFill>
                  <a:prstDash val="solid"/>
                </a:ln>
                <a:solidFill>
                  <a:schemeClr val="accent2">
                    <a:lumMod val="40000"/>
                    <a:lumOff val="60000"/>
                  </a:schemeClr>
                </a:solidFill>
                <a:latin typeface="Comic Sans MS" panose="030F0702030302020204" pitchFamily="66" charset="0"/>
              </a:rPr>
              <a:t>Let’s check!</a:t>
            </a:r>
          </a:p>
        </p:txBody>
      </p:sp>
      <p:sp>
        <p:nvSpPr>
          <p:cNvPr id="5" name="Freeform: Shape 4">
            <a:extLst>
              <a:ext uri="{FF2B5EF4-FFF2-40B4-BE49-F238E27FC236}">
                <a16:creationId xmlns:a16="http://schemas.microsoft.com/office/drawing/2014/main" id="{B3894BAB-AE12-45C6-86B8-E07EBEE1C534}"/>
              </a:ext>
            </a:extLst>
          </p:cNvPr>
          <p:cNvSpPr/>
          <p:nvPr/>
        </p:nvSpPr>
        <p:spPr>
          <a:xfrm>
            <a:off x="4876800" y="3024162"/>
            <a:ext cx="3352800" cy="1365746"/>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A94D6DAC-7953-4EC5-A370-2653DCB987C1}"/>
              </a:ext>
            </a:extLst>
          </p:cNvPr>
          <p:cNvSpPr/>
          <p:nvPr/>
        </p:nvSpPr>
        <p:spPr>
          <a:xfrm>
            <a:off x="4876800" y="3742945"/>
            <a:ext cx="3352800" cy="1401622"/>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2AA74AE0-B8B9-4CCB-98F2-B0D94264AF91}"/>
              </a:ext>
            </a:extLst>
          </p:cNvPr>
          <p:cNvSpPr/>
          <p:nvPr/>
        </p:nvSpPr>
        <p:spPr>
          <a:xfrm>
            <a:off x="4351061" y="4465210"/>
            <a:ext cx="3976076" cy="1398140"/>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8AA3826-7708-410F-8ABE-E53D6D6F2670}"/>
              </a:ext>
            </a:extLst>
          </p:cNvPr>
          <p:cNvSpPr/>
          <p:nvPr/>
        </p:nvSpPr>
        <p:spPr>
          <a:xfrm flipV="1">
            <a:off x="4767071" y="3742944"/>
            <a:ext cx="3462529" cy="1483097"/>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A0FDC94-1349-4064-8A28-9725E2F34E92}"/>
              </a:ext>
            </a:extLst>
          </p:cNvPr>
          <p:cNvSpPr/>
          <p:nvPr/>
        </p:nvSpPr>
        <p:spPr>
          <a:xfrm flipV="1">
            <a:off x="4596385" y="2373946"/>
            <a:ext cx="3633216" cy="3636710"/>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55808" y="97536"/>
            <a:ext cx="1375323" cy="847546"/>
          </a:xfrm>
          <a:prstGeom prst="rect">
            <a:avLst/>
          </a:prstGeom>
        </p:spPr>
      </p:pic>
    </p:spTree>
    <p:custDataLst>
      <p:tags r:id="rId1"/>
    </p:custDataLst>
    <p:extLst>
      <p:ext uri="{BB962C8B-B14F-4D97-AF65-F5344CB8AC3E}">
        <p14:creationId xmlns:p14="http://schemas.microsoft.com/office/powerpoint/2010/main" val="171700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945082"/>
            <a:ext cx="12167616" cy="5912918"/>
          </a:xfrm>
          <a:prstGeom prst="rect">
            <a:avLst/>
          </a:prstGeom>
        </p:spPr>
      </p:pic>
      <p:sp>
        <p:nvSpPr>
          <p:cNvPr id="4" name="Rectangle 3">
            <a:extLst>
              <a:ext uri="{FF2B5EF4-FFF2-40B4-BE49-F238E27FC236}">
                <a16:creationId xmlns:a16="http://schemas.microsoft.com/office/drawing/2014/main" id="{B5D71FB9-08D7-4EF3-8027-BEC30369F2C1}"/>
              </a:ext>
            </a:extLst>
          </p:cNvPr>
          <p:cNvSpPr/>
          <p:nvPr/>
        </p:nvSpPr>
        <p:spPr>
          <a:xfrm>
            <a:off x="2365248" y="182995"/>
            <a:ext cx="7150257" cy="861774"/>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Game: Let’s </a:t>
            </a:r>
            <a:r>
              <a:rPr lang="en-US" sz="5000" b="1" dirty="0">
                <a:ln w="22225">
                  <a:solidFill>
                    <a:srgbClr val="C0504D"/>
                  </a:solidFill>
                  <a:prstDash val="solid"/>
                </a:ln>
                <a:solidFill>
                  <a:srgbClr val="C0504D">
                    <a:lumMod val="40000"/>
                    <a:lumOff val="60000"/>
                  </a:srgbClr>
                </a:solidFill>
                <a:latin typeface="Comic Sans MS" panose="030F0702030302020204" pitchFamily="66" charset="0"/>
                <a:ea typeface="微软雅黑"/>
              </a:rPr>
              <a:t>make it</a:t>
            </a:r>
            <a:r>
              <a:rPr kumimoji="0" lang="en-US" sz="5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a:t>
            </a:r>
          </a:p>
        </p:txBody>
      </p:sp>
      <p:sp>
        <p:nvSpPr>
          <p:cNvPr id="5" name="Freeform: Shape 4">
            <a:extLst>
              <a:ext uri="{FF2B5EF4-FFF2-40B4-BE49-F238E27FC236}">
                <a16:creationId xmlns:a16="http://schemas.microsoft.com/office/drawing/2014/main" id="{B3894BAB-AE12-45C6-86B8-E07EBEE1C534}"/>
              </a:ext>
            </a:extLst>
          </p:cNvPr>
          <p:cNvSpPr/>
          <p:nvPr/>
        </p:nvSpPr>
        <p:spPr>
          <a:xfrm>
            <a:off x="4876800" y="3024162"/>
            <a:ext cx="3352800" cy="1365746"/>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7" name="Freeform: Shape 6">
            <a:extLst>
              <a:ext uri="{FF2B5EF4-FFF2-40B4-BE49-F238E27FC236}">
                <a16:creationId xmlns:a16="http://schemas.microsoft.com/office/drawing/2014/main" id="{A94D6DAC-7953-4EC5-A370-2653DCB987C1}"/>
              </a:ext>
            </a:extLst>
          </p:cNvPr>
          <p:cNvSpPr/>
          <p:nvPr/>
        </p:nvSpPr>
        <p:spPr>
          <a:xfrm>
            <a:off x="4876800" y="3742945"/>
            <a:ext cx="3352800" cy="1401622"/>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Freeform: Shape 7">
            <a:extLst>
              <a:ext uri="{FF2B5EF4-FFF2-40B4-BE49-F238E27FC236}">
                <a16:creationId xmlns:a16="http://schemas.microsoft.com/office/drawing/2014/main" id="{2AA74AE0-B8B9-4CCB-98F2-B0D94264AF91}"/>
              </a:ext>
            </a:extLst>
          </p:cNvPr>
          <p:cNvSpPr/>
          <p:nvPr/>
        </p:nvSpPr>
        <p:spPr>
          <a:xfrm>
            <a:off x="4351061" y="4465210"/>
            <a:ext cx="3976076" cy="1398140"/>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Freeform: Shape 9">
            <a:extLst>
              <a:ext uri="{FF2B5EF4-FFF2-40B4-BE49-F238E27FC236}">
                <a16:creationId xmlns:a16="http://schemas.microsoft.com/office/drawing/2014/main" id="{A8AA3826-7708-410F-8ABE-E53D6D6F2670}"/>
              </a:ext>
            </a:extLst>
          </p:cNvPr>
          <p:cNvSpPr/>
          <p:nvPr/>
        </p:nvSpPr>
        <p:spPr>
          <a:xfrm flipV="1">
            <a:off x="4767071" y="3742944"/>
            <a:ext cx="3462529" cy="1483097"/>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Freeform: Shape 10">
            <a:extLst>
              <a:ext uri="{FF2B5EF4-FFF2-40B4-BE49-F238E27FC236}">
                <a16:creationId xmlns:a16="http://schemas.microsoft.com/office/drawing/2014/main" id="{1A0FDC94-1349-4064-8A28-9725E2F34E92}"/>
              </a:ext>
            </a:extLst>
          </p:cNvPr>
          <p:cNvSpPr/>
          <p:nvPr/>
        </p:nvSpPr>
        <p:spPr>
          <a:xfrm flipV="1">
            <a:off x="4596385" y="2373946"/>
            <a:ext cx="3633216" cy="3636710"/>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55808" y="97536"/>
            <a:ext cx="1375323" cy="847546"/>
          </a:xfrm>
          <a:prstGeom prst="rect">
            <a:avLst/>
          </a:prstGeom>
        </p:spPr>
      </p:pic>
    </p:spTree>
    <p:custDataLst>
      <p:tags r:id="rId1"/>
    </p:custDataLst>
    <p:extLst>
      <p:ext uri="{BB962C8B-B14F-4D97-AF65-F5344CB8AC3E}">
        <p14:creationId xmlns:p14="http://schemas.microsoft.com/office/powerpoint/2010/main" val="327522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63252" y="332000"/>
            <a:ext cx="6671120" cy="3944731"/>
          </a:xfrm>
          <a:prstGeom prst="rect">
            <a:avLst/>
          </a:prstGeom>
        </p:spPr>
      </p:pic>
      <p:pic>
        <p:nvPicPr>
          <p:cNvPr id="57" name="图片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29603" y="1414819"/>
            <a:ext cx="2521764" cy="1730263"/>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pic>
        <p:nvPicPr>
          <p:cNvPr id="70" name="图片 6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4382391" y="1397361"/>
            <a:ext cx="3752950"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omic Sans MS" panose="030F0702030302020204" pitchFamily="66" charset="0"/>
              </a:rPr>
              <a:t>Warm up </a:t>
            </a:r>
          </a:p>
          <a:p>
            <a:pPr algn="ctr"/>
            <a:r>
              <a:rPr lang="en-US" sz="5400" b="1" cap="none" spc="0" dirty="0">
                <a:ln w="22225">
                  <a:solidFill>
                    <a:schemeClr val="accent2"/>
                  </a:solidFill>
                  <a:prstDash val="solid"/>
                </a:ln>
                <a:solidFill>
                  <a:schemeClr val="accent2">
                    <a:lumMod val="40000"/>
                    <a:lumOff val="60000"/>
                  </a:schemeClr>
                </a:solidFill>
                <a:effectLst/>
                <a:latin typeface="Comic Sans MS" panose="030F0702030302020204" pitchFamily="66" charset="0"/>
              </a:rPr>
              <a:t>and review</a:t>
            </a:r>
          </a:p>
        </p:txBody>
      </p:sp>
      <p:pic>
        <p:nvPicPr>
          <p:cNvPr id="22" name="Picture 21"/>
          <p:cNvPicPr>
            <a:picLocks noChangeAspect="1"/>
          </p:cNvPicPr>
          <p:nvPr/>
        </p:nvPicPr>
        <p:blipFill>
          <a:blip r:embed="rId10"/>
          <a:stretch>
            <a:fillRect/>
          </a:stretch>
        </p:blipFill>
        <p:spPr>
          <a:xfrm>
            <a:off x="10654263" y="176375"/>
            <a:ext cx="1427617" cy="742162"/>
          </a:xfrm>
          <a:prstGeom prst="rect">
            <a:avLst/>
          </a:prstGeom>
        </p:spPr>
      </p:pic>
    </p:spTree>
    <p:custDataLst>
      <p:tags r:id="rId1"/>
    </p:custDataLst>
    <p:extLst>
      <p:ext uri="{BB962C8B-B14F-4D97-AF65-F5344CB8AC3E}">
        <p14:creationId xmlns:p14="http://schemas.microsoft.com/office/powerpoint/2010/main" val="790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238" y="3161341"/>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73365" y="-176632"/>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988467" y="2633272"/>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607313" y="1436049"/>
            <a:ext cx="29434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Practice</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pic>
        <p:nvPicPr>
          <p:cNvPr id="21" name="图片 60">
            <a:extLst>
              <a:ext uri="{FF2B5EF4-FFF2-40B4-BE49-F238E27FC236}">
                <a16:creationId xmlns:a16="http://schemas.microsoft.com/office/drawing/2014/main" id="{B99DFFDB-BE22-4057-9977-C2E1A4EAB14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112661" y="1146526"/>
            <a:ext cx="2107425" cy="1433048"/>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3607554" y="3321285"/>
            <a:ext cx="7150257" cy="769441"/>
          </a:xfrm>
          <a:prstGeom prst="rect">
            <a:avLst/>
          </a:prstGeom>
          <a:noFill/>
        </p:spPr>
        <p:txBody>
          <a:bodyPr wrap="square" lIns="91440" tIns="45720" rIns="91440" bIns="45720">
            <a:spAutoFit/>
          </a:bodyPr>
          <a:lstStyle/>
          <a:p>
            <a:r>
              <a:rPr lang="en-US" sz="4400" b="1" dirty="0">
                <a:ln w="22225">
                  <a:solidFill>
                    <a:schemeClr val="accent2"/>
                  </a:solidFill>
                  <a:prstDash val="solid"/>
                </a:ln>
                <a:solidFill>
                  <a:srgbClr val="FF0000"/>
                </a:solidFill>
                <a:latin typeface="Comic Sans MS" panose="030F0702030302020204" pitchFamily="66" charset="0"/>
                <a:cs typeface="Calibri" panose="020F0502020204030204" pitchFamily="34" charset="0"/>
              </a:rPr>
              <a:t>Task 3: Let’s play</a:t>
            </a: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70872" y="170506"/>
            <a:ext cx="1072451" cy="514220"/>
          </a:xfrm>
          <a:prstGeom prst="rect">
            <a:avLst/>
          </a:prstGeom>
        </p:spPr>
      </p:pic>
    </p:spTree>
    <p:custDataLst>
      <p:tags r:id="rId1"/>
    </p:custDataLst>
    <p:extLst>
      <p:ext uri="{BB962C8B-B14F-4D97-AF65-F5344CB8AC3E}">
        <p14:creationId xmlns:p14="http://schemas.microsoft.com/office/powerpoint/2010/main" val="164456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D71FB9-08D7-4EF3-8027-BEC30369F2C1}"/>
              </a:ext>
            </a:extLst>
          </p:cNvPr>
          <p:cNvSpPr/>
          <p:nvPr/>
        </p:nvSpPr>
        <p:spPr>
          <a:xfrm>
            <a:off x="453995" y="239171"/>
            <a:ext cx="7458613" cy="861774"/>
          </a:xfrm>
          <a:prstGeom prst="rect">
            <a:avLst/>
          </a:prstGeom>
          <a:noFill/>
        </p:spPr>
        <p:txBody>
          <a:bodyPr wrap="square" lIns="91440" tIns="45720" rIns="91440" bIns="45720">
            <a:spAutoFit/>
          </a:bodyPr>
          <a:lstStyle/>
          <a:p>
            <a:r>
              <a:rPr lang="en-US" sz="5000" b="1" dirty="0">
                <a:ln w="22225">
                  <a:solidFill>
                    <a:schemeClr val="accent2"/>
                  </a:solidFill>
                  <a:prstDash val="solid"/>
                </a:ln>
                <a:solidFill>
                  <a:schemeClr val="accent2">
                    <a:lumMod val="40000"/>
                    <a:lumOff val="60000"/>
                  </a:schemeClr>
                </a:solidFill>
                <a:latin typeface="Comic Sans MS" panose="030F0702030302020204" pitchFamily="66" charset="0"/>
              </a:rPr>
              <a:t>Let’s play!</a:t>
            </a:r>
          </a:p>
        </p:txBody>
      </p:sp>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1008" y="170506"/>
            <a:ext cx="1692315" cy="829238"/>
          </a:xfrm>
          <a:prstGeom prst="rect">
            <a:avLst/>
          </a:prstGeom>
        </p:spPr>
      </p:pic>
      <p:pic>
        <p:nvPicPr>
          <p:cNvPr id="3" name="Picture 2"/>
          <p:cNvPicPr>
            <a:picLocks noChangeAspect="1"/>
          </p:cNvPicPr>
          <p:nvPr/>
        </p:nvPicPr>
        <p:blipFill>
          <a:blip r:embed="rId6"/>
          <a:stretch>
            <a:fillRect/>
          </a:stretch>
        </p:blipFill>
        <p:spPr>
          <a:xfrm>
            <a:off x="2989070" y="1282390"/>
            <a:ext cx="3052163" cy="5483669"/>
          </a:xfrm>
          <a:prstGeom prst="rect">
            <a:avLst/>
          </a:prstGeom>
        </p:spPr>
      </p:pic>
      <p:sp>
        <p:nvSpPr>
          <p:cNvPr id="8" name="Speech Bubble: Rectangle with Corners Rounded 11">
            <a:extLst>
              <a:ext uri="{FF2B5EF4-FFF2-40B4-BE49-F238E27FC236}">
                <a16:creationId xmlns:a16="http://schemas.microsoft.com/office/drawing/2014/main" id="{D6B286F2-E371-4D8B-B31D-2C7CC98AE7E3}"/>
              </a:ext>
            </a:extLst>
          </p:cNvPr>
          <p:cNvSpPr/>
          <p:nvPr/>
        </p:nvSpPr>
        <p:spPr>
          <a:xfrm>
            <a:off x="453995" y="1658802"/>
            <a:ext cx="2078736" cy="1087838"/>
          </a:xfrm>
          <a:prstGeom prst="wedgeRoundRectCallout">
            <a:avLst>
              <a:gd name="adj1" fmla="val 83297"/>
              <a:gd name="adj2" fmla="val 4568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Go…</a:t>
            </a:r>
          </a:p>
        </p:txBody>
      </p:sp>
      <p:pic>
        <p:nvPicPr>
          <p:cNvPr id="5" name="Picture 4"/>
          <p:cNvPicPr>
            <a:picLocks noChangeAspect="1"/>
          </p:cNvPicPr>
          <p:nvPr/>
        </p:nvPicPr>
        <p:blipFill>
          <a:blip r:embed="rId7"/>
          <a:stretch>
            <a:fillRect/>
          </a:stretch>
        </p:blipFill>
        <p:spPr>
          <a:xfrm>
            <a:off x="6400801" y="1658802"/>
            <a:ext cx="3311912" cy="5018049"/>
          </a:xfrm>
          <a:prstGeom prst="rect">
            <a:avLst/>
          </a:prstGeom>
        </p:spPr>
      </p:pic>
      <p:sp>
        <p:nvSpPr>
          <p:cNvPr id="13" name="Speech Bubble: Rectangle with Corners Rounded 12">
            <a:extLst>
              <a:ext uri="{FF2B5EF4-FFF2-40B4-BE49-F238E27FC236}">
                <a16:creationId xmlns:a16="http://schemas.microsoft.com/office/drawing/2014/main" id="{3EB393ED-6509-4BE6-ABB8-74F0D422CE7E}"/>
              </a:ext>
            </a:extLst>
          </p:cNvPr>
          <p:cNvSpPr/>
          <p:nvPr/>
        </p:nvSpPr>
        <p:spPr>
          <a:xfrm>
            <a:off x="9359159" y="1658802"/>
            <a:ext cx="1784980" cy="1182623"/>
          </a:xfrm>
          <a:prstGeom prst="wedgeRoundRectCallout">
            <a:avLst>
              <a:gd name="adj1" fmla="val -68441"/>
              <a:gd name="adj2" fmla="val 1097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out.</a:t>
            </a:r>
          </a:p>
        </p:txBody>
      </p:sp>
    </p:spTree>
    <p:custDataLst>
      <p:tags r:id="rId1"/>
    </p:custDataLst>
    <p:extLst>
      <p:ext uri="{BB962C8B-B14F-4D97-AF65-F5344CB8AC3E}">
        <p14:creationId xmlns:p14="http://schemas.microsoft.com/office/powerpoint/2010/main" val="80876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D71FB9-08D7-4EF3-8027-BEC30369F2C1}"/>
              </a:ext>
            </a:extLst>
          </p:cNvPr>
          <p:cNvSpPr/>
          <p:nvPr/>
        </p:nvSpPr>
        <p:spPr>
          <a:xfrm>
            <a:off x="453995" y="239171"/>
            <a:ext cx="7458613" cy="861774"/>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Let’s play!</a:t>
            </a:r>
          </a:p>
        </p:txBody>
      </p:sp>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1008" y="170506"/>
            <a:ext cx="1692315" cy="829238"/>
          </a:xfrm>
          <a:prstGeom prst="rect">
            <a:avLst/>
          </a:prstGeom>
        </p:spPr>
      </p:pic>
      <p:pic>
        <p:nvPicPr>
          <p:cNvPr id="3" name="Picture 2"/>
          <p:cNvPicPr>
            <a:picLocks noChangeAspect="1"/>
          </p:cNvPicPr>
          <p:nvPr/>
        </p:nvPicPr>
        <p:blipFill>
          <a:blip r:embed="rId6"/>
          <a:stretch>
            <a:fillRect/>
          </a:stretch>
        </p:blipFill>
        <p:spPr>
          <a:xfrm>
            <a:off x="2989070" y="1282390"/>
            <a:ext cx="3052163" cy="5483669"/>
          </a:xfrm>
          <a:prstGeom prst="rect">
            <a:avLst/>
          </a:prstGeom>
        </p:spPr>
      </p:pic>
      <p:sp>
        <p:nvSpPr>
          <p:cNvPr id="8" name="Speech Bubble: Rectangle with Corners Rounded 11">
            <a:extLst>
              <a:ext uri="{FF2B5EF4-FFF2-40B4-BE49-F238E27FC236}">
                <a16:creationId xmlns:a16="http://schemas.microsoft.com/office/drawing/2014/main" id="{D6B286F2-E371-4D8B-B31D-2C7CC98AE7E3}"/>
              </a:ext>
            </a:extLst>
          </p:cNvPr>
          <p:cNvSpPr/>
          <p:nvPr/>
        </p:nvSpPr>
        <p:spPr>
          <a:xfrm>
            <a:off x="453995" y="1658802"/>
            <a:ext cx="2078736" cy="1087838"/>
          </a:xfrm>
          <a:prstGeom prst="wedgeRoundRectCallout">
            <a:avLst>
              <a:gd name="adj1" fmla="val 83297"/>
              <a:gd name="adj2" fmla="val 4568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omic Sans MS" panose="030F0702030302020204" pitchFamily="66" charset="0"/>
                <a:ea typeface="微软雅黑"/>
              </a:rPr>
              <a:t>Stand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mic Sans MS" panose="030F0702030302020204" pitchFamily="66" charset="0"/>
                <a:ea typeface="微软雅黑"/>
              </a:rPr>
              <a:t>…</a:t>
            </a:r>
          </a:p>
        </p:txBody>
      </p:sp>
      <p:pic>
        <p:nvPicPr>
          <p:cNvPr id="5" name="Picture 4"/>
          <p:cNvPicPr>
            <a:picLocks noChangeAspect="1"/>
          </p:cNvPicPr>
          <p:nvPr/>
        </p:nvPicPr>
        <p:blipFill>
          <a:blip r:embed="rId7"/>
          <a:stretch>
            <a:fillRect/>
          </a:stretch>
        </p:blipFill>
        <p:spPr>
          <a:xfrm>
            <a:off x="6400801" y="1658802"/>
            <a:ext cx="3311912" cy="5018049"/>
          </a:xfrm>
          <a:prstGeom prst="rect">
            <a:avLst/>
          </a:prstGeom>
        </p:spPr>
      </p:pic>
      <p:sp>
        <p:nvSpPr>
          <p:cNvPr id="13" name="Speech Bubble: Rectangle with Corners Rounded 12">
            <a:extLst>
              <a:ext uri="{FF2B5EF4-FFF2-40B4-BE49-F238E27FC236}">
                <a16:creationId xmlns:a16="http://schemas.microsoft.com/office/drawing/2014/main" id="{3EB393ED-6509-4BE6-ABB8-74F0D422CE7E}"/>
              </a:ext>
            </a:extLst>
          </p:cNvPr>
          <p:cNvSpPr/>
          <p:nvPr/>
        </p:nvSpPr>
        <p:spPr>
          <a:xfrm>
            <a:off x="9359159" y="1658802"/>
            <a:ext cx="1784980" cy="1182623"/>
          </a:xfrm>
          <a:prstGeom prst="wedgeRoundRectCallout">
            <a:avLst>
              <a:gd name="adj1" fmla="val -68441"/>
              <a:gd name="adj2" fmla="val 1097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mic Sans MS" panose="030F0702030302020204" pitchFamily="66" charset="0"/>
                <a:ea typeface="微软雅黑"/>
                <a:cs typeface="+mn-cs"/>
              </a:rPr>
              <a:t>up.</a:t>
            </a:r>
          </a:p>
        </p:txBody>
      </p:sp>
    </p:spTree>
    <p:custDataLst>
      <p:tags r:id="rId1"/>
    </p:custDataLst>
    <p:extLst>
      <p:ext uri="{BB962C8B-B14F-4D97-AF65-F5344CB8AC3E}">
        <p14:creationId xmlns:p14="http://schemas.microsoft.com/office/powerpoint/2010/main" val="17676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46" y="2487105"/>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197808" y="3955299"/>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63189" y="-208871"/>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878739" y="2645464"/>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960029" y="1389691"/>
            <a:ext cx="3921266"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Production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2479" y="192304"/>
            <a:ext cx="4465329" cy="2328677"/>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3467678" y="3411657"/>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Game: Simon says</a:t>
            </a:r>
          </a:p>
        </p:txBody>
      </p:sp>
      <p:pic>
        <p:nvPicPr>
          <p:cNvPr id="36" name="图片 65">
            <a:extLst>
              <a:ext uri="{FF2B5EF4-FFF2-40B4-BE49-F238E27FC236}">
                <a16:creationId xmlns:a16="http://schemas.microsoft.com/office/drawing/2014/main" id="{44AE5A3C-3E64-4046-9779-44221E598C70}"/>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900281" y="1222916"/>
            <a:ext cx="2110005" cy="1399211"/>
          </a:xfrm>
          <a:custGeom>
            <a:avLst/>
            <a:gdLst>
              <a:gd name="connsiteX0" fmla="*/ 0 w 4351728"/>
              <a:gd name="connsiteY0" fmla="*/ 0 h 2885770"/>
              <a:gd name="connsiteX1" fmla="*/ 2684410 w 4351728"/>
              <a:gd name="connsiteY1" fmla="*/ 0 h 2885770"/>
              <a:gd name="connsiteX2" fmla="*/ 2684410 w 4351728"/>
              <a:gd name="connsiteY2" fmla="*/ 206739 h 2885770"/>
              <a:gd name="connsiteX3" fmla="*/ 4351728 w 4351728"/>
              <a:gd name="connsiteY3" fmla="*/ 206739 h 2885770"/>
              <a:gd name="connsiteX4" fmla="*/ 4351728 w 4351728"/>
              <a:gd name="connsiteY4" fmla="*/ 2885770 h 2885770"/>
              <a:gd name="connsiteX5" fmla="*/ 0 w 4351728"/>
              <a:gd name="connsiteY5" fmla="*/ 2885770 h 28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1728" h="2885770">
                <a:moveTo>
                  <a:pt x="0" y="0"/>
                </a:moveTo>
                <a:lnTo>
                  <a:pt x="2684410" y="0"/>
                </a:lnTo>
                <a:lnTo>
                  <a:pt x="2684410" y="206739"/>
                </a:lnTo>
                <a:lnTo>
                  <a:pt x="4351728" y="206739"/>
                </a:lnTo>
                <a:lnTo>
                  <a:pt x="4351728" y="2885770"/>
                </a:lnTo>
                <a:lnTo>
                  <a:pt x="0" y="2885770"/>
                </a:lnTo>
                <a:close/>
              </a:path>
            </a:pathLst>
          </a:cu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31424" y="192304"/>
            <a:ext cx="1411899" cy="686794"/>
          </a:xfrm>
          <a:prstGeom prst="rect">
            <a:avLst/>
          </a:prstGeom>
        </p:spPr>
      </p:pic>
    </p:spTree>
    <p:custDataLst>
      <p:tags r:id="rId1"/>
    </p:custDataLst>
    <p:extLst>
      <p:ext uri="{BB962C8B-B14F-4D97-AF65-F5344CB8AC3E}">
        <p14:creationId xmlns:p14="http://schemas.microsoft.com/office/powerpoint/2010/main" val="36218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243840"/>
            <a:ext cx="12192000" cy="6614160"/>
          </a:xfrm>
          <a:prstGeom prst="rect">
            <a:avLst/>
          </a:prstGeom>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21605" y="143536"/>
            <a:ext cx="1570395" cy="868400"/>
          </a:xfrm>
          <a:prstGeom prst="rect">
            <a:avLst/>
          </a:prstGeom>
        </p:spPr>
      </p:pic>
    </p:spTree>
    <p:custDataLst>
      <p:tags r:id="rId1"/>
    </p:custDataLst>
  </p:cSld>
  <p:clrMapOvr>
    <a:masterClrMapping/>
  </p:clrMapOvr>
  <p:transition spd="slow">
    <p:pull/>
    <p:sndAc>
      <p:stSnd>
        <p:snd r:embed="rId4" name="Boing_2.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49" y="2515305"/>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14575" y="-253090"/>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7120951" y="2515305"/>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740427" y="1247342"/>
            <a:ext cx="47051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rPr>
              <a:t>Assessment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2670703" y="3288077"/>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rPr>
              <a:t>Game: Look and guess</a:t>
            </a:r>
          </a:p>
        </p:txBody>
      </p:sp>
      <p:pic>
        <p:nvPicPr>
          <p:cNvPr id="21" name="图片 74">
            <a:extLst>
              <a:ext uri="{FF2B5EF4-FFF2-40B4-BE49-F238E27FC236}">
                <a16:creationId xmlns:a16="http://schemas.microsoft.com/office/drawing/2014/main" id="{67F2E58E-6090-44DB-94EF-26F33890E6C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993943" y="1337510"/>
            <a:ext cx="1746484" cy="1188353"/>
          </a:xfrm>
          <a:custGeom>
            <a:avLst/>
            <a:gdLst>
              <a:gd name="connsiteX0" fmla="*/ 0 w 1583140"/>
              <a:gd name="connsiteY0" fmla="*/ 0 h 1077209"/>
              <a:gd name="connsiteX1" fmla="*/ 1583140 w 1583140"/>
              <a:gd name="connsiteY1" fmla="*/ 0 h 1077209"/>
              <a:gd name="connsiteX2" fmla="*/ 1583140 w 1583140"/>
              <a:gd name="connsiteY2" fmla="*/ 1077209 h 1077209"/>
              <a:gd name="connsiteX3" fmla="*/ 0 w 1583140"/>
              <a:gd name="connsiteY3" fmla="*/ 1077209 h 1077209"/>
            </a:gdLst>
            <a:ahLst/>
            <a:cxnLst>
              <a:cxn ang="0">
                <a:pos x="connsiteX0" y="connsiteY0"/>
              </a:cxn>
              <a:cxn ang="0">
                <a:pos x="connsiteX1" y="connsiteY1"/>
              </a:cxn>
              <a:cxn ang="0">
                <a:pos x="connsiteX2" y="connsiteY2"/>
              </a:cxn>
              <a:cxn ang="0">
                <a:pos x="connsiteX3" y="connsiteY3"/>
              </a:cxn>
            </a:cxnLst>
            <a:rect l="l" t="t" r="r" b="b"/>
            <a:pathLst>
              <a:path w="1583140" h="1077209">
                <a:moveTo>
                  <a:pt x="0" y="0"/>
                </a:moveTo>
                <a:lnTo>
                  <a:pt x="1583140" y="0"/>
                </a:lnTo>
                <a:lnTo>
                  <a:pt x="1583140" y="1077209"/>
                </a:lnTo>
                <a:lnTo>
                  <a:pt x="0" y="1077209"/>
                </a:lnTo>
                <a:close/>
              </a:path>
            </a:pathLst>
          </a:custGeom>
        </p:spPr>
      </p:pic>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70872" y="170506"/>
            <a:ext cx="1072451" cy="514220"/>
          </a:xfrm>
          <a:prstGeom prst="rect">
            <a:avLst/>
          </a:prstGeom>
        </p:spPr>
      </p:pic>
    </p:spTree>
    <p:custDataLst>
      <p:tags r:id="rId1"/>
    </p:custDataLst>
    <p:extLst>
      <p:ext uri="{BB962C8B-B14F-4D97-AF65-F5344CB8AC3E}">
        <p14:creationId xmlns:p14="http://schemas.microsoft.com/office/powerpoint/2010/main" val="32640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0C6E6E-529C-4F8F-9BC7-084FBD1862E3}"/>
              </a:ext>
            </a:extLst>
          </p:cNvPr>
          <p:cNvSpPr/>
          <p:nvPr/>
        </p:nvSpPr>
        <p:spPr>
          <a:xfrm>
            <a:off x="163960" y="292311"/>
            <a:ext cx="7150257" cy="784830"/>
          </a:xfrm>
          <a:prstGeom prst="rect">
            <a:avLst/>
          </a:prstGeom>
          <a:noFill/>
        </p:spPr>
        <p:txBody>
          <a:bodyPr wrap="square" lIns="91440" tIns="45720" rIns="91440" bIns="4572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Game: Look and guess</a:t>
            </a:r>
          </a:p>
        </p:txBody>
      </p:sp>
      <p:pic>
        <p:nvPicPr>
          <p:cNvPr id="5" name="Picture 4">
            <a:extLst>
              <a:ext uri="{FF2B5EF4-FFF2-40B4-BE49-F238E27FC236}">
                <a16:creationId xmlns:a16="http://schemas.microsoft.com/office/drawing/2014/main" id="{E5A21F70-B077-484C-8F0E-F2207C6F3F14}"/>
              </a:ext>
            </a:extLst>
          </p:cNvPr>
          <p:cNvPicPr>
            <a:picLocks noChangeAspect="1"/>
          </p:cNvPicPr>
          <p:nvPr/>
        </p:nvPicPr>
        <p:blipFill>
          <a:blip r:embed="rId5"/>
          <a:stretch>
            <a:fillRect/>
          </a:stretch>
        </p:blipFill>
        <p:spPr>
          <a:xfrm>
            <a:off x="3684215" y="1319518"/>
            <a:ext cx="3974484" cy="5299311"/>
          </a:xfrm>
          <a:prstGeom prst="rect">
            <a:avLst/>
          </a:prstGeom>
          <a:ln>
            <a:noFill/>
          </a:ln>
          <a:effectLst>
            <a:softEdge rad="112500"/>
          </a:effectLst>
        </p:spPr>
      </p:pic>
      <p:sp>
        <p:nvSpPr>
          <p:cNvPr id="14" name="Square1">
            <a:extLst>
              <a:ext uri="{FF2B5EF4-FFF2-40B4-BE49-F238E27FC236}">
                <a16:creationId xmlns:a16="http://schemas.microsoft.com/office/drawing/2014/main" id="{AAF85392-05BB-4874-9770-12D0A07DB20C}"/>
              </a:ext>
            </a:extLst>
          </p:cNvPr>
          <p:cNvSpPr/>
          <p:nvPr/>
        </p:nvSpPr>
        <p:spPr>
          <a:xfrm>
            <a:off x="2418217" y="1410800"/>
            <a:ext cx="2448000" cy="1728000"/>
          </a:xfrm>
          <a:prstGeom prst="rect">
            <a:avLst/>
          </a:prstGeom>
          <a:solidFill>
            <a:schemeClr val="accent6">
              <a:lumMod val="40000"/>
              <a:lumOff val="60000"/>
            </a:schemeClr>
          </a:solidFill>
          <a:ln/>
        </p:spPr>
        <p:style>
          <a:lnRef idx="1">
            <a:schemeClr val="accent3"/>
          </a:lnRef>
          <a:fillRef idx="2">
            <a:schemeClr val="accent3"/>
          </a:fillRef>
          <a:effectRef idx="1">
            <a:schemeClr val="accent3"/>
          </a:effectRef>
          <a:fontRef idx="minor">
            <a:schemeClr val="dk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1</a:t>
            </a:r>
          </a:p>
        </p:txBody>
      </p:sp>
      <p:sp>
        <p:nvSpPr>
          <p:cNvPr id="15" name="Square2">
            <a:extLst>
              <a:ext uri="{FF2B5EF4-FFF2-40B4-BE49-F238E27FC236}">
                <a16:creationId xmlns:a16="http://schemas.microsoft.com/office/drawing/2014/main" id="{F3F23DA6-FD41-4F37-89C4-7E976B589AF7}"/>
              </a:ext>
            </a:extLst>
          </p:cNvPr>
          <p:cNvSpPr/>
          <p:nvPr/>
        </p:nvSpPr>
        <p:spPr>
          <a:xfrm>
            <a:off x="4866217" y="1410800"/>
            <a:ext cx="2448000" cy="1728000"/>
          </a:xfrm>
          <a:prstGeom prst="rect">
            <a:avLst/>
          </a:prstGeom>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2</a:t>
            </a:r>
          </a:p>
        </p:txBody>
      </p:sp>
      <p:sp>
        <p:nvSpPr>
          <p:cNvPr id="16" name="Square3">
            <a:extLst>
              <a:ext uri="{FF2B5EF4-FFF2-40B4-BE49-F238E27FC236}">
                <a16:creationId xmlns:a16="http://schemas.microsoft.com/office/drawing/2014/main" id="{E64417BE-E160-435C-A061-A9787A2EAD52}"/>
              </a:ext>
            </a:extLst>
          </p:cNvPr>
          <p:cNvSpPr/>
          <p:nvPr/>
        </p:nvSpPr>
        <p:spPr>
          <a:xfrm>
            <a:off x="7314217" y="1410800"/>
            <a:ext cx="2448000" cy="1728000"/>
          </a:xfrm>
          <a:prstGeom prst="rect">
            <a:avLst/>
          </a:prstGeom>
          <a:solidFill>
            <a:srgbClr val="7F63A1"/>
          </a:solidFill>
          <a:ln>
            <a:noFill/>
          </a:ln>
        </p:spPr>
        <p:style>
          <a:lnRef idx="3">
            <a:schemeClr val="lt1"/>
          </a:lnRef>
          <a:fillRef idx="1">
            <a:schemeClr val="accent4"/>
          </a:fillRef>
          <a:effectRef idx="1">
            <a:schemeClr val="accent4"/>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3</a:t>
            </a:r>
          </a:p>
        </p:txBody>
      </p:sp>
      <p:sp>
        <p:nvSpPr>
          <p:cNvPr id="17" name="Square6">
            <a:extLst>
              <a:ext uri="{FF2B5EF4-FFF2-40B4-BE49-F238E27FC236}">
                <a16:creationId xmlns:a16="http://schemas.microsoft.com/office/drawing/2014/main" id="{12F55C79-D378-4DDE-B435-161BEAA732DE}"/>
              </a:ext>
            </a:extLst>
          </p:cNvPr>
          <p:cNvSpPr/>
          <p:nvPr/>
        </p:nvSpPr>
        <p:spPr>
          <a:xfrm>
            <a:off x="2418217" y="3120800"/>
            <a:ext cx="2448000" cy="1728000"/>
          </a:xfrm>
          <a:prstGeom prst="rect">
            <a:avLst/>
          </a:prstGeom>
          <a:solidFill>
            <a:schemeClr val="accent2">
              <a:lumMod val="60000"/>
              <a:lumOff val="40000"/>
            </a:schemeClr>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4</a:t>
            </a:r>
          </a:p>
        </p:txBody>
      </p:sp>
      <p:sp>
        <p:nvSpPr>
          <p:cNvPr id="18" name="Square7">
            <a:extLst>
              <a:ext uri="{FF2B5EF4-FFF2-40B4-BE49-F238E27FC236}">
                <a16:creationId xmlns:a16="http://schemas.microsoft.com/office/drawing/2014/main" id="{FA7E8818-D5E8-4A82-B97D-D80EEC3C2BE7}"/>
              </a:ext>
            </a:extLst>
          </p:cNvPr>
          <p:cNvSpPr/>
          <p:nvPr/>
        </p:nvSpPr>
        <p:spPr>
          <a:xfrm>
            <a:off x="4866217" y="3120800"/>
            <a:ext cx="2448000" cy="1728000"/>
          </a:xfrm>
          <a:prstGeom prst="rect">
            <a:avLst/>
          </a:prstGeom>
          <a:ln/>
        </p:spPr>
        <p:style>
          <a:lnRef idx="1">
            <a:schemeClr val="accent6"/>
          </a:lnRef>
          <a:fillRef idx="3">
            <a:schemeClr val="accent6"/>
          </a:fillRef>
          <a:effectRef idx="2">
            <a:schemeClr val="accent6"/>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5</a:t>
            </a:r>
          </a:p>
        </p:txBody>
      </p:sp>
      <p:sp>
        <p:nvSpPr>
          <p:cNvPr id="19" name="Square8">
            <a:extLst>
              <a:ext uri="{FF2B5EF4-FFF2-40B4-BE49-F238E27FC236}">
                <a16:creationId xmlns:a16="http://schemas.microsoft.com/office/drawing/2014/main" id="{4CBB392C-6ED2-4B74-B1AB-D27928BABEEC}"/>
              </a:ext>
            </a:extLst>
          </p:cNvPr>
          <p:cNvSpPr/>
          <p:nvPr/>
        </p:nvSpPr>
        <p:spPr>
          <a:xfrm>
            <a:off x="7314217" y="3120800"/>
            <a:ext cx="2448000" cy="172800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6</a:t>
            </a:r>
          </a:p>
        </p:txBody>
      </p:sp>
      <p:sp>
        <p:nvSpPr>
          <p:cNvPr id="20" name="Square11">
            <a:extLst>
              <a:ext uri="{FF2B5EF4-FFF2-40B4-BE49-F238E27FC236}">
                <a16:creationId xmlns:a16="http://schemas.microsoft.com/office/drawing/2014/main" id="{42484EF3-F3E3-4F56-9DEC-5A4F74C3EE0F}"/>
              </a:ext>
            </a:extLst>
          </p:cNvPr>
          <p:cNvSpPr/>
          <p:nvPr/>
        </p:nvSpPr>
        <p:spPr>
          <a:xfrm>
            <a:off x="2418217" y="4830800"/>
            <a:ext cx="2448000" cy="1728000"/>
          </a:xfrm>
          <a:prstGeom prst="rect">
            <a:avLst/>
          </a:prstGeom>
          <a:solidFill>
            <a:srgbClr val="FFCCFF"/>
          </a:solidFill>
          <a:ln/>
        </p:spPr>
        <p:style>
          <a:lnRef idx="0">
            <a:schemeClr val="accent3"/>
          </a:lnRef>
          <a:fillRef idx="3">
            <a:schemeClr val="accent3"/>
          </a:fillRef>
          <a:effectRef idx="3">
            <a:schemeClr val="accent3"/>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7</a:t>
            </a:r>
          </a:p>
        </p:txBody>
      </p:sp>
      <p:sp>
        <p:nvSpPr>
          <p:cNvPr id="21" name="Square12">
            <a:extLst>
              <a:ext uri="{FF2B5EF4-FFF2-40B4-BE49-F238E27FC236}">
                <a16:creationId xmlns:a16="http://schemas.microsoft.com/office/drawing/2014/main" id="{F7D2CE8C-0190-425C-8225-16B18548438B}"/>
              </a:ext>
            </a:extLst>
          </p:cNvPr>
          <p:cNvSpPr/>
          <p:nvPr/>
        </p:nvSpPr>
        <p:spPr>
          <a:xfrm>
            <a:off x="4866217" y="4830800"/>
            <a:ext cx="2448000" cy="1728000"/>
          </a:xfrm>
          <a:prstGeom prst="rect">
            <a:avLst/>
          </a:prstGeom>
          <a:solidFill>
            <a:schemeClr val="accent6">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8</a:t>
            </a:r>
          </a:p>
        </p:txBody>
      </p:sp>
      <p:sp>
        <p:nvSpPr>
          <p:cNvPr id="22" name="Square13">
            <a:extLst>
              <a:ext uri="{FF2B5EF4-FFF2-40B4-BE49-F238E27FC236}">
                <a16:creationId xmlns:a16="http://schemas.microsoft.com/office/drawing/2014/main" id="{165D63E2-E283-4B26-A96C-CC4986E88670}"/>
              </a:ext>
            </a:extLst>
          </p:cNvPr>
          <p:cNvSpPr/>
          <p:nvPr/>
        </p:nvSpPr>
        <p:spPr>
          <a:xfrm>
            <a:off x="7314217" y="4830800"/>
            <a:ext cx="2448000" cy="1728000"/>
          </a:xfrm>
          <a:prstGeom prst="rect">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9</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3200" y="170505"/>
            <a:ext cx="1680123" cy="906635"/>
          </a:xfrm>
          <a:prstGeom prst="rect">
            <a:avLst/>
          </a:prstGeom>
        </p:spPr>
      </p:pic>
    </p:spTree>
    <p:custDataLst>
      <p:tags r:id="rId1"/>
    </p:custDataLst>
    <p:extLst>
      <p:ext uri="{BB962C8B-B14F-4D97-AF65-F5344CB8AC3E}">
        <p14:creationId xmlns:p14="http://schemas.microsoft.com/office/powerpoint/2010/main" val="3511938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15"/>
                                        </p:tgtEl>
                                        <p:attrNameLst>
                                          <p:attrName>ppt_w</p:attrName>
                                        </p:attrNameLst>
                                      </p:cBhvr>
                                      <p:tavLst>
                                        <p:tav tm="0">
                                          <p:val>
                                            <p:strVal val="ppt_w"/>
                                          </p:val>
                                        </p:tav>
                                        <p:tav tm="100000">
                                          <p:val>
                                            <p:fltVal val="0"/>
                                          </p:val>
                                        </p:tav>
                                      </p:tavLst>
                                    </p:anim>
                                    <p:anim calcmode="lin" valueType="num">
                                      <p:cBhvr>
                                        <p:cTn id="16" dur="1000"/>
                                        <p:tgtEl>
                                          <p:spTgt spid="15"/>
                                        </p:tgtEl>
                                        <p:attrNameLst>
                                          <p:attrName>ppt_h</p:attrName>
                                        </p:attrNameLst>
                                      </p:cBhvr>
                                      <p:tavLst>
                                        <p:tav tm="0">
                                          <p:val>
                                            <p:strVal val="ppt_h"/>
                                          </p:val>
                                        </p:tav>
                                        <p:tav tm="100000">
                                          <p:val>
                                            <p:fltVal val="0"/>
                                          </p:val>
                                        </p:tav>
                                      </p:tavLst>
                                    </p:anim>
                                    <p:anim calcmode="lin" valueType="num">
                                      <p:cBhvr>
                                        <p:cTn id="17" dur="1000"/>
                                        <p:tgtEl>
                                          <p:spTgt spid="15"/>
                                        </p:tgtEl>
                                        <p:attrNameLst>
                                          <p:attrName>style.rotation</p:attrName>
                                        </p:attrNameLst>
                                      </p:cBhvr>
                                      <p:tavLst>
                                        <p:tav tm="0">
                                          <p:val>
                                            <p:fltVal val="0"/>
                                          </p:val>
                                        </p:tav>
                                        <p:tav tm="100000">
                                          <p:val>
                                            <p:fltVal val="90"/>
                                          </p:val>
                                        </p:tav>
                                      </p:tavLst>
                                    </p:anim>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16"/>
                                        </p:tgtEl>
                                        <p:attrNameLst>
                                          <p:attrName>ppt_w</p:attrName>
                                        </p:attrNameLst>
                                      </p:cBhvr>
                                      <p:tavLst>
                                        <p:tav tm="0">
                                          <p:val>
                                            <p:strVal val="ppt_w"/>
                                          </p:val>
                                        </p:tav>
                                        <p:tav tm="100000">
                                          <p:val>
                                            <p:fltVal val="0"/>
                                          </p:val>
                                        </p:tav>
                                      </p:tavLst>
                                    </p:anim>
                                    <p:anim calcmode="lin" valueType="num">
                                      <p:cBhvr>
                                        <p:cTn id="25" dur="1000"/>
                                        <p:tgtEl>
                                          <p:spTgt spid="16"/>
                                        </p:tgtEl>
                                        <p:attrNameLst>
                                          <p:attrName>ppt_h</p:attrName>
                                        </p:attrNameLst>
                                      </p:cBhvr>
                                      <p:tavLst>
                                        <p:tav tm="0">
                                          <p:val>
                                            <p:strVal val="ppt_h"/>
                                          </p:val>
                                        </p:tav>
                                        <p:tav tm="100000">
                                          <p:val>
                                            <p:fltVal val="0"/>
                                          </p:val>
                                        </p:tav>
                                      </p:tavLst>
                                    </p:anim>
                                    <p:anim calcmode="lin" valueType="num">
                                      <p:cBhvr>
                                        <p:cTn id="26" dur="1000"/>
                                        <p:tgtEl>
                                          <p:spTgt spid="16"/>
                                        </p:tgtEl>
                                        <p:attrNameLst>
                                          <p:attrName>style.rotation</p:attrName>
                                        </p:attrNameLst>
                                      </p:cBhvr>
                                      <p:tavLst>
                                        <p:tav tm="0">
                                          <p:val>
                                            <p:fltVal val="0"/>
                                          </p:val>
                                        </p:tav>
                                        <p:tav tm="100000">
                                          <p:val>
                                            <p:fltVal val="90"/>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17"/>
                                        </p:tgtEl>
                                        <p:attrNameLst>
                                          <p:attrName>ppt_w</p:attrName>
                                        </p:attrNameLst>
                                      </p:cBhvr>
                                      <p:tavLst>
                                        <p:tav tm="0">
                                          <p:val>
                                            <p:strVal val="ppt_w"/>
                                          </p:val>
                                        </p:tav>
                                        <p:tav tm="100000">
                                          <p:val>
                                            <p:fltVal val="0"/>
                                          </p:val>
                                        </p:tav>
                                      </p:tavLst>
                                    </p:anim>
                                    <p:anim calcmode="lin" valueType="num">
                                      <p:cBhvr>
                                        <p:cTn id="34" dur="1000"/>
                                        <p:tgtEl>
                                          <p:spTgt spid="17"/>
                                        </p:tgtEl>
                                        <p:attrNameLst>
                                          <p:attrName>ppt_h</p:attrName>
                                        </p:attrNameLst>
                                      </p:cBhvr>
                                      <p:tavLst>
                                        <p:tav tm="0">
                                          <p:val>
                                            <p:strVal val="ppt_h"/>
                                          </p:val>
                                        </p:tav>
                                        <p:tav tm="100000">
                                          <p:val>
                                            <p:fltVal val="0"/>
                                          </p:val>
                                        </p:tav>
                                      </p:tavLst>
                                    </p:anim>
                                    <p:anim calcmode="lin" valueType="num">
                                      <p:cBhvr>
                                        <p:cTn id="35" dur="1000"/>
                                        <p:tgtEl>
                                          <p:spTgt spid="17"/>
                                        </p:tgtEl>
                                        <p:attrNameLst>
                                          <p:attrName>style.rotation</p:attrName>
                                        </p:attrNameLst>
                                      </p:cBhvr>
                                      <p:tavLst>
                                        <p:tav tm="0">
                                          <p:val>
                                            <p:fltVal val="0"/>
                                          </p:val>
                                        </p:tav>
                                        <p:tav tm="100000">
                                          <p:val>
                                            <p:fltVal val="90"/>
                                          </p:val>
                                        </p:tav>
                                      </p:tavLst>
                                    </p:anim>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9"/>
                                        </p:tgtEl>
                                        <p:attrNameLst>
                                          <p:attrName>ppt_w</p:attrName>
                                        </p:attrNameLst>
                                      </p:cBhvr>
                                      <p:tavLst>
                                        <p:tav tm="0">
                                          <p:val>
                                            <p:strVal val="ppt_w"/>
                                          </p:val>
                                        </p:tav>
                                        <p:tav tm="100000">
                                          <p:val>
                                            <p:fltVal val="0"/>
                                          </p:val>
                                        </p:tav>
                                      </p:tavLst>
                                    </p:anim>
                                    <p:anim calcmode="lin" valueType="num">
                                      <p:cBhvr>
                                        <p:cTn id="52" dur="1000"/>
                                        <p:tgtEl>
                                          <p:spTgt spid="19"/>
                                        </p:tgtEl>
                                        <p:attrNameLst>
                                          <p:attrName>ppt_h</p:attrName>
                                        </p:attrNameLst>
                                      </p:cBhvr>
                                      <p:tavLst>
                                        <p:tav tm="0">
                                          <p:val>
                                            <p:strVal val="ppt_h"/>
                                          </p:val>
                                        </p:tav>
                                        <p:tav tm="100000">
                                          <p:val>
                                            <p:fltVal val="0"/>
                                          </p:val>
                                        </p:tav>
                                      </p:tavLst>
                                    </p:anim>
                                    <p:anim calcmode="lin" valueType="num">
                                      <p:cBhvr>
                                        <p:cTn id="53" dur="1000"/>
                                        <p:tgtEl>
                                          <p:spTgt spid="19"/>
                                        </p:tgtEl>
                                        <p:attrNameLst>
                                          <p:attrName>style.rotation</p:attrName>
                                        </p:attrNameLst>
                                      </p:cBhvr>
                                      <p:tavLst>
                                        <p:tav tm="0">
                                          <p:val>
                                            <p:fltVal val="0"/>
                                          </p:val>
                                        </p:tav>
                                        <p:tav tm="100000">
                                          <p:val>
                                            <p:fltVal val="90"/>
                                          </p:val>
                                        </p:tav>
                                      </p:tavLst>
                                    </p:anim>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style.rotation</p:attrName>
                                        </p:attrNameLst>
                                      </p:cBhvr>
                                      <p:tavLst>
                                        <p:tav tm="0">
                                          <p:val>
                                            <p:fltVal val="0"/>
                                          </p:val>
                                        </p:tav>
                                        <p:tav tm="100000">
                                          <p:val>
                                            <p:fltVal val="90"/>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1"/>
                                        </p:tgtEl>
                                        <p:attrNameLst>
                                          <p:attrName>ppt_w</p:attrName>
                                        </p:attrNameLst>
                                      </p:cBhvr>
                                      <p:tavLst>
                                        <p:tav tm="0">
                                          <p:val>
                                            <p:strVal val="ppt_w"/>
                                          </p:val>
                                        </p:tav>
                                        <p:tav tm="100000">
                                          <p:val>
                                            <p:fltVal val="0"/>
                                          </p:val>
                                        </p:tav>
                                      </p:tavLst>
                                    </p:anim>
                                    <p:anim calcmode="lin" valueType="num">
                                      <p:cBhvr>
                                        <p:cTn id="70" dur="1000"/>
                                        <p:tgtEl>
                                          <p:spTgt spid="21"/>
                                        </p:tgtEl>
                                        <p:attrNameLst>
                                          <p:attrName>ppt_h</p:attrName>
                                        </p:attrNameLst>
                                      </p:cBhvr>
                                      <p:tavLst>
                                        <p:tav tm="0">
                                          <p:val>
                                            <p:strVal val="ppt_h"/>
                                          </p:val>
                                        </p:tav>
                                        <p:tav tm="100000">
                                          <p:val>
                                            <p:fltVal val="0"/>
                                          </p:val>
                                        </p:tav>
                                      </p:tavLst>
                                    </p:anim>
                                    <p:anim calcmode="lin" valueType="num">
                                      <p:cBhvr>
                                        <p:cTn id="71" dur="1000"/>
                                        <p:tgtEl>
                                          <p:spTgt spid="21"/>
                                        </p:tgtEl>
                                        <p:attrNameLst>
                                          <p:attrName>style.rotation</p:attrName>
                                        </p:attrNameLst>
                                      </p:cBhvr>
                                      <p:tavLst>
                                        <p:tav tm="0">
                                          <p:val>
                                            <p:fltVal val="0"/>
                                          </p:val>
                                        </p:tav>
                                        <p:tav tm="100000">
                                          <p:val>
                                            <p:fltVal val="90"/>
                                          </p:val>
                                        </p:tav>
                                      </p:tavLst>
                                    </p:anim>
                                    <p:animEffect transition="out" filter="fade">
                                      <p:cBhvr>
                                        <p:cTn id="72" dur="1000"/>
                                        <p:tgtEl>
                                          <p:spTgt spid="21"/>
                                        </p:tgtEl>
                                      </p:cBhvr>
                                    </p:animEffect>
                                    <p:set>
                                      <p:cBhvr>
                                        <p:cTn id="7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4CC7960-B5A8-487A-9D85-37F748E4B0EA}"/>
              </a:ext>
            </a:extLst>
          </p:cNvPr>
          <p:cNvPicPr>
            <a:picLocks noChangeAspect="1"/>
          </p:cNvPicPr>
          <p:nvPr/>
        </p:nvPicPr>
        <p:blipFill>
          <a:blip r:embed="rId5"/>
          <a:stretch>
            <a:fillRect/>
          </a:stretch>
        </p:blipFill>
        <p:spPr>
          <a:xfrm>
            <a:off x="3922968" y="1674784"/>
            <a:ext cx="4203190" cy="4602033"/>
          </a:xfrm>
          <a:prstGeom prst="rect">
            <a:avLst/>
          </a:prstGeom>
          <a:ln>
            <a:noFill/>
          </a:ln>
          <a:effectLst>
            <a:softEdge rad="112500"/>
          </a:effectLst>
        </p:spPr>
      </p:pic>
      <p:sp>
        <p:nvSpPr>
          <p:cNvPr id="14" name="Square1">
            <a:extLst>
              <a:ext uri="{FF2B5EF4-FFF2-40B4-BE49-F238E27FC236}">
                <a16:creationId xmlns:a16="http://schemas.microsoft.com/office/drawing/2014/main" id="{AAF85392-05BB-4874-9770-12D0A07DB20C}"/>
              </a:ext>
            </a:extLst>
          </p:cNvPr>
          <p:cNvSpPr/>
          <p:nvPr/>
        </p:nvSpPr>
        <p:spPr>
          <a:xfrm>
            <a:off x="2418217" y="1410800"/>
            <a:ext cx="2448000" cy="1728000"/>
          </a:xfrm>
          <a:prstGeom prst="rect">
            <a:avLst/>
          </a:prstGeom>
          <a:solidFill>
            <a:schemeClr val="accent6">
              <a:lumMod val="40000"/>
              <a:lumOff val="60000"/>
            </a:schemeClr>
          </a:solidFill>
          <a:ln/>
        </p:spPr>
        <p:style>
          <a:lnRef idx="1">
            <a:schemeClr val="accent3"/>
          </a:lnRef>
          <a:fillRef idx="2">
            <a:schemeClr val="accent3"/>
          </a:fillRef>
          <a:effectRef idx="1">
            <a:schemeClr val="accent3"/>
          </a:effectRef>
          <a:fontRef idx="minor">
            <a:schemeClr val="dk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1</a:t>
            </a:r>
          </a:p>
        </p:txBody>
      </p:sp>
      <p:sp>
        <p:nvSpPr>
          <p:cNvPr id="15" name="Square2">
            <a:extLst>
              <a:ext uri="{FF2B5EF4-FFF2-40B4-BE49-F238E27FC236}">
                <a16:creationId xmlns:a16="http://schemas.microsoft.com/office/drawing/2014/main" id="{F3F23DA6-FD41-4F37-89C4-7E976B589AF7}"/>
              </a:ext>
            </a:extLst>
          </p:cNvPr>
          <p:cNvSpPr/>
          <p:nvPr/>
        </p:nvSpPr>
        <p:spPr>
          <a:xfrm>
            <a:off x="4869407" y="1383800"/>
            <a:ext cx="2448000" cy="1728000"/>
          </a:xfrm>
          <a:prstGeom prst="rect">
            <a:avLst/>
          </a:prstGeom>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2</a:t>
            </a:r>
          </a:p>
        </p:txBody>
      </p:sp>
      <p:sp>
        <p:nvSpPr>
          <p:cNvPr id="16" name="Square3">
            <a:extLst>
              <a:ext uri="{FF2B5EF4-FFF2-40B4-BE49-F238E27FC236}">
                <a16:creationId xmlns:a16="http://schemas.microsoft.com/office/drawing/2014/main" id="{E64417BE-E160-435C-A061-A9787A2EAD52}"/>
              </a:ext>
            </a:extLst>
          </p:cNvPr>
          <p:cNvSpPr/>
          <p:nvPr/>
        </p:nvSpPr>
        <p:spPr>
          <a:xfrm>
            <a:off x="7322381" y="1410800"/>
            <a:ext cx="2448000" cy="1728000"/>
          </a:xfrm>
          <a:prstGeom prst="rect">
            <a:avLst/>
          </a:prstGeom>
          <a:solidFill>
            <a:srgbClr val="7F63A1"/>
          </a:solidFill>
          <a:ln>
            <a:noFill/>
          </a:ln>
        </p:spPr>
        <p:style>
          <a:lnRef idx="3">
            <a:schemeClr val="lt1"/>
          </a:lnRef>
          <a:fillRef idx="1">
            <a:schemeClr val="accent4"/>
          </a:fillRef>
          <a:effectRef idx="1">
            <a:schemeClr val="accent4"/>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3</a:t>
            </a:r>
          </a:p>
        </p:txBody>
      </p:sp>
      <p:sp>
        <p:nvSpPr>
          <p:cNvPr id="17" name="Square6">
            <a:extLst>
              <a:ext uri="{FF2B5EF4-FFF2-40B4-BE49-F238E27FC236}">
                <a16:creationId xmlns:a16="http://schemas.microsoft.com/office/drawing/2014/main" id="{12F55C79-D378-4DDE-B435-161BEAA732DE}"/>
              </a:ext>
            </a:extLst>
          </p:cNvPr>
          <p:cNvSpPr/>
          <p:nvPr/>
        </p:nvSpPr>
        <p:spPr>
          <a:xfrm>
            <a:off x="2418217" y="3120800"/>
            <a:ext cx="2448000" cy="1728000"/>
          </a:xfrm>
          <a:prstGeom prst="rect">
            <a:avLst/>
          </a:prstGeom>
          <a:solidFill>
            <a:schemeClr val="accent2">
              <a:lumMod val="60000"/>
              <a:lumOff val="40000"/>
            </a:schemeClr>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4</a:t>
            </a:r>
          </a:p>
        </p:txBody>
      </p:sp>
      <p:sp>
        <p:nvSpPr>
          <p:cNvPr id="18" name="Square7">
            <a:extLst>
              <a:ext uri="{FF2B5EF4-FFF2-40B4-BE49-F238E27FC236}">
                <a16:creationId xmlns:a16="http://schemas.microsoft.com/office/drawing/2014/main" id="{FA7E8818-D5E8-4A82-B97D-D80EEC3C2BE7}"/>
              </a:ext>
            </a:extLst>
          </p:cNvPr>
          <p:cNvSpPr/>
          <p:nvPr/>
        </p:nvSpPr>
        <p:spPr>
          <a:xfrm>
            <a:off x="4869407" y="3120800"/>
            <a:ext cx="2448000" cy="1728000"/>
          </a:xfrm>
          <a:prstGeom prst="rect">
            <a:avLst/>
          </a:prstGeom>
          <a:ln/>
        </p:spPr>
        <p:style>
          <a:lnRef idx="1">
            <a:schemeClr val="accent6"/>
          </a:lnRef>
          <a:fillRef idx="3">
            <a:schemeClr val="accent6"/>
          </a:fillRef>
          <a:effectRef idx="2">
            <a:schemeClr val="accent6"/>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5</a:t>
            </a:r>
          </a:p>
        </p:txBody>
      </p:sp>
      <p:sp>
        <p:nvSpPr>
          <p:cNvPr id="19" name="Square8">
            <a:extLst>
              <a:ext uri="{FF2B5EF4-FFF2-40B4-BE49-F238E27FC236}">
                <a16:creationId xmlns:a16="http://schemas.microsoft.com/office/drawing/2014/main" id="{4CBB392C-6ED2-4B74-B1AB-D27928BABEEC}"/>
              </a:ext>
            </a:extLst>
          </p:cNvPr>
          <p:cNvSpPr/>
          <p:nvPr/>
        </p:nvSpPr>
        <p:spPr>
          <a:xfrm>
            <a:off x="7322381" y="3120800"/>
            <a:ext cx="2448000" cy="172800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6</a:t>
            </a:r>
          </a:p>
        </p:txBody>
      </p:sp>
      <p:sp>
        <p:nvSpPr>
          <p:cNvPr id="20" name="Square11">
            <a:extLst>
              <a:ext uri="{FF2B5EF4-FFF2-40B4-BE49-F238E27FC236}">
                <a16:creationId xmlns:a16="http://schemas.microsoft.com/office/drawing/2014/main" id="{42484EF3-F3E3-4F56-9DEC-5A4F74C3EE0F}"/>
              </a:ext>
            </a:extLst>
          </p:cNvPr>
          <p:cNvSpPr/>
          <p:nvPr/>
        </p:nvSpPr>
        <p:spPr>
          <a:xfrm>
            <a:off x="2418217" y="4830800"/>
            <a:ext cx="2448000" cy="1728000"/>
          </a:xfrm>
          <a:prstGeom prst="rect">
            <a:avLst/>
          </a:prstGeom>
          <a:solidFill>
            <a:srgbClr val="FFCCFF"/>
          </a:solidFill>
          <a:ln/>
        </p:spPr>
        <p:style>
          <a:lnRef idx="0">
            <a:schemeClr val="accent3"/>
          </a:lnRef>
          <a:fillRef idx="3">
            <a:schemeClr val="accent3"/>
          </a:fillRef>
          <a:effectRef idx="3">
            <a:schemeClr val="accent3"/>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7</a:t>
            </a:r>
          </a:p>
        </p:txBody>
      </p:sp>
      <p:sp>
        <p:nvSpPr>
          <p:cNvPr id="21" name="Square12">
            <a:extLst>
              <a:ext uri="{FF2B5EF4-FFF2-40B4-BE49-F238E27FC236}">
                <a16:creationId xmlns:a16="http://schemas.microsoft.com/office/drawing/2014/main" id="{F7D2CE8C-0190-425C-8225-16B18548438B}"/>
              </a:ext>
            </a:extLst>
          </p:cNvPr>
          <p:cNvSpPr/>
          <p:nvPr/>
        </p:nvSpPr>
        <p:spPr>
          <a:xfrm>
            <a:off x="4869407" y="4830800"/>
            <a:ext cx="2448000" cy="1728000"/>
          </a:xfrm>
          <a:prstGeom prst="rect">
            <a:avLst/>
          </a:prstGeom>
          <a:solidFill>
            <a:schemeClr val="accent6">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8</a:t>
            </a:r>
          </a:p>
        </p:txBody>
      </p:sp>
      <p:sp>
        <p:nvSpPr>
          <p:cNvPr id="22" name="Square13">
            <a:extLst>
              <a:ext uri="{FF2B5EF4-FFF2-40B4-BE49-F238E27FC236}">
                <a16:creationId xmlns:a16="http://schemas.microsoft.com/office/drawing/2014/main" id="{165D63E2-E283-4B26-A96C-CC4986E88670}"/>
              </a:ext>
            </a:extLst>
          </p:cNvPr>
          <p:cNvSpPr/>
          <p:nvPr/>
        </p:nvSpPr>
        <p:spPr>
          <a:xfrm>
            <a:off x="7322381" y="4830800"/>
            <a:ext cx="2448000" cy="1728000"/>
          </a:xfrm>
          <a:prstGeom prst="rect">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9</a:t>
            </a:r>
          </a:p>
        </p:txBody>
      </p:sp>
      <p:sp>
        <p:nvSpPr>
          <p:cNvPr id="24" name="Rectangle 23">
            <a:extLst>
              <a:ext uri="{FF2B5EF4-FFF2-40B4-BE49-F238E27FC236}">
                <a16:creationId xmlns:a16="http://schemas.microsoft.com/office/drawing/2014/main" id="{9F0C6E6E-529C-4F8F-9BC7-084FBD1862E3}"/>
              </a:ext>
            </a:extLst>
          </p:cNvPr>
          <p:cNvSpPr/>
          <p:nvPr/>
        </p:nvSpPr>
        <p:spPr>
          <a:xfrm>
            <a:off x="163960" y="292311"/>
            <a:ext cx="7150257" cy="784830"/>
          </a:xfrm>
          <a:prstGeom prst="rect">
            <a:avLst/>
          </a:prstGeom>
          <a:noFill/>
        </p:spPr>
        <p:txBody>
          <a:bodyPr wrap="square" lIns="91440" tIns="45720" rIns="91440" bIns="4572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Game: Look and guess</a:t>
            </a:r>
          </a:p>
        </p:txBody>
      </p:sp>
      <p:pic>
        <p:nvPicPr>
          <p:cNvPr id="25" name="Picture 2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3200" y="170505"/>
            <a:ext cx="1680123" cy="906635"/>
          </a:xfrm>
          <a:prstGeom prst="rect">
            <a:avLst/>
          </a:prstGeom>
        </p:spPr>
      </p:pic>
    </p:spTree>
    <p:custDataLst>
      <p:tags r:id="rId1"/>
    </p:custDataLst>
    <p:extLst>
      <p:ext uri="{BB962C8B-B14F-4D97-AF65-F5344CB8AC3E}">
        <p14:creationId xmlns:p14="http://schemas.microsoft.com/office/powerpoint/2010/main" val="2638140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15"/>
                                        </p:tgtEl>
                                        <p:attrNameLst>
                                          <p:attrName>ppt_w</p:attrName>
                                        </p:attrNameLst>
                                      </p:cBhvr>
                                      <p:tavLst>
                                        <p:tav tm="0">
                                          <p:val>
                                            <p:strVal val="ppt_w"/>
                                          </p:val>
                                        </p:tav>
                                        <p:tav tm="100000">
                                          <p:val>
                                            <p:fltVal val="0"/>
                                          </p:val>
                                        </p:tav>
                                      </p:tavLst>
                                    </p:anim>
                                    <p:anim calcmode="lin" valueType="num">
                                      <p:cBhvr>
                                        <p:cTn id="16" dur="1000"/>
                                        <p:tgtEl>
                                          <p:spTgt spid="15"/>
                                        </p:tgtEl>
                                        <p:attrNameLst>
                                          <p:attrName>ppt_h</p:attrName>
                                        </p:attrNameLst>
                                      </p:cBhvr>
                                      <p:tavLst>
                                        <p:tav tm="0">
                                          <p:val>
                                            <p:strVal val="ppt_h"/>
                                          </p:val>
                                        </p:tav>
                                        <p:tav tm="100000">
                                          <p:val>
                                            <p:fltVal val="0"/>
                                          </p:val>
                                        </p:tav>
                                      </p:tavLst>
                                    </p:anim>
                                    <p:anim calcmode="lin" valueType="num">
                                      <p:cBhvr>
                                        <p:cTn id="17" dur="1000"/>
                                        <p:tgtEl>
                                          <p:spTgt spid="15"/>
                                        </p:tgtEl>
                                        <p:attrNameLst>
                                          <p:attrName>style.rotation</p:attrName>
                                        </p:attrNameLst>
                                      </p:cBhvr>
                                      <p:tavLst>
                                        <p:tav tm="0">
                                          <p:val>
                                            <p:fltVal val="0"/>
                                          </p:val>
                                        </p:tav>
                                        <p:tav tm="100000">
                                          <p:val>
                                            <p:fltVal val="90"/>
                                          </p:val>
                                        </p:tav>
                                      </p:tavLst>
                                    </p:anim>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16"/>
                                        </p:tgtEl>
                                        <p:attrNameLst>
                                          <p:attrName>ppt_w</p:attrName>
                                        </p:attrNameLst>
                                      </p:cBhvr>
                                      <p:tavLst>
                                        <p:tav tm="0">
                                          <p:val>
                                            <p:strVal val="ppt_w"/>
                                          </p:val>
                                        </p:tav>
                                        <p:tav tm="100000">
                                          <p:val>
                                            <p:fltVal val="0"/>
                                          </p:val>
                                        </p:tav>
                                      </p:tavLst>
                                    </p:anim>
                                    <p:anim calcmode="lin" valueType="num">
                                      <p:cBhvr>
                                        <p:cTn id="25" dur="1000"/>
                                        <p:tgtEl>
                                          <p:spTgt spid="16"/>
                                        </p:tgtEl>
                                        <p:attrNameLst>
                                          <p:attrName>ppt_h</p:attrName>
                                        </p:attrNameLst>
                                      </p:cBhvr>
                                      <p:tavLst>
                                        <p:tav tm="0">
                                          <p:val>
                                            <p:strVal val="ppt_h"/>
                                          </p:val>
                                        </p:tav>
                                        <p:tav tm="100000">
                                          <p:val>
                                            <p:fltVal val="0"/>
                                          </p:val>
                                        </p:tav>
                                      </p:tavLst>
                                    </p:anim>
                                    <p:anim calcmode="lin" valueType="num">
                                      <p:cBhvr>
                                        <p:cTn id="26" dur="1000"/>
                                        <p:tgtEl>
                                          <p:spTgt spid="16"/>
                                        </p:tgtEl>
                                        <p:attrNameLst>
                                          <p:attrName>style.rotation</p:attrName>
                                        </p:attrNameLst>
                                      </p:cBhvr>
                                      <p:tavLst>
                                        <p:tav tm="0">
                                          <p:val>
                                            <p:fltVal val="0"/>
                                          </p:val>
                                        </p:tav>
                                        <p:tav tm="100000">
                                          <p:val>
                                            <p:fltVal val="90"/>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17"/>
                                        </p:tgtEl>
                                        <p:attrNameLst>
                                          <p:attrName>ppt_w</p:attrName>
                                        </p:attrNameLst>
                                      </p:cBhvr>
                                      <p:tavLst>
                                        <p:tav tm="0">
                                          <p:val>
                                            <p:strVal val="ppt_w"/>
                                          </p:val>
                                        </p:tav>
                                        <p:tav tm="100000">
                                          <p:val>
                                            <p:fltVal val="0"/>
                                          </p:val>
                                        </p:tav>
                                      </p:tavLst>
                                    </p:anim>
                                    <p:anim calcmode="lin" valueType="num">
                                      <p:cBhvr>
                                        <p:cTn id="34" dur="1000"/>
                                        <p:tgtEl>
                                          <p:spTgt spid="17"/>
                                        </p:tgtEl>
                                        <p:attrNameLst>
                                          <p:attrName>ppt_h</p:attrName>
                                        </p:attrNameLst>
                                      </p:cBhvr>
                                      <p:tavLst>
                                        <p:tav tm="0">
                                          <p:val>
                                            <p:strVal val="ppt_h"/>
                                          </p:val>
                                        </p:tav>
                                        <p:tav tm="100000">
                                          <p:val>
                                            <p:fltVal val="0"/>
                                          </p:val>
                                        </p:tav>
                                      </p:tavLst>
                                    </p:anim>
                                    <p:anim calcmode="lin" valueType="num">
                                      <p:cBhvr>
                                        <p:cTn id="35" dur="1000"/>
                                        <p:tgtEl>
                                          <p:spTgt spid="17"/>
                                        </p:tgtEl>
                                        <p:attrNameLst>
                                          <p:attrName>style.rotation</p:attrName>
                                        </p:attrNameLst>
                                      </p:cBhvr>
                                      <p:tavLst>
                                        <p:tav tm="0">
                                          <p:val>
                                            <p:fltVal val="0"/>
                                          </p:val>
                                        </p:tav>
                                        <p:tav tm="100000">
                                          <p:val>
                                            <p:fltVal val="90"/>
                                          </p:val>
                                        </p:tav>
                                      </p:tavLst>
                                    </p:anim>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9"/>
                                        </p:tgtEl>
                                        <p:attrNameLst>
                                          <p:attrName>ppt_w</p:attrName>
                                        </p:attrNameLst>
                                      </p:cBhvr>
                                      <p:tavLst>
                                        <p:tav tm="0">
                                          <p:val>
                                            <p:strVal val="ppt_w"/>
                                          </p:val>
                                        </p:tav>
                                        <p:tav tm="100000">
                                          <p:val>
                                            <p:fltVal val="0"/>
                                          </p:val>
                                        </p:tav>
                                      </p:tavLst>
                                    </p:anim>
                                    <p:anim calcmode="lin" valueType="num">
                                      <p:cBhvr>
                                        <p:cTn id="52" dur="1000"/>
                                        <p:tgtEl>
                                          <p:spTgt spid="19"/>
                                        </p:tgtEl>
                                        <p:attrNameLst>
                                          <p:attrName>ppt_h</p:attrName>
                                        </p:attrNameLst>
                                      </p:cBhvr>
                                      <p:tavLst>
                                        <p:tav tm="0">
                                          <p:val>
                                            <p:strVal val="ppt_h"/>
                                          </p:val>
                                        </p:tav>
                                        <p:tav tm="100000">
                                          <p:val>
                                            <p:fltVal val="0"/>
                                          </p:val>
                                        </p:tav>
                                      </p:tavLst>
                                    </p:anim>
                                    <p:anim calcmode="lin" valueType="num">
                                      <p:cBhvr>
                                        <p:cTn id="53" dur="1000"/>
                                        <p:tgtEl>
                                          <p:spTgt spid="19"/>
                                        </p:tgtEl>
                                        <p:attrNameLst>
                                          <p:attrName>style.rotation</p:attrName>
                                        </p:attrNameLst>
                                      </p:cBhvr>
                                      <p:tavLst>
                                        <p:tav tm="0">
                                          <p:val>
                                            <p:fltVal val="0"/>
                                          </p:val>
                                        </p:tav>
                                        <p:tav tm="100000">
                                          <p:val>
                                            <p:fltVal val="90"/>
                                          </p:val>
                                        </p:tav>
                                      </p:tavLst>
                                    </p:anim>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style.rotation</p:attrName>
                                        </p:attrNameLst>
                                      </p:cBhvr>
                                      <p:tavLst>
                                        <p:tav tm="0">
                                          <p:val>
                                            <p:fltVal val="0"/>
                                          </p:val>
                                        </p:tav>
                                        <p:tav tm="100000">
                                          <p:val>
                                            <p:fltVal val="90"/>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1"/>
                                        </p:tgtEl>
                                        <p:attrNameLst>
                                          <p:attrName>ppt_w</p:attrName>
                                        </p:attrNameLst>
                                      </p:cBhvr>
                                      <p:tavLst>
                                        <p:tav tm="0">
                                          <p:val>
                                            <p:strVal val="ppt_w"/>
                                          </p:val>
                                        </p:tav>
                                        <p:tav tm="100000">
                                          <p:val>
                                            <p:fltVal val="0"/>
                                          </p:val>
                                        </p:tav>
                                      </p:tavLst>
                                    </p:anim>
                                    <p:anim calcmode="lin" valueType="num">
                                      <p:cBhvr>
                                        <p:cTn id="70" dur="1000"/>
                                        <p:tgtEl>
                                          <p:spTgt spid="21"/>
                                        </p:tgtEl>
                                        <p:attrNameLst>
                                          <p:attrName>ppt_h</p:attrName>
                                        </p:attrNameLst>
                                      </p:cBhvr>
                                      <p:tavLst>
                                        <p:tav tm="0">
                                          <p:val>
                                            <p:strVal val="ppt_h"/>
                                          </p:val>
                                        </p:tav>
                                        <p:tav tm="100000">
                                          <p:val>
                                            <p:fltVal val="0"/>
                                          </p:val>
                                        </p:tav>
                                      </p:tavLst>
                                    </p:anim>
                                    <p:anim calcmode="lin" valueType="num">
                                      <p:cBhvr>
                                        <p:cTn id="71" dur="1000"/>
                                        <p:tgtEl>
                                          <p:spTgt spid="21"/>
                                        </p:tgtEl>
                                        <p:attrNameLst>
                                          <p:attrName>style.rotation</p:attrName>
                                        </p:attrNameLst>
                                      </p:cBhvr>
                                      <p:tavLst>
                                        <p:tav tm="0">
                                          <p:val>
                                            <p:fltVal val="0"/>
                                          </p:val>
                                        </p:tav>
                                        <p:tav tm="100000">
                                          <p:val>
                                            <p:fltVal val="90"/>
                                          </p:val>
                                        </p:tav>
                                      </p:tavLst>
                                    </p:anim>
                                    <p:animEffect transition="out" filter="fade">
                                      <p:cBhvr>
                                        <p:cTn id="72" dur="1000"/>
                                        <p:tgtEl>
                                          <p:spTgt spid="21"/>
                                        </p:tgtEl>
                                      </p:cBhvr>
                                    </p:animEffect>
                                    <p:set>
                                      <p:cBhvr>
                                        <p:cTn id="7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F4FD5F3-1F3A-4184-BB0D-073A37085D7D}"/>
              </a:ext>
            </a:extLst>
          </p:cNvPr>
          <p:cNvPicPr>
            <a:picLocks noChangeAspect="1"/>
          </p:cNvPicPr>
          <p:nvPr/>
        </p:nvPicPr>
        <p:blipFill>
          <a:blip r:embed="rId5"/>
          <a:stretch>
            <a:fillRect/>
          </a:stretch>
        </p:blipFill>
        <p:spPr>
          <a:xfrm>
            <a:off x="3412229" y="1845748"/>
            <a:ext cx="4966335" cy="3991928"/>
          </a:xfrm>
          <a:prstGeom prst="rect">
            <a:avLst/>
          </a:prstGeom>
          <a:ln>
            <a:noFill/>
          </a:ln>
          <a:effectLst>
            <a:softEdge rad="112500"/>
          </a:effectLst>
        </p:spPr>
      </p:pic>
      <p:sp>
        <p:nvSpPr>
          <p:cNvPr id="14" name="Square1">
            <a:extLst>
              <a:ext uri="{FF2B5EF4-FFF2-40B4-BE49-F238E27FC236}">
                <a16:creationId xmlns:a16="http://schemas.microsoft.com/office/drawing/2014/main" id="{AAF85392-05BB-4874-9770-12D0A07DB20C}"/>
              </a:ext>
            </a:extLst>
          </p:cNvPr>
          <p:cNvSpPr/>
          <p:nvPr/>
        </p:nvSpPr>
        <p:spPr>
          <a:xfrm>
            <a:off x="2418217" y="1410800"/>
            <a:ext cx="2448000" cy="1728000"/>
          </a:xfrm>
          <a:prstGeom prst="rect">
            <a:avLst/>
          </a:prstGeom>
          <a:solidFill>
            <a:srgbClr val="72CA36"/>
          </a:solidFill>
          <a:ln/>
        </p:spPr>
        <p:style>
          <a:lnRef idx="1">
            <a:schemeClr val="accent3"/>
          </a:lnRef>
          <a:fillRef idx="2">
            <a:schemeClr val="accent3"/>
          </a:fillRef>
          <a:effectRef idx="1">
            <a:schemeClr val="accent3"/>
          </a:effectRef>
          <a:fontRef idx="minor">
            <a:schemeClr val="dk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1</a:t>
            </a:r>
          </a:p>
        </p:txBody>
      </p:sp>
      <p:sp>
        <p:nvSpPr>
          <p:cNvPr id="15" name="Square2">
            <a:extLst>
              <a:ext uri="{FF2B5EF4-FFF2-40B4-BE49-F238E27FC236}">
                <a16:creationId xmlns:a16="http://schemas.microsoft.com/office/drawing/2014/main" id="{F3F23DA6-FD41-4F37-89C4-7E976B589AF7}"/>
              </a:ext>
            </a:extLst>
          </p:cNvPr>
          <p:cNvSpPr/>
          <p:nvPr/>
        </p:nvSpPr>
        <p:spPr>
          <a:xfrm>
            <a:off x="4866217" y="1401800"/>
            <a:ext cx="2448000" cy="1728000"/>
          </a:xfrm>
          <a:prstGeom prst="rect">
            <a:avLst/>
          </a:prstGeom>
          <a:solidFill>
            <a:srgbClr val="5AA2E4"/>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2</a:t>
            </a:r>
          </a:p>
        </p:txBody>
      </p:sp>
      <p:sp>
        <p:nvSpPr>
          <p:cNvPr id="16" name="Square3">
            <a:extLst>
              <a:ext uri="{FF2B5EF4-FFF2-40B4-BE49-F238E27FC236}">
                <a16:creationId xmlns:a16="http://schemas.microsoft.com/office/drawing/2014/main" id="{E64417BE-E160-435C-A061-A9787A2EAD52}"/>
              </a:ext>
            </a:extLst>
          </p:cNvPr>
          <p:cNvSpPr/>
          <p:nvPr/>
        </p:nvSpPr>
        <p:spPr>
          <a:xfrm>
            <a:off x="7314217" y="1410800"/>
            <a:ext cx="2448000" cy="1728000"/>
          </a:xfrm>
          <a:prstGeom prst="rect">
            <a:avLst/>
          </a:prstGeom>
          <a:solidFill>
            <a:srgbClr val="C459D9"/>
          </a:solidFill>
          <a:ln>
            <a:noFill/>
          </a:ln>
        </p:spPr>
        <p:style>
          <a:lnRef idx="3">
            <a:schemeClr val="lt1"/>
          </a:lnRef>
          <a:fillRef idx="1">
            <a:schemeClr val="accent4"/>
          </a:fillRef>
          <a:effectRef idx="1">
            <a:schemeClr val="accent4"/>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3</a:t>
            </a:r>
          </a:p>
        </p:txBody>
      </p:sp>
      <p:sp>
        <p:nvSpPr>
          <p:cNvPr id="17" name="Square6">
            <a:extLst>
              <a:ext uri="{FF2B5EF4-FFF2-40B4-BE49-F238E27FC236}">
                <a16:creationId xmlns:a16="http://schemas.microsoft.com/office/drawing/2014/main" id="{12F55C79-D378-4DDE-B435-161BEAA732DE}"/>
              </a:ext>
            </a:extLst>
          </p:cNvPr>
          <p:cNvSpPr/>
          <p:nvPr/>
        </p:nvSpPr>
        <p:spPr>
          <a:xfrm>
            <a:off x="2418217" y="3120800"/>
            <a:ext cx="2448000" cy="1728000"/>
          </a:xfrm>
          <a:prstGeom prst="rect">
            <a:avLst/>
          </a:prstGeom>
          <a:solidFill>
            <a:srgbClr val="14F0DB"/>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4</a:t>
            </a:r>
          </a:p>
        </p:txBody>
      </p:sp>
      <p:sp>
        <p:nvSpPr>
          <p:cNvPr id="18" name="Square7">
            <a:extLst>
              <a:ext uri="{FF2B5EF4-FFF2-40B4-BE49-F238E27FC236}">
                <a16:creationId xmlns:a16="http://schemas.microsoft.com/office/drawing/2014/main" id="{FA7E8818-D5E8-4A82-B97D-D80EEC3C2BE7}"/>
              </a:ext>
            </a:extLst>
          </p:cNvPr>
          <p:cNvSpPr/>
          <p:nvPr/>
        </p:nvSpPr>
        <p:spPr>
          <a:xfrm>
            <a:off x="4866217" y="3120800"/>
            <a:ext cx="2448000" cy="1728000"/>
          </a:xfrm>
          <a:prstGeom prst="rect">
            <a:avLst/>
          </a:prstGeom>
          <a:solidFill>
            <a:srgbClr val="FFFF66"/>
          </a:solidFill>
          <a:ln/>
        </p:spPr>
        <p:style>
          <a:lnRef idx="1">
            <a:schemeClr val="accent6"/>
          </a:lnRef>
          <a:fillRef idx="3">
            <a:schemeClr val="accent6"/>
          </a:fillRef>
          <a:effectRef idx="2">
            <a:schemeClr val="accent6"/>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5</a:t>
            </a:r>
            <a:endParaRPr lang="en-GB" sz="6600" dirty="0">
              <a:ln w="19050">
                <a:noFill/>
              </a:ln>
              <a:solidFill>
                <a:prstClr val="white"/>
              </a:solidFill>
              <a:latin typeface="Comic Sans MS" panose="030F0702030302020204" pitchFamily="66" charset="0"/>
              <a:cs typeface="Poppins SemiBold" panose="00000700000000000000" pitchFamily="2" charset="0"/>
            </a:endParaRPr>
          </a:p>
        </p:txBody>
      </p:sp>
      <p:sp>
        <p:nvSpPr>
          <p:cNvPr id="19" name="Square8">
            <a:extLst>
              <a:ext uri="{FF2B5EF4-FFF2-40B4-BE49-F238E27FC236}">
                <a16:creationId xmlns:a16="http://schemas.microsoft.com/office/drawing/2014/main" id="{4CBB392C-6ED2-4B74-B1AB-D27928BABEEC}"/>
              </a:ext>
            </a:extLst>
          </p:cNvPr>
          <p:cNvSpPr/>
          <p:nvPr/>
        </p:nvSpPr>
        <p:spPr>
          <a:xfrm>
            <a:off x="7314217" y="3120800"/>
            <a:ext cx="2448000" cy="1728000"/>
          </a:xfrm>
          <a:prstGeom prst="rect">
            <a:avLst/>
          </a:prstGeom>
          <a:solidFill>
            <a:srgbClr val="00B0F0"/>
          </a:solidFill>
          <a:ln/>
        </p:spPr>
        <p:style>
          <a:lnRef idx="1">
            <a:schemeClr val="accent6"/>
          </a:lnRef>
          <a:fillRef idx="2">
            <a:schemeClr val="accent6"/>
          </a:fillRef>
          <a:effectRef idx="1">
            <a:schemeClr val="accent6"/>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6</a:t>
            </a:r>
          </a:p>
        </p:txBody>
      </p:sp>
      <p:sp>
        <p:nvSpPr>
          <p:cNvPr id="20" name="Square11">
            <a:extLst>
              <a:ext uri="{FF2B5EF4-FFF2-40B4-BE49-F238E27FC236}">
                <a16:creationId xmlns:a16="http://schemas.microsoft.com/office/drawing/2014/main" id="{42484EF3-F3E3-4F56-9DEC-5A4F74C3EE0F}"/>
              </a:ext>
            </a:extLst>
          </p:cNvPr>
          <p:cNvSpPr/>
          <p:nvPr/>
        </p:nvSpPr>
        <p:spPr>
          <a:xfrm>
            <a:off x="2418217" y="4830800"/>
            <a:ext cx="2448000" cy="1728000"/>
          </a:xfrm>
          <a:prstGeom prst="rect">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7</a:t>
            </a:r>
          </a:p>
        </p:txBody>
      </p:sp>
      <p:sp>
        <p:nvSpPr>
          <p:cNvPr id="21" name="Square12">
            <a:extLst>
              <a:ext uri="{FF2B5EF4-FFF2-40B4-BE49-F238E27FC236}">
                <a16:creationId xmlns:a16="http://schemas.microsoft.com/office/drawing/2014/main" id="{F7D2CE8C-0190-425C-8225-16B18548438B}"/>
              </a:ext>
            </a:extLst>
          </p:cNvPr>
          <p:cNvSpPr/>
          <p:nvPr/>
        </p:nvSpPr>
        <p:spPr>
          <a:xfrm>
            <a:off x="4866217" y="4830800"/>
            <a:ext cx="2448000" cy="1728000"/>
          </a:xfrm>
          <a:prstGeom prst="rect">
            <a:avLst/>
          </a:prstGeom>
          <a:solidFill>
            <a:srgbClr val="5CC2D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8</a:t>
            </a:r>
          </a:p>
        </p:txBody>
      </p:sp>
      <p:sp>
        <p:nvSpPr>
          <p:cNvPr id="22" name="Square13">
            <a:extLst>
              <a:ext uri="{FF2B5EF4-FFF2-40B4-BE49-F238E27FC236}">
                <a16:creationId xmlns:a16="http://schemas.microsoft.com/office/drawing/2014/main" id="{165D63E2-E283-4B26-A96C-CC4986E88670}"/>
              </a:ext>
            </a:extLst>
          </p:cNvPr>
          <p:cNvSpPr/>
          <p:nvPr/>
        </p:nvSpPr>
        <p:spPr>
          <a:xfrm>
            <a:off x="7314217" y="4830800"/>
            <a:ext cx="2448000" cy="1728000"/>
          </a:xfrm>
          <a:prstGeom prst="rect">
            <a:avLst/>
          </a:prstGeom>
          <a:solidFill>
            <a:srgbClr val="9933FF"/>
          </a:solidFill>
          <a:ln/>
        </p:spPr>
        <p:style>
          <a:lnRef idx="1">
            <a:schemeClr val="accent4"/>
          </a:lnRef>
          <a:fillRef idx="2">
            <a:schemeClr val="accent4"/>
          </a:fillRef>
          <a:effectRef idx="1">
            <a:schemeClr val="accent4"/>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9</a:t>
            </a: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09047" y="163533"/>
            <a:ext cx="1680123" cy="906635"/>
          </a:xfrm>
          <a:prstGeom prst="rect">
            <a:avLst/>
          </a:prstGeom>
        </p:spPr>
      </p:pic>
      <p:sp>
        <p:nvSpPr>
          <p:cNvPr id="26" name="Rectangle 25">
            <a:extLst>
              <a:ext uri="{FF2B5EF4-FFF2-40B4-BE49-F238E27FC236}">
                <a16:creationId xmlns:a16="http://schemas.microsoft.com/office/drawing/2014/main" id="{9F0C6E6E-529C-4F8F-9BC7-084FBD1862E3}"/>
              </a:ext>
            </a:extLst>
          </p:cNvPr>
          <p:cNvSpPr/>
          <p:nvPr/>
        </p:nvSpPr>
        <p:spPr>
          <a:xfrm>
            <a:off x="334648" y="220055"/>
            <a:ext cx="7150257" cy="784830"/>
          </a:xfrm>
          <a:prstGeom prst="rect">
            <a:avLst/>
          </a:prstGeom>
          <a:noFill/>
        </p:spPr>
        <p:txBody>
          <a:bodyPr wrap="square" lIns="91440" tIns="45720" rIns="91440" bIns="4572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Game: Look and guess</a:t>
            </a:r>
          </a:p>
        </p:txBody>
      </p:sp>
    </p:spTree>
    <p:custDataLst>
      <p:tags r:id="rId1"/>
    </p:custDataLst>
    <p:extLst>
      <p:ext uri="{BB962C8B-B14F-4D97-AF65-F5344CB8AC3E}">
        <p14:creationId xmlns:p14="http://schemas.microsoft.com/office/powerpoint/2010/main" val="3436465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15"/>
                                        </p:tgtEl>
                                        <p:attrNameLst>
                                          <p:attrName>ppt_w</p:attrName>
                                        </p:attrNameLst>
                                      </p:cBhvr>
                                      <p:tavLst>
                                        <p:tav tm="0">
                                          <p:val>
                                            <p:strVal val="ppt_w"/>
                                          </p:val>
                                        </p:tav>
                                        <p:tav tm="100000">
                                          <p:val>
                                            <p:fltVal val="0"/>
                                          </p:val>
                                        </p:tav>
                                      </p:tavLst>
                                    </p:anim>
                                    <p:anim calcmode="lin" valueType="num">
                                      <p:cBhvr>
                                        <p:cTn id="16" dur="1000"/>
                                        <p:tgtEl>
                                          <p:spTgt spid="15"/>
                                        </p:tgtEl>
                                        <p:attrNameLst>
                                          <p:attrName>ppt_h</p:attrName>
                                        </p:attrNameLst>
                                      </p:cBhvr>
                                      <p:tavLst>
                                        <p:tav tm="0">
                                          <p:val>
                                            <p:strVal val="ppt_h"/>
                                          </p:val>
                                        </p:tav>
                                        <p:tav tm="100000">
                                          <p:val>
                                            <p:fltVal val="0"/>
                                          </p:val>
                                        </p:tav>
                                      </p:tavLst>
                                    </p:anim>
                                    <p:anim calcmode="lin" valueType="num">
                                      <p:cBhvr>
                                        <p:cTn id="17" dur="1000"/>
                                        <p:tgtEl>
                                          <p:spTgt spid="15"/>
                                        </p:tgtEl>
                                        <p:attrNameLst>
                                          <p:attrName>style.rotation</p:attrName>
                                        </p:attrNameLst>
                                      </p:cBhvr>
                                      <p:tavLst>
                                        <p:tav tm="0">
                                          <p:val>
                                            <p:fltVal val="0"/>
                                          </p:val>
                                        </p:tav>
                                        <p:tav tm="100000">
                                          <p:val>
                                            <p:fltVal val="90"/>
                                          </p:val>
                                        </p:tav>
                                      </p:tavLst>
                                    </p:anim>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16"/>
                                        </p:tgtEl>
                                        <p:attrNameLst>
                                          <p:attrName>ppt_w</p:attrName>
                                        </p:attrNameLst>
                                      </p:cBhvr>
                                      <p:tavLst>
                                        <p:tav tm="0">
                                          <p:val>
                                            <p:strVal val="ppt_w"/>
                                          </p:val>
                                        </p:tav>
                                        <p:tav tm="100000">
                                          <p:val>
                                            <p:fltVal val="0"/>
                                          </p:val>
                                        </p:tav>
                                      </p:tavLst>
                                    </p:anim>
                                    <p:anim calcmode="lin" valueType="num">
                                      <p:cBhvr>
                                        <p:cTn id="25" dur="1000"/>
                                        <p:tgtEl>
                                          <p:spTgt spid="16"/>
                                        </p:tgtEl>
                                        <p:attrNameLst>
                                          <p:attrName>ppt_h</p:attrName>
                                        </p:attrNameLst>
                                      </p:cBhvr>
                                      <p:tavLst>
                                        <p:tav tm="0">
                                          <p:val>
                                            <p:strVal val="ppt_h"/>
                                          </p:val>
                                        </p:tav>
                                        <p:tav tm="100000">
                                          <p:val>
                                            <p:fltVal val="0"/>
                                          </p:val>
                                        </p:tav>
                                      </p:tavLst>
                                    </p:anim>
                                    <p:anim calcmode="lin" valueType="num">
                                      <p:cBhvr>
                                        <p:cTn id="26" dur="1000"/>
                                        <p:tgtEl>
                                          <p:spTgt spid="16"/>
                                        </p:tgtEl>
                                        <p:attrNameLst>
                                          <p:attrName>style.rotation</p:attrName>
                                        </p:attrNameLst>
                                      </p:cBhvr>
                                      <p:tavLst>
                                        <p:tav tm="0">
                                          <p:val>
                                            <p:fltVal val="0"/>
                                          </p:val>
                                        </p:tav>
                                        <p:tav tm="100000">
                                          <p:val>
                                            <p:fltVal val="90"/>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17"/>
                                        </p:tgtEl>
                                        <p:attrNameLst>
                                          <p:attrName>ppt_w</p:attrName>
                                        </p:attrNameLst>
                                      </p:cBhvr>
                                      <p:tavLst>
                                        <p:tav tm="0">
                                          <p:val>
                                            <p:strVal val="ppt_w"/>
                                          </p:val>
                                        </p:tav>
                                        <p:tav tm="100000">
                                          <p:val>
                                            <p:fltVal val="0"/>
                                          </p:val>
                                        </p:tav>
                                      </p:tavLst>
                                    </p:anim>
                                    <p:anim calcmode="lin" valueType="num">
                                      <p:cBhvr>
                                        <p:cTn id="34" dur="1000"/>
                                        <p:tgtEl>
                                          <p:spTgt spid="17"/>
                                        </p:tgtEl>
                                        <p:attrNameLst>
                                          <p:attrName>ppt_h</p:attrName>
                                        </p:attrNameLst>
                                      </p:cBhvr>
                                      <p:tavLst>
                                        <p:tav tm="0">
                                          <p:val>
                                            <p:strVal val="ppt_h"/>
                                          </p:val>
                                        </p:tav>
                                        <p:tav tm="100000">
                                          <p:val>
                                            <p:fltVal val="0"/>
                                          </p:val>
                                        </p:tav>
                                      </p:tavLst>
                                    </p:anim>
                                    <p:anim calcmode="lin" valueType="num">
                                      <p:cBhvr>
                                        <p:cTn id="35" dur="1000"/>
                                        <p:tgtEl>
                                          <p:spTgt spid="17"/>
                                        </p:tgtEl>
                                        <p:attrNameLst>
                                          <p:attrName>style.rotation</p:attrName>
                                        </p:attrNameLst>
                                      </p:cBhvr>
                                      <p:tavLst>
                                        <p:tav tm="0">
                                          <p:val>
                                            <p:fltVal val="0"/>
                                          </p:val>
                                        </p:tav>
                                        <p:tav tm="100000">
                                          <p:val>
                                            <p:fltVal val="90"/>
                                          </p:val>
                                        </p:tav>
                                      </p:tavLst>
                                    </p:anim>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9"/>
                                        </p:tgtEl>
                                        <p:attrNameLst>
                                          <p:attrName>ppt_w</p:attrName>
                                        </p:attrNameLst>
                                      </p:cBhvr>
                                      <p:tavLst>
                                        <p:tav tm="0">
                                          <p:val>
                                            <p:strVal val="ppt_w"/>
                                          </p:val>
                                        </p:tav>
                                        <p:tav tm="100000">
                                          <p:val>
                                            <p:fltVal val="0"/>
                                          </p:val>
                                        </p:tav>
                                      </p:tavLst>
                                    </p:anim>
                                    <p:anim calcmode="lin" valueType="num">
                                      <p:cBhvr>
                                        <p:cTn id="52" dur="1000"/>
                                        <p:tgtEl>
                                          <p:spTgt spid="19"/>
                                        </p:tgtEl>
                                        <p:attrNameLst>
                                          <p:attrName>ppt_h</p:attrName>
                                        </p:attrNameLst>
                                      </p:cBhvr>
                                      <p:tavLst>
                                        <p:tav tm="0">
                                          <p:val>
                                            <p:strVal val="ppt_h"/>
                                          </p:val>
                                        </p:tav>
                                        <p:tav tm="100000">
                                          <p:val>
                                            <p:fltVal val="0"/>
                                          </p:val>
                                        </p:tav>
                                      </p:tavLst>
                                    </p:anim>
                                    <p:anim calcmode="lin" valueType="num">
                                      <p:cBhvr>
                                        <p:cTn id="53" dur="1000"/>
                                        <p:tgtEl>
                                          <p:spTgt spid="19"/>
                                        </p:tgtEl>
                                        <p:attrNameLst>
                                          <p:attrName>style.rotation</p:attrName>
                                        </p:attrNameLst>
                                      </p:cBhvr>
                                      <p:tavLst>
                                        <p:tav tm="0">
                                          <p:val>
                                            <p:fltVal val="0"/>
                                          </p:val>
                                        </p:tav>
                                        <p:tav tm="100000">
                                          <p:val>
                                            <p:fltVal val="90"/>
                                          </p:val>
                                        </p:tav>
                                      </p:tavLst>
                                    </p:anim>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style.rotation</p:attrName>
                                        </p:attrNameLst>
                                      </p:cBhvr>
                                      <p:tavLst>
                                        <p:tav tm="0">
                                          <p:val>
                                            <p:fltVal val="0"/>
                                          </p:val>
                                        </p:tav>
                                        <p:tav tm="100000">
                                          <p:val>
                                            <p:fltVal val="90"/>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1"/>
                                        </p:tgtEl>
                                        <p:attrNameLst>
                                          <p:attrName>ppt_w</p:attrName>
                                        </p:attrNameLst>
                                      </p:cBhvr>
                                      <p:tavLst>
                                        <p:tav tm="0">
                                          <p:val>
                                            <p:strVal val="ppt_w"/>
                                          </p:val>
                                        </p:tav>
                                        <p:tav tm="100000">
                                          <p:val>
                                            <p:fltVal val="0"/>
                                          </p:val>
                                        </p:tav>
                                      </p:tavLst>
                                    </p:anim>
                                    <p:anim calcmode="lin" valueType="num">
                                      <p:cBhvr>
                                        <p:cTn id="70" dur="1000"/>
                                        <p:tgtEl>
                                          <p:spTgt spid="21"/>
                                        </p:tgtEl>
                                        <p:attrNameLst>
                                          <p:attrName>ppt_h</p:attrName>
                                        </p:attrNameLst>
                                      </p:cBhvr>
                                      <p:tavLst>
                                        <p:tav tm="0">
                                          <p:val>
                                            <p:strVal val="ppt_h"/>
                                          </p:val>
                                        </p:tav>
                                        <p:tav tm="100000">
                                          <p:val>
                                            <p:fltVal val="0"/>
                                          </p:val>
                                        </p:tav>
                                      </p:tavLst>
                                    </p:anim>
                                    <p:anim calcmode="lin" valueType="num">
                                      <p:cBhvr>
                                        <p:cTn id="71" dur="1000"/>
                                        <p:tgtEl>
                                          <p:spTgt spid="21"/>
                                        </p:tgtEl>
                                        <p:attrNameLst>
                                          <p:attrName>style.rotation</p:attrName>
                                        </p:attrNameLst>
                                      </p:cBhvr>
                                      <p:tavLst>
                                        <p:tav tm="0">
                                          <p:val>
                                            <p:fltVal val="0"/>
                                          </p:val>
                                        </p:tav>
                                        <p:tav tm="100000">
                                          <p:val>
                                            <p:fltVal val="90"/>
                                          </p:val>
                                        </p:tav>
                                      </p:tavLst>
                                    </p:anim>
                                    <p:animEffect transition="out" filter="fade">
                                      <p:cBhvr>
                                        <p:cTn id="72" dur="1000"/>
                                        <p:tgtEl>
                                          <p:spTgt spid="21"/>
                                        </p:tgtEl>
                                      </p:cBhvr>
                                    </p:animEffect>
                                    <p:set>
                                      <p:cBhvr>
                                        <p:cTn id="7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534F67B-24DC-4EB8-9E6A-D3736A8CEC93}"/>
              </a:ext>
            </a:extLst>
          </p:cNvPr>
          <p:cNvPicPr>
            <a:picLocks noChangeAspect="1"/>
          </p:cNvPicPr>
          <p:nvPr/>
        </p:nvPicPr>
        <p:blipFill>
          <a:blip r:embed="rId5"/>
          <a:stretch>
            <a:fillRect/>
          </a:stretch>
        </p:blipFill>
        <p:spPr>
          <a:xfrm>
            <a:off x="3829863" y="1800117"/>
            <a:ext cx="4783325" cy="4253394"/>
          </a:xfrm>
          <a:prstGeom prst="rect">
            <a:avLst/>
          </a:prstGeom>
          <a:ln>
            <a:noFill/>
          </a:ln>
          <a:effectLst>
            <a:softEdge rad="112500"/>
          </a:effectLst>
        </p:spPr>
      </p:pic>
      <p:sp>
        <p:nvSpPr>
          <p:cNvPr id="14" name="Square1">
            <a:extLst>
              <a:ext uri="{FF2B5EF4-FFF2-40B4-BE49-F238E27FC236}">
                <a16:creationId xmlns:a16="http://schemas.microsoft.com/office/drawing/2014/main" id="{AAF85392-05BB-4874-9770-12D0A07DB20C}"/>
              </a:ext>
            </a:extLst>
          </p:cNvPr>
          <p:cNvSpPr/>
          <p:nvPr/>
        </p:nvSpPr>
        <p:spPr>
          <a:xfrm>
            <a:off x="2418217" y="1410800"/>
            <a:ext cx="2448000" cy="1728000"/>
          </a:xfrm>
          <a:prstGeom prst="rect">
            <a:avLst/>
          </a:prstGeom>
          <a:solidFill>
            <a:srgbClr val="FF0000"/>
          </a:solidFill>
          <a:ln/>
        </p:spPr>
        <p:style>
          <a:lnRef idx="1">
            <a:schemeClr val="accent3"/>
          </a:lnRef>
          <a:fillRef idx="2">
            <a:schemeClr val="accent3"/>
          </a:fillRef>
          <a:effectRef idx="1">
            <a:schemeClr val="accent3"/>
          </a:effectRef>
          <a:fontRef idx="minor">
            <a:schemeClr val="dk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1</a:t>
            </a:r>
          </a:p>
        </p:txBody>
      </p:sp>
      <p:sp>
        <p:nvSpPr>
          <p:cNvPr id="15" name="Square2">
            <a:extLst>
              <a:ext uri="{FF2B5EF4-FFF2-40B4-BE49-F238E27FC236}">
                <a16:creationId xmlns:a16="http://schemas.microsoft.com/office/drawing/2014/main" id="{F3F23DA6-FD41-4F37-89C4-7E976B589AF7}"/>
              </a:ext>
            </a:extLst>
          </p:cNvPr>
          <p:cNvSpPr/>
          <p:nvPr/>
        </p:nvSpPr>
        <p:spPr>
          <a:xfrm>
            <a:off x="4866217" y="1403740"/>
            <a:ext cx="2448000" cy="1728000"/>
          </a:xfrm>
          <a:prstGeom prst="rect">
            <a:avLst/>
          </a:prstGeom>
          <a:solidFill>
            <a:srgbClr val="FFC000"/>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2</a:t>
            </a:r>
          </a:p>
        </p:txBody>
      </p:sp>
      <p:sp>
        <p:nvSpPr>
          <p:cNvPr id="16" name="Square3">
            <a:extLst>
              <a:ext uri="{FF2B5EF4-FFF2-40B4-BE49-F238E27FC236}">
                <a16:creationId xmlns:a16="http://schemas.microsoft.com/office/drawing/2014/main" id="{E64417BE-E160-435C-A061-A9787A2EAD52}"/>
              </a:ext>
            </a:extLst>
          </p:cNvPr>
          <p:cNvSpPr/>
          <p:nvPr/>
        </p:nvSpPr>
        <p:spPr>
          <a:xfrm>
            <a:off x="7330546" y="1410800"/>
            <a:ext cx="2448000" cy="1728000"/>
          </a:xfrm>
          <a:prstGeom prst="rect">
            <a:avLst/>
          </a:prstGeom>
          <a:solidFill>
            <a:srgbClr val="FFFF00"/>
          </a:solidFill>
          <a:ln>
            <a:noFill/>
          </a:ln>
        </p:spPr>
        <p:style>
          <a:lnRef idx="3">
            <a:schemeClr val="lt1"/>
          </a:lnRef>
          <a:fillRef idx="1">
            <a:schemeClr val="accent4"/>
          </a:fillRef>
          <a:effectRef idx="1">
            <a:schemeClr val="accent4"/>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3</a:t>
            </a:r>
          </a:p>
        </p:txBody>
      </p:sp>
      <p:sp>
        <p:nvSpPr>
          <p:cNvPr id="17" name="Square6">
            <a:extLst>
              <a:ext uri="{FF2B5EF4-FFF2-40B4-BE49-F238E27FC236}">
                <a16:creationId xmlns:a16="http://schemas.microsoft.com/office/drawing/2014/main" id="{12F55C79-D378-4DDE-B435-161BEAA732DE}"/>
              </a:ext>
            </a:extLst>
          </p:cNvPr>
          <p:cNvSpPr/>
          <p:nvPr/>
        </p:nvSpPr>
        <p:spPr>
          <a:xfrm>
            <a:off x="2418217" y="3120800"/>
            <a:ext cx="2448000" cy="1728000"/>
          </a:xfrm>
          <a:prstGeom prst="rect">
            <a:avLst/>
          </a:prstGeom>
          <a:solidFill>
            <a:srgbClr val="00B050"/>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4</a:t>
            </a:r>
          </a:p>
        </p:txBody>
      </p:sp>
      <p:sp>
        <p:nvSpPr>
          <p:cNvPr id="18" name="Square7">
            <a:extLst>
              <a:ext uri="{FF2B5EF4-FFF2-40B4-BE49-F238E27FC236}">
                <a16:creationId xmlns:a16="http://schemas.microsoft.com/office/drawing/2014/main" id="{FA7E8818-D5E8-4A82-B97D-D80EEC3C2BE7}"/>
              </a:ext>
            </a:extLst>
          </p:cNvPr>
          <p:cNvSpPr/>
          <p:nvPr/>
        </p:nvSpPr>
        <p:spPr>
          <a:xfrm>
            <a:off x="4866217" y="3120800"/>
            <a:ext cx="2448000" cy="1728000"/>
          </a:xfrm>
          <a:prstGeom prst="rect">
            <a:avLst/>
          </a:prstGeom>
          <a:solidFill>
            <a:srgbClr val="92D050"/>
          </a:solidFill>
          <a:ln/>
        </p:spPr>
        <p:style>
          <a:lnRef idx="1">
            <a:schemeClr val="accent6"/>
          </a:lnRef>
          <a:fillRef idx="3">
            <a:schemeClr val="accent6"/>
          </a:fillRef>
          <a:effectRef idx="2">
            <a:schemeClr val="accent6"/>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5</a:t>
            </a:r>
            <a:endParaRPr lang="en-GB" sz="6600" dirty="0">
              <a:ln w="19050">
                <a:noFill/>
              </a:ln>
              <a:solidFill>
                <a:prstClr val="white"/>
              </a:solidFill>
              <a:latin typeface="Comic Sans MS" panose="030F0702030302020204" pitchFamily="66" charset="0"/>
              <a:cs typeface="Poppins SemiBold" panose="00000700000000000000" pitchFamily="2" charset="0"/>
            </a:endParaRPr>
          </a:p>
        </p:txBody>
      </p:sp>
      <p:sp>
        <p:nvSpPr>
          <p:cNvPr id="19" name="Square8">
            <a:extLst>
              <a:ext uri="{FF2B5EF4-FFF2-40B4-BE49-F238E27FC236}">
                <a16:creationId xmlns:a16="http://schemas.microsoft.com/office/drawing/2014/main" id="{4CBB392C-6ED2-4B74-B1AB-D27928BABEEC}"/>
              </a:ext>
            </a:extLst>
          </p:cNvPr>
          <p:cNvSpPr/>
          <p:nvPr/>
        </p:nvSpPr>
        <p:spPr>
          <a:xfrm>
            <a:off x="7314217" y="3120800"/>
            <a:ext cx="2448000" cy="1728000"/>
          </a:xfrm>
          <a:prstGeom prst="rect">
            <a:avLst/>
          </a:prstGeom>
          <a:solidFill>
            <a:srgbClr val="00B0F0"/>
          </a:solidFill>
          <a:ln/>
        </p:spPr>
        <p:style>
          <a:lnRef idx="1">
            <a:schemeClr val="accent6"/>
          </a:lnRef>
          <a:fillRef idx="2">
            <a:schemeClr val="accent6"/>
          </a:fillRef>
          <a:effectRef idx="1">
            <a:schemeClr val="accent6"/>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6</a:t>
            </a:r>
          </a:p>
        </p:txBody>
      </p:sp>
      <p:sp>
        <p:nvSpPr>
          <p:cNvPr id="20" name="Square11">
            <a:extLst>
              <a:ext uri="{FF2B5EF4-FFF2-40B4-BE49-F238E27FC236}">
                <a16:creationId xmlns:a16="http://schemas.microsoft.com/office/drawing/2014/main" id="{42484EF3-F3E3-4F56-9DEC-5A4F74C3EE0F}"/>
              </a:ext>
            </a:extLst>
          </p:cNvPr>
          <p:cNvSpPr/>
          <p:nvPr/>
        </p:nvSpPr>
        <p:spPr>
          <a:xfrm>
            <a:off x="2418217" y="4830800"/>
            <a:ext cx="2448000" cy="1728000"/>
          </a:xfrm>
          <a:prstGeom prst="rect">
            <a:avLst/>
          </a:prstGeom>
          <a:solidFill>
            <a:srgbClr val="C459D9"/>
          </a:solidFill>
          <a:ln/>
        </p:spPr>
        <p:style>
          <a:lnRef idx="0">
            <a:schemeClr val="accent3"/>
          </a:lnRef>
          <a:fillRef idx="3">
            <a:schemeClr val="accent3"/>
          </a:fillRef>
          <a:effectRef idx="3">
            <a:schemeClr val="accent3"/>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7</a:t>
            </a:r>
          </a:p>
        </p:txBody>
      </p:sp>
      <p:sp>
        <p:nvSpPr>
          <p:cNvPr id="21" name="Square12">
            <a:extLst>
              <a:ext uri="{FF2B5EF4-FFF2-40B4-BE49-F238E27FC236}">
                <a16:creationId xmlns:a16="http://schemas.microsoft.com/office/drawing/2014/main" id="{F7D2CE8C-0190-425C-8225-16B18548438B}"/>
              </a:ext>
            </a:extLst>
          </p:cNvPr>
          <p:cNvSpPr/>
          <p:nvPr/>
        </p:nvSpPr>
        <p:spPr>
          <a:xfrm>
            <a:off x="4866217" y="4830800"/>
            <a:ext cx="2448000" cy="1728000"/>
          </a:xfrm>
          <a:prstGeom prst="rect">
            <a:avLst/>
          </a:prstGeom>
          <a:solidFill>
            <a:schemeClr val="bg1"/>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8</a:t>
            </a:r>
          </a:p>
        </p:txBody>
      </p:sp>
      <p:sp>
        <p:nvSpPr>
          <p:cNvPr id="22" name="Square13">
            <a:extLst>
              <a:ext uri="{FF2B5EF4-FFF2-40B4-BE49-F238E27FC236}">
                <a16:creationId xmlns:a16="http://schemas.microsoft.com/office/drawing/2014/main" id="{165D63E2-E283-4B26-A96C-CC4986E88670}"/>
              </a:ext>
            </a:extLst>
          </p:cNvPr>
          <p:cNvSpPr/>
          <p:nvPr/>
        </p:nvSpPr>
        <p:spPr>
          <a:xfrm>
            <a:off x="7314217" y="4830800"/>
            <a:ext cx="2448000" cy="1728000"/>
          </a:xfrm>
          <a:prstGeom prst="rect">
            <a:avLst/>
          </a:prstGeom>
          <a:solidFill>
            <a:srgbClr val="FF66CC"/>
          </a:solidFill>
          <a:ln/>
        </p:spPr>
        <p:style>
          <a:lnRef idx="1">
            <a:schemeClr val="accent4"/>
          </a:lnRef>
          <a:fillRef idx="2">
            <a:schemeClr val="accent4"/>
          </a:fillRef>
          <a:effectRef idx="1">
            <a:schemeClr val="accent4"/>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9</a:t>
            </a:r>
          </a:p>
        </p:txBody>
      </p:sp>
      <p:sp>
        <p:nvSpPr>
          <p:cNvPr id="24" name="Rectangle 23">
            <a:extLst>
              <a:ext uri="{FF2B5EF4-FFF2-40B4-BE49-F238E27FC236}">
                <a16:creationId xmlns:a16="http://schemas.microsoft.com/office/drawing/2014/main" id="{9F0C6E6E-529C-4F8F-9BC7-084FBD1862E3}"/>
              </a:ext>
            </a:extLst>
          </p:cNvPr>
          <p:cNvSpPr/>
          <p:nvPr/>
        </p:nvSpPr>
        <p:spPr>
          <a:xfrm>
            <a:off x="163960" y="292311"/>
            <a:ext cx="7150257" cy="784830"/>
          </a:xfrm>
          <a:prstGeom prst="rect">
            <a:avLst/>
          </a:prstGeom>
          <a:noFill/>
        </p:spPr>
        <p:txBody>
          <a:bodyPr wrap="square" lIns="91440" tIns="45720" rIns="91440" bIns="4572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Game: Look and guess</a:t>
            </a:r>
          </a:p>
        </p:txBody>
      </p:sp>
      <p:pic>
        <p:nvPicPr>
          <p:cNvPr id="25" name="Picture 2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3200" y="170505"/>
            <a:ext cx="1680123" cy="906635"/>
          </a:xfrm>
          <a:prstGeom prst="rect">
            <a:avLst/>
          </a:prstGeom>
        </p:spPr>
      </p:pic>
    </p:spTree>
    <p:custDataLst>
      <p:tags r:id="rId1"/>
    </p:custDataLst>
    <p:extLst>
      <p:ext uri="{BB962C8B-B14F-4D97-AF65-F5344CB8AC3E}">
        <p14:creationId xmlns:p14="http://schemas.microsoft.com/office/powerpoint/2010/main" val="1242259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15"/>
                                        </p:tgtEl>
                                        <p:attrNameLst>
                                          <p:attrName>ppt_w</p:attrName>
                                        </p:attrNameLst>
                                      </p:cBhvr>
                                      <p:tavLst>
                                        <p:tav tm="0">
                                          <p:val>
                                            <p:strVal val="ppt_w"/>
                                          </p:val>
                                        </p:tav>
                                        <p:tav tm="100000">
                                          <p:val>
                                            <p:fltVal val="0"/>
                                          </p:val>
                                        </p:tav>
                                      </p:tavLst>
                                    </p:anim>
                                    <p:anim calcmode="lin" valueType="num">
                                      <p:cBhvr>
                                        <p:cTn id="16" dur="1000"/>
                                        <p:tgtEl>
                                          <p:spTgt spid="15"/>
                                        </p:tgtEl>
                                        <p:attrNameLst>
                                          <p:attrName>ppt_h</p:attrName>
                                        </p:attrNameLst>
                                      </p:cBhvr>
                                      <p:tavLst>
                                        <p:tav tm="0">
                                          <p:val>
                                            <p:strVal val="ppt_h"/>
                                          </p:val>
                                        </p:tav>
                                        <p:tav tm="100000">
                                          <p:val>
                                            <p:fltVal val="0"/>
                                          </p:val>
                                        </p:tav>
                                      </p:tavLst>
                                    </p:anim>
                                    <p:anim calcmode="lin" valueType="num">
                                      <p:cBhvr>
                                        <p:cTn id="17" dur="1000"/>
                                        <p:tgtEl>
                                          <p:spTgt spid="15"/>
                                        </p:tgtEl>
                                        <p:attrNameLst>
                                          <p:attrName>style.rotation</p:attrName>
                                        </p:attrNameLst>
                                      </p:cBhvr>
                                      <p:tavLst>
                                        <p:tav tm="0">
                                          <p:val>
                                            <p:fltVal val="0"/>
                                          </p:val>
                                        </p:tav>
                                        <p:tav tm="100000">
                                          <p:val>
                                            <p:fltVal val="90"/>
                                          </p:val>
                                        </p:tav>
                                      </p:tavLst>
                                    </p:anim>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16"/>
                                        </p:tgtEl>
                                        <p:attrNameLst>
                                          <p:attrName>ppt_w</p:attrName>
                                        </p:attrNameLst>
                                      </p:cBhvr>
                                      <p:tavLst>
                                        <p:tav tm="0">
                                          <p:val>
                                            <p:strVal val="ppt_w"/>
                                          </p:val>
                                        </p:tav>
                                        <p:tav tm="100000">
                                          <p:val>
                                            <p:fltVal val="0"/>
                                          </p:val>
                                        </p:tav>
                                      </p:tavLst>
                                    </p:anim>
                                    <p:anim calcmode="lin" valueType="num">
                                      <p:cBhvr>
                                        <p:cTn id="25" dur="1000"/>
                                        <p:tgtEl>
                                          <p:spTgt spid="16"/>
                                        </p:tgtEl>
                                        <p:attrNameLst>
                                          <p:attrName>ppt_h</p:attrName>
                                        </p:attrNameLst>
                                      </p:cBhvr>
                                      <p:tavLst>
                                        <p:tav tm="0">
                                          <p:val>
                                            <p:strVal val="ppt_h"/>
                                          </p:val>
                                        </p:tav>
                                        <p:tav tm="100000">
                                          <p:val>
                                            <p:fltVal val="0"/>
                                          </p:val>
                                        </p:tav>
                                      </p:tavLst>
                                    </p:anim>
                                    <p:anim calcmode="lin" valueType="num">
                                      <p:cBhvr>
                                        <p:cTn id="26" dur="1000"/>
                                        <p:tgtEl>
                                          <p:spTgt spid="16"/>
                                        </p:tgtEl>
                                        <p:attrNameLst>
                                          <p:attrName>style.rotation</p:attrName>
                                        </p:attrNameLst>
                                      </p:cBhvr>
                                      <p:tavLst>
                                        <p:tav tm="0">
                                          <p:val>
                                            <p:fltVal val="0"/>
                                          </p:val>
                                        </p:tav>
                                        <p:tav tm="100000">
                                          <p:val>
                                            <p:fltVal val="90"/>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17"/>
                                        </p:tgtEl>
                                        <p:attrNameLst>
                                          <p:attrName>ppt_w</p:attrName>
                                        </p:attrNameLst>
                                      </p:cBhvr>
                                      <p:tavLst>
                                        <p:tav tm="0">
                                          <p:val>
                                            <p:strVal val="ppt_w"/>
                                          </p:val>
                                        </p:tav>
                                        <p:tav tm="100000">
                                          <p:val>
                                            <p:fltVal val="0"/>
                                          </p:val>
                                        </p:tav>
                                      </p:tavLst>
                                    </p:anim>
                                    <p:anim calcmode="lin" valueType="num">
                                      <p:cBhvr>
                                        <p:cTn id="34" dur="1000"/>
                                        <p:tgtEl>
                                          <p:spTgt spid="17"/>
                                        </p:tgtEl>
                                        <p:attrNameLst>
                                          <p:attrName>ppt_h</p:attrName>
                                        </p:attrNameLst>
                                      </p:cBhvr>
                                      <p:tavLst>
                                        <p:tav tm="0">
                                          <p:val>
                                            <p:strVal val="ppt_h"/>
                                          </p:val>
                                        </p:tav>
                                        <p:tav tm="100000">
                                          <p:val>
                                            <p:fltVal val="0"/>
                                          </p:val>
                                        </p:tav>
                                      </p:tavLst>
                                    </p:anim>
                                    <p:anim calcmode="lin" valueType="num">
                                      <p:cBhvr>
                                        <p:cTn id="35" dur="1000"/>
                                        <p:tgtEl>
                                          <p:spTgt spid="17"/>
                                        </p:tgtEl>
                                        <p:attrNameLst>
                                          <p:attrName>style.rotation</p:attrName>
                                        </p:attrNameLst>
                                      </p:cBhvr>
                                      <p:tavLst>
                                        <p:tav tm="0">
                                          <p:val>
                                            <p:fltVal val="0"/>
                                          </p:val>
                                        </p:tav>
                                        <p:tav tm="100000">
                                          <p:val>
                                            <p:fltVal val="90"/>
                                          </p:val>
                                        </p:tav>
                                      </p:tavLst>
                                    </p:anim>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9"/>
                                        </p:tgtEl>
                                        <p:attrNameLst>
                                          <p:attrName>ppt_w</p:attrName>
                                        </p:attrNameLst>
                                      </p:cBhvr>
                                      <p:tavLst>
                                        <p:tav tm="0">
                                          <p:val>
                                            <p:strVal val="ppt_w"/>
                                          </p:val>
                                        </p:tav>
                                        <p:tav tm="100000">
                                          <p:val>
                                            <p:fltVal val="0"/>
                                          </p:val>
                                        </p:tav>
                                      </p:tavLst>
                                    </p:anim>
                                    <p:anim calcmode="lin" valueType="num">
                                      <p:cBhvr>
                                        <p:cTn id="52" dur="1000"/>
                                        <p:tgtEl>
                                          <p:spTgt spid="19"/>
                                        </p:tgtEl>
                                        <p:attrNameLst>
                                          <p:attrName>ppt_h</p:attrName>
                                        </p:attrNameLst>
                                      </p:cBhvr>
                                      <p:tavLst>
                                        <p:tav tm="0">
                                          <p:val>
                                            <p:strVal val="ppt_h"/>
                                          </p:val>
                                        </p:tav>
                                        <p:tav tm="100000">
                                          <p:val>
                                            <p:fltVal val="0"/>
                                          </p:val>
                                        </p:tav>
                                      </p:tavLst>
                                    </p:anim>
                                    <p:anim calcmode="lin" valueType="num">
                                      <p:cBhvr>
                                        <p:cTn id="53" dur="1000"/>
                                        <p:tgtEl>
                                          <p:spTgt spid="19"/>
                                        </p:tgtEl>
                                        <p:attrNameLst>
                                          <p:attrName>style.rotation</p:attrName>
                                        </p:attrNameLst>
                                      </p:cBhvr>
                                      <p:tavLst>
                                        <p:tav tm="0">
                                          <p:val>
                                            <p:fltVal val="0"/>
                                          </p:val>
                                        </p:tav>
                                        <p:tav tm="100000">
                                          <p:val>
                                            <p:fltVal val="90"/>
                                          </p:val>
                                        </p:tav>
                                      </p:tavLst>
                                    </p:anim>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style.rotation</p:attrName>
                                        </p:attrNameLst>
                                      </p:cBhvr>
                                      <p:tavLst>
                                        <p:tav tm="0">
                                          <p:val>
                                            <p:fltVal val="0"/>
                                          </p:val>
                                        </p:tav>
                                        <p:tav tm="100000">
                                          <p:val>
                                            <p:fltVal val="90"/>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1"/>
                                        </p:tgtEl>
                                        <p:attrNameLst>
                                          <p:attrName>ppt_w</p:attrName>
                                        </p:attrNameLst>
                                      </p:cBhvr>
                                      <p:tavLst>
                                        <p:tav tm="0">
                                          <p:val>
                                            <p:strVal val="ppt_w"/>
                                          </p:val>
                                        </p:tav>
                                        <p:tav tm="100000">
                                          <p:val>
                                            <p:fltVal val="0"/>
                                          </p:val>
                                        </p:tav>
                                      </p:tavLst>
                                    </p:anim>
                                    <p:anim calcmode="lin" valueType="num">
                                      <p:cBhvr>
                                        <p:cTn id="70" dur="1000"/>
                                        <p:tgtEl>
                                          <p:spTgt spid="21"/>
                                        </p:tgtEl>
                                        <p:attrNameLst>
                                          <p:attrName>ppt_h</p:attrName>
                                        </p:attrNameLst>
                                      </p:cBhvr>
                                      <p:tavLst>
                                        <p:tav tm="0">
                                          <p:val>
                                            <p:strVal val="ppt_h"/>
                                          </p:val>
                                        </p:tav>
                                        <p:tav tm="100000">
                                          <p:val>
                                            <p:fltVal val="0"/>
                                          </p:val>
                                        </p:tav>
                                      </p:tavLst>
                                    </p:anim>
                                    <p:anim calcmode="lin" valueType="num">
                                      <p:cBhvr>
                                        <p:cTn id="71" dur="1000"/>
                                        <p:tgtEl>
                                          <p:spTgt spid="21"/>
                                        </p:tgtEl>
                                        <p:attrNameLst>
                                          <p:attrName>style.rotation</p:attrName>
                                        </p:attrNameLst>
                                      </p:cBhvr>
                                      <p:tavLst>
                                        <p:tav tm="0">
                                          <p:val>
                                            <p:fltVal val="0"/>
                                          </p:val>
                                        </p:tav>
                                        <p:tav tm="100000">
                                          <p:val>
                                            <p:fltVal val="90"/>
                                          </p:val>
                                        </p:tav>
                                      </p:tavLst>
                                    </p:anim>
                                    <p:animEffect transition="out" filter="fade">
                                      <p:cBhvr>
                                        <p:cTn id="72" dur="1000"/>
                                        <p:tgtEl>
                                          <p:spTgt spid="21"/>
                                        </p:tgtEl>
                                      </p:cBhvr>
                                    </p:animEffect>
                                    <p:set>
                                      <p:cBhvr>
                                        <p:cTn id="7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3DEE98-B334-4B0B-B76C-AEEEA65EF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588" y="3178647"/>
            <a:ext cx="3429000" cy="3429000"/>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239260" y="1045420"/>
            <a:ext cx="12053590" cy="830997"/>
          </a:xfrm>
          <a:prstGeom prst="rect">
            <a:avLst/>
          </a:prstGeom>
          <a:noFill/>
        </p:spPr>
        <p:txBody>
          <a:bodyPr wrap="square" lIns="91440" tIns="45720" rIns="91440" bIns="45720">
            <a:spAutoFit/>
          </a:bodyPr>
          <a:lstStyle/>
          <a:p>
            <a:pPr algn="ctr"/>
            <a:r>
              <a:rPr lang="en-US" sz="4800" b="1" dirty="0">
                <a:ln w="22225">
                  <a:solidFill>
                    <a:schemeClr val="accent2"/>
                  </a:solidFill>
                  <a:prstDash val="solid"/>
                </a:ln>
                <a:solidFill>
                  <a:srgbClr val="C00000"/>
                </a:solidFill>
                <a:latin typeface="Comic Sans MS" panose="030F0702030302020204" pitchFamily="66" charset="0"/>
              </a:rPr>
              <a:t>Movement Game: Dance, and stop!</a:t>
            </a:r>
            <a:endParaRPr lang="en-US" sz="4800" b="1" cap="none" spc="0" dirty="0">
              <a:ln w="22225">
                <a:solidFill>
                  <a:schemeClr val="accent2"/>
                </a:solidFill>
                <a:prstDash val="solid"/>
              </a:ln>
              <a:solidFill>
                <a:srgbClr val="C00000"/>
              </a:solidFill>
              <a:effectLst/>
              <a:latin typeface="Comic Sans MS" panose="030F0702030302020204" pitchFamily="66" charset="0"/>
            </a:endParaRPr>
          </a:p>
        </p:txBody>
      </p:sp>
      <p:pic>
        <p:nvPicPr>
          <p:cNvPr id="2" name="I'm a gummy bear">
            <a:hlinkClick r:id="" action="ppaction://media"/>
            <a:extLst>
              <a:ext uri="{FF2B5EF4-FFF2-40B4-BE49-F238E27FC236}">
                <a16:creationId xmlns:a16="http://schemas.microsoft.com/office/drawing/2014/main" id="{EE1B57D4-CFEE-4A3C-8934-39967AAB8B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39260" y="2339610"/>
            <a:ext cx="609600" cy="609600"/>
          </a:xfrm>
          <a:prstGeom prst="rect">
            <a:avLst/>
          </a:prstGeom>
        </p:spPr>
      </p:pic>
      <p:pic>
        <p:nvPicPr>
          <p:cNvPr id="11" name="Picture 10">
            <a:extLst>
              <a:ext uri="{FF2B5EF4-FFF2-40B4-BE49-F238E27FC236}">
                <a16:creationId xmlns:a16="http://schemas.microsoft.com/office/drawing/2014/main" id="{A523C724-962B-48A1-9A10-A7D2CFEC4E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6287" y="3178646"/>
            <a:ext cx="4572000" cy="3087633"/>
          </a:xfrm>
          <a:prstGeom prst="rect">
            <a:avLst/>
          </a:prstGeom>
        </p:spPr>
      </p:pic>
      <p:pic>
        <p:nvPicPr>
          <p:cNvPr id="8" name="Picture 7"/>
          <p:cNvPicPr>
            <a:picLocks noChangeAspect="1"/>
          </p:cNvPicPr>
          <p:nvPr/>
        </p:nvPicPr>
        <p:blipFill>
          <a:blip r:embed="rId10"/>
          <a:stretch>
            <a:fillRect/>
          </a:stretch>
        </p:blipFill>
        <p:spPr>
          <a:xfrm>
            <a:off x="10281250" y="139554"/>
            <a:ext cx="1776638" cy="905866"/>
          </a:xfrm>
          <a:prstGeom prst="rect">
            <a:avLst/>
          </a:prstGeom>
        </p:spPr>
      </p:pic>
    </p:spTree>
    <p:custDataLst>
      <p:tags r:id="rId1"/>
    </p:custDataLst>
    <p:extLst>
      <p:ext uri="{BB962C8B-B14F-4D97-AF65-F5344CB8AC3E}">
        <p14:creationId xmlns:p14="http://schemas.microsoft.com/office/powerpoint/2010/main" val="18309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0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C54AB09-9935-43CB-BD45-39E9710BA9A3}"/>
              </a:ext>
            </a:extLst>
          </p:cNvPr>
          <p:cNvPicPr>
            <a:picLocks noChangeAspect="1"/>
          </p:cNvPicPr>
          <p:nvPr/>
        </p:nvPicPr>
        <p:blipFill>
          <a:blip r:embed="rId5"/>
          <a:stretch>
            <a:fillRect/>
          </a:stretch>
        </p:blipFill>
        <p:spPr>
          <a:xfrm>
            <a:off x="4055269" y="2222150"/>
            <a:ext cx="4086225" cy="3543300"/>
          </a:xfrm>
          <a:prstGeom prst="rect">
            <a:avLst/>
          </a:prstGeom>
          <a:ln>
            <a:noFill/>
          </a:ln>
          <a:effectLst>
            <a:softEdge rad="112500"/>
          </a:effectLst>
        </p:spPr>
      </p:pic>
      <p:sp>
        <p:nvSpPr>
          <p:cNvPr id="14" name="Square1">
            <a:extLst>
              <a:ext uri="{FF2B5EF4-FFF2-40B4-BE49-F238E27FC236}">
                <a16:creationId xmlns:a16="http://schemas.microsoft.com/office/drawing/2014/main" id="{AAF85392-05BB-4874-9770-12D0A07DB20C}"/>
              </a:ext>
            </a:extLst>
          </p:cNvPr>
          <p:cNvSpPr/>
          <p:nvPr/>
        </p:nvSpPr>
        <p:spPr>
          <a:xfrm>
            <a:off x="2418217" y="1410800"/>
            <a:ext cx="2448000" cy="1728000"/>
          </a:xfrm>
          <a:prstGeom prst="rect">
            <a:avLst/>
          </a:prstGeom>
          <a:solidFill>
            <a:srgbClr val="FF0000"/>
          </a:solidFill>
          <a:ln/>
        </p:spPr>
        <p:style>
          <a:lnRef idx="1">
            <a:schemeClr val="accent3"/>
          </a:lnRef>
          <a:fillRef idx="2">
            <a:schemeClr val="accent3"/>
          </a:fillRef>
          <a:effectRef idx="1">
            <a:schemeClr val="accent3"/>
          </a:effectRef>
          <a:fontRef idx="minor">
            <a:schemeClr val="dk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1</a:t>
            </a:r>
          </a:p>
        </p:txBody>
      </p:sp>
      <p:sp>
        <p:nvSpPr>
          <p:cNvPr id="15" name="Square2">
            <a:extLst>
              <a:ext uri="{FF2B5EF4-FFF2-40B4-BE49-F238E27FC236}">
                <a16:creationId xmlns:a16="http://schemas.microsoft.com/office/drawing/2014/main" id="{F3F23DA6-FD41-4F37-89C4-7E976B589AF7}"/>
              </a:ext>
            </a:extLst>
          </p:cNvPr>
          <p:cNvSpPr/>
          <p:nvPr/>
        </p:nvSpPr>
        <p:spPr>
          <a:xfrm>
            <a:off x="4861456" y="1392800"/>
            <a:ext cx="2448000" cy="1728000"/>
          </a:xfrm>
          <a:prstGeom prst="rect">
            <a:avLst/>
          </a:prstGeom>
          <a:solidFill>
            <a:srgbClr val="FFC000"/>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2</a:t>
            </a:r>
          </a:p>
        </p:txBody>
      </p:sp>
      <p:sp>
        <p:nvSpPr>
          <p:cNvPr id="16" name="Square3">
            <a:extLst>
              <a:ext uri="{FF2B5EF4-FFF2-40B4-BE49-F238E27FC236}">
                <a16:creationId xmlns:a16="http://schemas.microsoft.com/office/drawing/2014/main" id="{E64417BE-E160-435C-A061-A9787A2EAD52}"/>
              </a:ext>
            </a:extLst>
          </p:cNvPr>
          <p:cNvSpPr/>
          <p:nvPr/>
        </p:nvSpPr>
        <p:spPr>
          <a:xfrm>
            <a:off x="7314217" y="1410800"/>
            <a:ext cx="2448000" cy="1728000"/>
          </a:xfrm>
          <a:prstGeom prst="rect">
            <a:avLst/>
          </a:prstGeom>
          <a:solidFill>
            <a:srgbClr val="FFFF00"/>
          </a:solidFill>
          <a:ln>
            <a:noFill/>
          </a:ln>
        </p:spPr>
        <p:style>
          <a:lnRef idx="3">
            <a:schemeClr val="lt1"/>
          </a:lnRef>
          <a:fillRef idx="1">
            <a:schemeClr val="accent4"/>
          </a:fillRef>
          <a:effectRef idx="1">
            <a:schemeClr val="accent4"/>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3</a:t>
            </a:r>
          </a:p>
        </p:txBody>
      </p:sp>
      <p:sp>
        <p:nvSpPr>
          <p:cNvPr id="17" name="Square6">
            <a:extLst>
              <a:ext uri="{FF2B5EF4-FFF2-40B4-BE49-F238E27FC236}">
                <a16:creationId xmlns:a16="http://schemas.microsoft.com/office/drawing/2014/main" id="{12F55C79-D378-4DDE-B435-161BEAA732DE}"/>
              </a:ext>
            </a:extLst>
          </p:cNvPr>
          <p:cNvSpPr/>
          <p:nvPr/>
        </p:nvSpPr>
        <p:spPr>
          <a:xfrm>
            <a:off x="2418217" y="3120800"/>
            <a:ext cx="2448000" cy="1728000"/>
          </a:xfrm>
          <a:prstGeom prst="rect">
            <a:avLst/>
          </a:prstGeom>
          <a:solidFill>
            <a:srgbClr val="00B050"/>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4</a:t>
            </a:r>
          </a:p>
        </p:txBody>
      </p:sp>
      <p:sp>
        <p:nvSpPr>
          <p:cNvPr id="18" name="Square7">
            <a:extLst>
              <a:ext uri="{FF2B5EF4-FFF2-40B4-BE49-F238E27FC236}">
                <a16:creationId xmlns:a16="http://schemas.microsoft.com/office/drawing/2014/main" id="{FA7E8818-D5E8-4A82-B97D-D80EEC3C2BE7}"/>
              </a:ext>
            </a:extLst>
          </p:cNvPr>
          <p:cNvSpPr/>
          <p:nvPr/>
        </p:nvSpPr>
        <p:spPr>
          <a:xfrm>
            <a:off x="4866217" y="3120800"/>
            <a:ext cx="2448000" cy="1728000"/>
          </a:xfrm>
          <a:prstGeom prst="rect">
            <a:avLst/>
          </a:prstGeom>
          <a:solidFill>
            <a:srgbClr val="92D050"/>
          </a:solidFill>
          <a:ln/>
        </p:spPr>
        <p:style>
          <a:lnRef idx="1">
            <a:schemeClr val="accent6"/>
          </a:lnRef>
          <a:fillRef idx="3">
            <a:schemeClr val="accent6"/>
          </a:fillRef>
          <a:effectRef idx="2">
            <a:schemeClr val="accent6"/>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5</a:t>
            </a:r>
            <a:endParaRPr lang="en-GB" sz="6600" dirty="0">
              <a:ln w="19050">
                <a:noFill/>
              </a:ln>
              <a:solidFill>
                <a:prstClr val="white"/>
              </a:solidFill>
              <a:latin typeface="Comic Sans MS" panose="030F0702030302020204" pitchFamily="66" charset="0"/>
              <a:cs typeface="Poppins SemiBold" panose="00000700000000000000" pitchFamily="2" charset="0"/>
            </a:endParaRPr>
          </a:p>
        </p:txBody>
      </p:sp>
      <p:sp>
        <p:nvSpPr>
          <p:cNvPr id="19" name="Square8">
            <a:extLst>
              <a:ext uri="{FF2B5EF4-FFF2-40B4-BE49-F238E27FC236}">
                <a16:creationId xmlns:a16="http://schemas.microsoft.com/office/drawing/2014/main" id="{4CBB392C-6ED2-4B74-B1AB-D27928BABEEC}"/>
              </a:ext>
            </a:extLst>
          </p:cNvPr>
          <p:cNvSpPr/>
          <p:nvPr/>
        </p:nvSpPr>
        <p:spPr>
          <a:xfrm>
            <a:off x="7314217" y="3120800"/>
            <a:ext cx="2448000" cy="1728000"/>
          </a:xfrm>
          <a:prstGeom prst="rect">
            <a:avLst/>
          </a:prstGeom>
          <a:solidFill>
            <a:srgbClr val="00B0F0"/>
          </a:solidFill>
          <a:ln/>
        </p:spPr>
        <p:style>
          <a:lnRef idx="1">
            <a:schemeClr val="accent6"/>
          </a:lnRef>
          <a:fillRef idx="2">
            <a:schemeClr val="accent6"/>
          </a:fillRef>
          <a:effectRef idx="1">
            <a:schemeClr val="accent6"/>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6</a:t>
            </a:r>
          </a:p>
        </p:txBody>
      </p:sp>
      <p:sp>
        <p:nvSpPr>
          <p:cNvPr id="20" name="Square11">
            <a:extLst>
              <a:ext uri="{FF2B5EF4-FFF2-40B4-BE49-F238E27FC236}">
                <a16:creationId xmlns:a16="http://schemas.microsoft.com/office/drawing/2014/main" id="{42484EF3-F3E3-4F56-9DEC-5A4F74C3EE0F}"/>
              </a:ext>
            </a:extLst>
          </p:cNvPr>
          <p:cNvSpPr/>
          <p:nvPr/>
        </p:nvSpPr>
        <p:spPr>
          <a:xfrm>
            <a:off x="2418217" y="4830800"/>
            <a:ext cx="2448000" cy="1728000"/>
          </a:xfrm>
          <a:prstGeom prst="rect">
            <a:avLst/>
          </a:prstGeom>
          <a:solidFill>
            <a:srgbClr val="C459D9"/>
          </a:solidFill>
          <a:ln/>
        </p:spPr>
        <p:style>
          <a:lnRef idx="0">
            <a:schemeClr val="accent3"/>
          </a:lnRef>
          <a:fillRef idx="3">
            <a:schemeClr val="accent3"/>
          </a:fillRef>
          <a:effectRef idx="3">
            <a:schemeClr val="accent3"/>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7</a:t>
            </a:r>
          </a:p>
        </p:txBody>
      </p:sp>
      <p:sp>
        <p:nvSpPr>
          <p:cNvPr id="21" name="Square12">
            <a:extLst>
              <a:ext uri="{FF2B5EF4-FFF2-40B4-BE49-F238E27FC236}">
                <a16:creationId xmlns:a16="http://schemas.microsoft.com/office/drawing/2014/main" id="{F7D2CE8C-0190-425C-8225-16B18548438B}"/>
              </a:ext>
            </a:extLst>
          </p:cNvPr>
          <p:cNvSpPr/>
          <p:nvPr/>
        </p:nvSpPr>
        <p:spPr>
          <a:xfrm>
            <a:off x="4866217" y="4830800"/>
            <a:ext cx="2448000" cy="1728000"/>
          </a:xfrm>
          <a:prstGeom prst="rect">
            <a:avLst/>
          </a:prstGeom>
          <a:solidFill>
            <a:schemeClr val="bg1"/>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8</a:t>
            </a:r>
          </a:p>
        </p:txBody>
      </p:sp>
      <p:sp>
        <p:nvSpPr>
          <p:cNvPr id="22" name="Square13">
            <a:extLst>
              <a:ext uri="{FF2B5EF4-FFF2-40B4-BE49-F238E27FC236}">
                <a16:creationId xmlns:a16="http://schemas.microsoft.com/office/drawing/2014/main" id="{165D63E2-E283-4B26-A96C-CC4986E88670}"/>
              </a:ext>
            </a:extLst>
          </p:cNvPr>
          <p:cNvSpPr/>
          <p:nvPr/>
        </p:nvSpPr>
        <p:spPr>
          <a:xfrm>
            <a:off x="7314217" y="4830800"/>
            <a:ext cx="2448000" cy="1728000"/>
          </a:xfrm>
          <a:prstGeom prst="rect">
            <a:avLst/>
          </a:prstGeom>
          <a:solidFill>
            <a:srgbClr val="FF66CC"/>
          </a:solidFill>
          <a:ln/>
        </p:spPr>
        <p:style>
          <a:lnRef idx="1">
            <a:schemeClr val="accent4"/>
          </a:lnRef>
          <a:fillRef idx="2">
            <a:schemeClr val="accent4"/>
          </a:fillRef>
          <a:effectRef idx="1">
            <a:schemeClr val="accent4"/>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9</a:t>
            </a:r>
          </a:p>
        </p:txBody>
      </p:sp>
      <p:sp>
        <p:nvSpPr>
          <p:cNvPr id="24" name="Rectangle 23">
            <a:extLst>
              <a:ext uri="{FF2B5EF4-FFF2-40B4-BE49-F238E27FC236}">
                <a16:creationId xmlns:a16="http://schemas.microsoft.com/office/drawing/2014/main" id="{9F0C6E6E-529C-4F8F-9BC7-084FBD1862E3}"/>
              </a:ext>
            </a:extLst>
          </p:cNvPr>
          <p:cNvSpPr/>
          <p:nvPr/>
        </p:nvSpPr>
        <p:spPr>
          <a:xfrm>
            <a:off x="163960" y="292311"/>
            <a:ext cx="7150257" cy="784830"/>
          </a:xfrm>
          <a:prstGeom prst="rect">
            <a:avLst/>
          </a:prstGeom>
          <a:noFill/>
        </p:spPr>
        <p:txBody>
          <a:bodyPr wrap="square" lIns="91440" tIns="45720" rIns="91440" bIns="4572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Game: Look and guess</a:t>
            </a:r>
          </a:p>
        </p:txBody>
      </p:sp>
      <p:pic>
        <p:nvPicPr>
          <p:cNvPr id="25" name="Picture 2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3200" y="170505"/>
            <a:ext cx="1680123" cy="906635"/>
          </a:xfrm>
          <a:prstGeom prst="rect">
            <a:avLst/>
          </a:prstGeom>
        </p:spPr>
      </p:pic>
    </p:spTree>
    <p:custDataLst>
      <p:tags r:id="rId1"/>
    </p:custDataLst>
    <p:extLst>
      <p:ext uri="{BB962C8B-B14F-4D97-AF65-F5344CB8AC3E}">
        <p14:creationId xmlns:p14="http://schemas.microsoft.com/office/powerpoint/2010/main" val="1033367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15"/>
                                        </p:tgtEl>
                                        <p:attrNameLst>
                                          <p:attrName>ppt_w</p:attrName>
                                        </p:attrNameLst>
                                      </p:cBhvr>
                                      <p:tavLst>
                                        <p:tav tm="0">
                                          <p:val>
                                            <p:strVal val="ppt_w"/>
                                          </p:val>
                                        </p:tav>
                                        <p:tav tm="100000">
                                          <p:val>
                                            <p:fltVal val="0"/>
                                          </p:val>
                                        </p:tav>
                                      </p:tavLst>
                                    </p:anim>
                                    <p:anim calcmode="lin" valueType="num">
                                      <p:cBhvr>
                                        <p:cTn id="16" dur="1000"/>
                                        <p:tgtEl>
                                          <p:spTgt spid="15"/>
                                        </p:tgtEl>
                                        <p:attrNameLst>
                                          <p:attrName>ppt_h</p:attrName>
                                        </p:attrNameLst>
                                      </p:cBhvr>
                                      <p:tavLst>
                                        <p:tav tm="0">
                                          <p:val>
                                            <p:strVal val="ppt_h"/>
                                          </p:val>
                                        </p:tav>
                                        <p:tav tm="100000">
                                          <p:val>
                                            <p:fltVal val="0"/>
                                          </p:val>
                                        </p:tav>
                                      </p:tavLst>
                                    </p:anim>
                                    <p:anim calcmode="lin" valueType="num">
                                      <p:cBhvr>
                                        <p:cTn id="17" dur="1000"/>
                                        <p:tgtEl>
                                          <p:spTgt spid="15"/>
                                        </p:tgtEl>
                                        <p:attrNameLst>
                                          <p:attrName>style.rotation</p:attrName>
                                        </p:attrNameLst>
                                      </p:cBhvr>
                                      <p:tavLst>
                                        <p:tav tm="0">
                                          <p:val>
                                            <p:fltVal val="0"/>
                                          </p:val>
                                        </p:tav>
                                        <p:tav tm="100000">
                                          <p:val>
                                            <p:fltVal val="90"/>
                                          </p:val>
                                        </p:tav>
                                      </p:tavLst>
                                    </p:anim>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16"/>
                                        </p:tgtEl>
                                        <p:attrNameLst>
                                          <p:attrName>ppt_w</p:attrName>
                                        </p:attrNameLst>
                                      </p:cBhvr>
                                      <p:tavLst>
                                        <p:tav tm="0">
                                          <p:val>
                                            <p:strVal val="ppt_w"/>
                                          </p:val>
                                        </p:tav>
                                        <p:tav tm="100000">
                                          <p:val>
                                            <p:fltVal val="0"/>
                                          </p:val>
                                        </p:tav>
                                      </p:tavLst>
                                    </p:anim>
                                    <p:anim calcmode="lin" valueType="num">
                                      <p:cBhvr>
                                        <p:cTn id="25" dur="1000"/>
                                        <p:tgtEl>
                                          <p:spTgt spid="16"/>
                                        </p:tgtEl>
                                        <p:attrNameLst>
                                          <p:attrName>ppt_h</p:attrName>
                                        </p:attrNameLst>
                                      </p:cBhvr>
                                      <p:tavLst>
                                        <p:tav tm="0">
                                          <p:val>
                                            <p:strVal val="ppt_h"/>
                                          </p:val>
                                        </p:tav>
                                        <p:tav tm="100000">
                                          <p:val>
                                            <p:fltVal val="0"/>
                                          </p:val>
                                        </p:tav>
                                      </p:tavLst>
                                    </p:anim>
                                    <p:anim calcmode="lin" valueType="num">
                                      <p:cBhvr>
                                        <p:cTn id="26" dur="1000"/>
                                        <p:tgtEl>
                                          <p:spTgt spid="16"/>
                                        </p:tgtEl>
                                        <p:attrNameLst>
                                          <p:attrName>style.rotation</p:attrName>
                                        </p:attrNameLst>
                                      </p:cBhvr>
                                      <p:tavLst>
                                        <p:tav tm="0">
                                          <p:val>
                                            <p:fltVal val="0"/>
                                          </p:val>
                                        </p:tav>
                                        <p:tav tm="100000">
                                          <p:val>
                                            <p:fltVal val="90"/>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17"/>
                                        </p:tgtEl>
                                        <p:attrNameLst>
                                          <p:attrName>ppt_w</p:attrName>
                                        </p:attrNameLst>
                                      </p:cBhvr>
                                      <p:tavLst>
                                        <p:tav tm="0">
                                          <p:val>
                                            <p:strVal val="ppt_w"/>
                                          </p:val>
                                        </p:tav>
                                        <p:tav tm="100000">
                                          <p:val>
                                            <p:fltVal val="0"/>
                                          </p:val>
                                        </p:tav>
                                      </p:tavLst>
                                    </p:anim>
                                    <p:anim calcmode="lin" valueType="num">
                                      <p:cBhvr>
                                        <p:cTn id="34" dur="1000"/>
                                        <p:tgtEl>
                                          <p:spTgt spid="17"/>
                                        </p:tgtEl>
                                        <p:attrNameLst>
                                          <p:attrName>ppt_h</p:attrName>
                                        </p:attrNameLst>
                                      </p:cBhvr>
                                      <p:tavLst>
                                        <p:tav tm="0">
                                          <p:val>
                                            <p:strVal val="ppt_h"/>
                                          </p:val>
                                        </p:tav>
                                        <p:tav tm="100000">
                                          <p:val>
                                            <p:fltVal val="0"/>
                                          </p:val>
                                        </p:tav>
                                      </p:tavLst>
                                    </p:anim>
                                    <p:anim calcmode="lin" valueType="num">
                                      <p:cBhvr>
                                        <p:cTn id="35" dur="1000"/>
                                        <p:tgtEl>
                                          <p:spTgt spid="17"/>
                                        </p:tgtEl>
                                        <p:attrNameLst>
                                          <p:attrName>style.rotation</p:attrName>
                                        </p:attrNameLst>
                                      </p:cBhvr>
                                      <p:tavLst>
                                        <p:tav tm="0">
                                          <p:val>
                                            <p:fltVal val="0"/>
                                          </p:val>
                                        </p:tav>
                                        <p:tav tm="100000">
                                          <p:val>
                                            <p:fltVal val="90"/>
                                          </p:val>
                                        </p:tav>
                                      </p:tavLst>
                                    </p:anim>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9"/>
                                        </p:tgtEl>
                                        <p:attrNameLst>
                                          <p:attrName>ppt_w</p:attrName>
                                        </p:attrNameLst>
                                      </p:cBhvr>
                                      <p:tavLst>
                                        <p:tav tm="0">
                                          <p:val>
                                            <p:strVal val="ppt_w"/>
                                          </p:val>
                                        </p:tav>
                                        <p:tav tm="100000">
                                          <p:val>
                                            <p:fltVal val="0"/>
                                          </p:val>
                                        </p:tav>
                                      </p:tavLst>
                                    </p:anim>
                                    <p:anim calcmode="lin" valueType="num">
                                      <p:cBhvr>
                                        <p:cTn id="52" dur="1000"/>
                                        <p:tgtEl>
                                          <p:spTgt spid="19"/>
                                        </p:tgtEl>
                                        <p:attrNameLst>
                                          <p:attrName>ppt_h</p:attrName>
                                        </p:attrNameLst>
                                      </p:cBhvr>
                                      <p:tavLst>
                                        <p:tav tm="0">
                                          <p:val>
                                            <p:strVal val="ppt_h"/>
                                          </p:val>
                                        </p:tav>
                                        <p:tav tm="100000">
                                          <p:val>
                                            <p:fltVal val="0"/>
                                          </p:val>
                                        </p:tav>
                                      </p:tavLst>
                                    </p:anim>
                                    <p:anim calcmode="lin" valueType="num">
                                      <p:cBhvr>
                                        <p:cTn id="53" dur="1000"/>
                                        <p:tgtEl>
                                          <p:spTgt spid="19"/>
                                        </p:tgtEl>
                                        <p:attrNameLst>
                                          <p:attrName>style.rotation</p:attrName>
                                        </p:attrNameLst>
                                      </p:cBhvr>
                                      <p:tavLst>
                                        <p:tav tm="0">
                                          <p:val>
                                            <p:fltVal val="0"/>
                                          </p:val>
                                        </p:tav>
                                        <p:tav tm="100000">
                                          <p:val>
                                            <p:fltVal val="90"/>
                                          </p:val>
                                        </p:tav>
                                      </p:tavLst>
                                    </p:anim>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style.rotation</p:attrName>
                                        </p:attrNameLst>
                                      </p:cBhvr>
                                      <p:tavLst>
                                        <p:tav tm="0">
                                          <p:val>
                                            <p:fltVal val="0"/>
                                          </p:val>
                                        </p:tav>
                                        <p:tav tm="100000">
                                          <p:val>
                                            <p:fltVal val="90"/>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1"/>
                                        </p:tgtEl>
                                        <p:attrNameLst>
                                          <p:attrName>ppt_w</p:attrName>
                                        </p:attrNameLst>
                                      </p:cBhvr>
                                      <p:tavLst>
                                        <p:tav tm="0">
                                          <p:val>
                                            <p:strVal val="ppt_w"/>
                                          </p:val>
                                        </p:tav>
                                        <p:tav tm="100000">
                                          <p:val>
                                            <p:fltVal val="0"/>
                                          </p:val>
                                        </p:tav>
                                      </p:tavLst>
                                    </p:anim>
                                    <p:anim calcmode="lin" valueType="num">
                                      <p:cBhvr>
                                        <p:cTn id="70" dur="1000"/>
                                        <p:tgtEl>
                                          <p:spTgt spid="21"/>
                                        </p:tgtEl>
                                        <p:attrNameLst>
                                          <p:attrName>ppt_h</p:attrName>
                                        </p:attrNameLst>
                                      </p:cBhvr>
                                      <p:tavLst>
                                        <p:tav tm="0">
                                          <p:val>
                                            <p:strVal val="ppt_h"/>
                                          </p:val>
                                        </p:tav>
                                        <p:tav tm="100000">
                                          <p:val>
                                            <p:fltVal val="0"/>
                                          </p:val>
                                        </p:tav>
                                      </p:tavLst>
                                    </p:anim>
                                    <p:anim calcmode="lin" valueType="num">
                                      <p:cBhvr>
                                        <p:cTn id="71" dur="1000"/>
                                        <p:tgtEl>
                                          <p:spTgt spid="21"/>
                                        </p:tgtEl>
                                        <p:attrNameLst>
                                          <p:attrName>style.rotation</p:attrName>
                                        </p:attrNameLst>
                                      </p:cBhvr>
                                      <p:tavLst>
                                        <p:tav tm="0">
                                          <p:val>
                                            <p:fltVal val="0"/>
                                          </p:val>
                                        </p:tav>
                                        <p:tav tm="100000">
                                          <p:val>
                                            <p:fltVal val="90"/>
                                          </p:val>
                                        </p:tav>
                                      </p:tavLst>
                                    </p:anim>
                                    <p:animEffect transition="out" filter="fade">
                                      <p:cBhvr>
                                        <p:cTn id="72" dur="1000"/>
                                        <p:tgtEl>
                                          <p:spTgt spid="21"/>
                                        </p:tgtEl>
                                      </p:cBhvr>
                                    </p:animEffect>
                                    <p:set>
                                      <p:cBhvr>
                                        <p:cTn id="7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7"/>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8"/>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9"/>
          <a:stretch>
            <a:fillRect/>
          </a:stretch>
        </p:blipFill>
        <p:spPr>
          <a:xfrm>
            <a:off x="207129" y="1094936"/>
            <a:ext cx="11569787" cy="11526128"/>
          </a:xfrm>
          <a:prstGeom prst="rect">
            <a:avLst/>
          </a:prstGeom>
          <a:noFill/>
          <a:ln w="9525">
            <a:noFill/>
          </a:ln>
        </p:spPr>
      </p:pic>
      <p:sp>
        <p:nvSpPr>
          <p:cNvPr id="64534" name="文本框 64533"/>
          <p:cNvSpPr txBox="1"/>
          <p:nvPr/>
        </p:nvSpPr>
        <p:spPr>
          <a:xfrm>
            <a:off x="2702502" y="3722362"/>
            <a:ext cx="6786995" cy="278537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Good bye.</a:t>
            </a:r>
          </a:p>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See you again!</a:t>
            </a:r>
            <a:endParaRPr kumimoji="0" lang="zh-CN" altLang="en-US"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2" name="Picture 11"/>
          <p:cNvPicPr>
            <a:picLocks noChangeAspect="1"/>
          </p:cNvPicPr>
          <p:nvPr/>
        </p:nvPicPr>
        <p:blipFill>
          <a:blip r:embed="rId11"/>
          <a:stretch>
            <a:fillRect/>
          </a:stretch>
        </p:blipFill>
        <p:spPr>
          <a:xfrm>
            <a:off x="10607040" y="140648"/>
            <a:ext cx="1250082" cy="627448"/>
          </a:xfrm>
          <a:prstGeom prst="rect">
            <a:avLst/>
          </a:prstGeom>
        </p:spPr>
      </p:pic>
    </p:spTree>
    <p:custDataLst>
      <p:tags r:id="rId1"/>
    </p:custDataLst>
    <p:extLst>
      <p:ext uri="{BB962C8B-B14F-4D97-AF65-F5344CB8AC3E}">
        <p14:creationId xmlns:p14="http://schemas.microsoft.com/office/powerpoint/2010/main" val="255108935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chimes.wav"/>
          </p:stSnd>
        </p:sndAc>
      </p:transition>
    </mc:Choice>
    <mc:Fallback xmlns="">
      <p:transition spd="slow">
        <p:split orient="vert"/>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indefinite" fill="hold" display="0">
                  <p:stCondLst>
                    <p:cond delay="indefinite"/>
                  </p:stCondLst>
                  <p:endCondLst>
                    <p:cond evt="onStopAudio" delay="0">
                      <p:tgtEl>
                        <p:sldTgt/>
                      </p:tgtEl>
                    </p:cond>
                  </p:endCondLst>
                </p:cTn>
                <p:tgtEl>
                  <p:spTgt spid="2"/>
                </p:tgtEl>
              </p:cMediaNode>
            </p:audio>
          </p:childTnLst>
        </p:cTn>
      </p:par>
    </p:tnLst>
    <p:bldLst>
      <p:bldP spid="645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461CA-7F5C-4632-9AC1-2E9439EFF658}"/>
              </a:ext>
            </a:extLst>
          </p:cNvPr>
          <p:cNvSpPr/>
          <p:nvPr/>
        </p:nvSpPr>
        <p:spPr>
          <a:xfrm>
            <a:off x="-126212" y="170506"/>
            <a:ext cx="7549113" cy="646331"/>
          </a:xfrm>
          <a:prstGeom prst="rect">
            <a:avLst/>
          </a:prstGeom>
          <a:noFill/>
        </p:spPr>
        <p:txBody>
          <a:bodyPr wrap="square" lIns="91440" tIns="45720" rIns="91440" bIns="45720">
            <a:spAutoFit/>
          </a:bodyPr>
          <a:lstStyle/>
          <a:p>
            <a:pPr algn="ctr"/>
            <a:r>
              <a:rPr lang="en-US" sz="3500" b="1" dirty="0">
                <a:ln w="22225">
                  <a:solidFill>
                    <a:schemeClr val="accent2"/>
                  </a:solidFill>
                  <a:prstDash val="solid"/>
                </a:ln>
                <a:solidFill>
                  <a:srgbClr val="C00000"/>
                </a:solidFill>
                <a:latin typeface="Comic Sans MS" panose="030F0702030302020204" pitchFamily="66" charset="0"/>
              </a:rPr>
              <a:t>Come to the board, please!</a:t>
            </a:r>
            <a:endParaRPr lang="en-US" sz="3500" b="1" cap="none" spc="0" dirty="0">
              <a:ln w="22225">
                <a:solidFill>
                  <a:schemeClr val="accent2"/>
                </a:solidFill>
                <a:prstDash val="solid"/>
              </a:ln>
              <a:solidFill>
                <a:srgbClr val="C00000"/>
              </a:solidFill>
              <a:effectLst/>
              <a:latin typeface="Comic Sans MS" panose="030F0702030302020204" pitchFamily="66" charset="0"/>
            </a:endParaRPr>
          </a:p>
        </p:txBody>
      </p:sp>
      <p:sp>
        <p:nvSpPr>
          <p:cNvPr id="20" name="Speech Bubble: Rectangle with Corners Rounded 19">
            <a:extLst>
              <a:ext uri="{FF2B5EF4-FFF2-40B4-BE49-F238E27FC236}">
                <a16:creationId xmlns:a16="http://schemas.microsoft.com/office/drawing/2014/main" id="{FCC825EC-2096-4172-BD10-AA34D9100BCC}"/>
              </a:ext>
            </a:extLst>
          </p:cNvPr>
          <p:cNvSpPr/>
          <p:nvPr/>
        </p:nvSpPr>
        <p:spPr>
          <a:xfrm>
            <a:off x="5682343" y="1155700"/>
            <a:ext cx="4588835" cy="1293128"/>
          </a:xfrm>
          <a:prstGeom prst="wedgeRoundRectCallout">
            <a:avLst>
              <a:gd name="adj1" fmla="val -59322"/>
              <a:gd name="adj2" fmla="val 1326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Times New Roman" panose="02020603050405020304" pitchFamily="18" charset="0"/>
              </a:rPr>
              <a:t>Hi, I’m Minh-big boy. Nice to meet you.</a:t>
            </a:r>
          </a:p>
        </p:txBody>
      </p:sp>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63200" y="170506"/>
            <a:ext cx="1680123" cy="820094"/>
          </a:xfrm>
          <a:prstGeom prst="rect">
            <a:avLst/>
          </a:prstGeom>
        </p:spPr>
      </p:pic>
      <p:pic>
        <p:nvPicPr>
          <p:cNvPr id="19" name="Picture 18"/>
          <p:cNvPicPr>
            <a:picLocks noChangeAspect="1"/>
          </p:cNvPicPr>
          <p:nvPr/>
        </p:nvPicPr>
        <p:blipFill>
          <a:blip r:embed="rId5"/>
          <a:stretch>
            <a:fillRect/>
          </a:stretch>
        </p:blipFill>
        <p:spPr>
          <a:xfrm>
            <a:off x="34848" y="5353050"/>
            <a:ext cx="12134850" cy="1504950"/>
          </a:xfrm>
          <a:prstGeom prst="rect">
            <a:avLst/>
          </a:prstGeom>
        </p:spPr>
      </p:pic>
      <p:pic>
        <p:nvPicPr>
          <p:cNvPr id="1026" name="Picture 2" descr="Little Boy Cartoon Images - Free Download on Freepi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0" y="862391"/>
            <a:ext cx="3632200" cy="50304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55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sp>
        <p:nvSpPr>
          <p:cNvPr id="20" name="Speech Bubble: Rectangle with Corners Rounded 19">
            <a:extLst>
              <a:ext uri="{FF2B5EF4-FFF2-40B4-BE49-F238E27FC236}">
                <a16:creationId xmlns:a16="http://schemas.microsoft.com/office/drawing/2014/main" id="{FCC825EC-2096-4172-BD10-AA34D9100BCC}"/>
              </a:ext>
            </a:extLst>
          </p:cNvPr>
          <p:cNvSpPr/>
          <p:nvPr/>
        </p:nvSpPr>
        <p:spPr>
          <a:xfrm>
            <a:off x="8076513" y="3780494"/>
            <a:ext cx="2016753" cy="606563"/>
          </a:xfrm>
          <a:prstGeom prst="wedgeRoundRectCallout">
            <a:avLst>
              <a:gd name="adj1" fmla="val 70253"/>
              <a:gd name="adj2" fmla="val 13290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Times New Roman" panose="02020603050405020304" pitchFamily="18" charset="0"/>
              </a:rPr>
              <a:t>Sit down!</a:t>
            </a:r>
          </a:p>
        </p:txBody>
      </p:sp>
      <p:pic>
        <p:nvPicPr>
          <p:cNvPr id="6" name="Picture 5">
            <a:extLst>
              <a:ext uri="{FF2B5EF4-FFF2-40B4-BE49-F238E27FC236}">
                <a16:creationId xmlns:a16="http://schemas.microsoft.com/office/drawing/2014/main" id="{8C1DF63C-1342-42A6-A5E7-306DA69726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1691" y="2658881"/>
            <a:ext cx="2243017" cy="3100387"/>
          </a:xfrm>
          <a:prstGeom prst="rect">
            <a:avLst/>
          </a:prstGeom>
        </p:spPr>
      </p:pic>
      <p:sp>
        <p:nvSpPr>
          <p:cNvPr id="21" name="Speech Bubble: Rectangle with Corners Rounded 20">
            <a:extLst>
              <a:ext uri="{FF2B5EF4-FFF2-40B4-BE49-F238E27FC236}">
                <a16:creationId xmlns:a16="http://schemas.microsoft.com/office/drawing/2014/main" id="{FB81593F-0B9E-40B8-BF78-F44658B9ECCD}"/>
              </a:ext>
            </a:extLst>
          </p:cNvPr>
          <p:cNvSpPr/>
          <p:nvPr/>
        </p:nvSpPr>
        <p:spPr>
          <a:xfrm>
            <a:off x="8143386" y="2131431"/>
            <a:ext cx="2008305" cy="661985"/>
          </a:xfrm>
          <a:prstGeom prst="wedgeRoundRectCallout">
            <a:avLst>
              <a:gd name="adj1" fmla="val 67536"/>
              <a:gd name="adj2" fmla="val 12334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Times New Roman" panose="02020603050405020304" pitchFamily="18" charset="0"/>
              </a:rPr>
              <a:t>Stand up!</a:t>
            </a:r>
          </a:p>
        </p:txBody>
      </p:sp>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12400" y="170506"/>
            <a:ext cx="1730923" cy="870894"/>
          </a:xfrm>
          <a:prstGeom prst="rect">
            <a:avLst/>
          </a:prstGeom>
        </p:spPr>
      </p:pic>
      <p:pic>
        <p:nvPicPr>
          <p:cNvPr id="3" name="Picture 2"/>
          <p:cNvPicPr>
            <a:picLocks noChangeAspect="1"/>
          </p:cNvPicPr>
          <p:nvPr/>
        </p:nvPicPr>
        <p:blipFill>
          <a:blip r:embed="rId10"/>
          <a:stretch>
            <a:fillRect/>
          </a:stretch>
        </p:blipFill>
        <p:spPr>
          <a:xfrm>
            <a:off x="401245" y="1371600"/>
            <a:ext cx="267970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11"/>
          <a:stretch>
            <a:fillRect/>
          </a:stretch>
        </p:blipFill>
        <p:spPr>
          <a:xfrm>
            <a:off x="3765912" y="1371600"/>
            <a:ext cx="2646675" cy="4485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a:extLst>
              <a:ext uri="{FF2B5EF4-FFF2-40B4-BE49-F238E27FC236}">
                <a16:creationId xmlns:a16="http://schemas.microsoft.com/office/drawing/2014/main" id="{AF8461CA-7F5C-4632-9AC1-2E9439EFF658}"/>
              </a:ext>
            </a:extLst>
          </p:cNvPr>
          <p:cNvSpPr/>
          <p:nvPr/>
        </p:nvSpPr>
        <p:spPr>
          <a:xfrm>
            <a:off x="1741095" y="278483"/>
            <a:ext cx="6883400" cy="707886"/>
          </a:xfrm>
          <a:prstGeom prst="rect">
            <a:avLst/>
          </a:prstGeom>
          <a:noFill/>
        </p:spPr>
        <p:txBody>
          <a:bodyPr wrap="square" lIns="91440" tIns="45720" rIns="91440" bIns="45720">
            <a:spAutoFit/>
          </a:bodyPr>
          <a:lstStyle/>
          <a:p>
            <a:pPr algn="ctr"/>
            <a:r>
              <a:rPr lang="en-US" sz="4000" b="1" dirty="0">
                <a:ln w="22225">
                  <a:solidFill>
                    <a:schemeClr val="accent2"/>
                  </a:solidFill>
                  <a:prstDash val="solid"/>
                </a:ln>
                <a:solidFill>
                  <a:srgbClr val="C00000"/>
                </a:solidFill>
                <a:latin typeface="Comic Sans MS" panose="030F0702030302020204" pitchFamily="66" charset="0"/>
              </a:rPr>
              <a:t>Game: Stand up! Sit down!</a:t>
            </a:r>
            <a:endParaRPr lang="en-US" sz="4000" b="1" cap="none" spc="0" dirty="0">
              <a:ln w="22225">
                <a:solidFill>
                  <a:schemeClr val="accent2"/>
                </a:solidFill>
                <a:prstDash val="solid"/>
              </a:ln>
              <a:solidFill>
                <a:srgbClr val="C00000"/>
              </a:solidFill>
              <a:effectLst/>
              <a:latin typeface="Comic Sans MS" panose="030F0702030302020204" pitchFamily="66" charset="0"/>
            </a:endParaRPr>
          </a:p>
        </p:txBody>
      </p:sp>
      <p:pic>
        <p:nvPicPr>
          <p:cNvPr id="10" name="abccu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87543" y="307278"/>
            <a:ext cx="609600" cy="609600"/>
          </a:xfrm>
          <a:prstGeom prst="rect">
            <a:avLst/>
          </a:prstGeom>
        </p:spPr>
      </p:pic>
    </p:spTree>
    <p:custDataLst>
      <p:tags r:id="rId1"/>
    </p:custDataLst>
    <p:extLst>
      <p:ext uri="{BB962C8B-B14F-4D97-AF65-F5344CB8AC3E}">
        <p14:creationId xmlns:p14="http://schemas.microsoft.com/office/powerpoint/2010/main" val="17945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6"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5247" fill="hold"/>
                                        <p:tgtEl>
                                          <p:spTgt spid="10"/>
                                        </p:tgtEl>
                                      </p:cBhvr>
                                    </p:cmd>
                                  </p:childTnLst>
                                </p:cTn>
                              </p:par>
                            </p:childTnLst>
                          </p:cTn>
                        </p:par>
                      </p:childTnLst>
                    </p:cTn>
                  </p:par>
                </p:childTnLst>
              </p:cTn>
              <p:nextCondLst>
                <p:cond evt="onClick" delay="0">
                  <p:tgtEl>
                    <p:spTgt spid="10"/>
                  </p:tgtEl>
                </p:cond>
              </p:nextCondLst>
            </p:seq>
            <p:audio>
              <p:cMediaNode vol="80000">
                <p:cTn id="24" fill="hold" display="0">
                  <p:stCondLst>
                    <p:cond delay="indefinite"/>
                  </p:stCondLst>
                  <p:endCondLst>
                    <p:cond evt="onStopAudio" delay="0">
                      <p:tgtEl>
                        <p:sldTgt/>
                      </p:tgtEl>
                    </p:cond>
                  </p:endCondLst>
                </p:cTn>
                <p:tgtEl>
                  <p:spTgt spid="10"/>
                </p:tgtEl>
              </p:cMediaNode>
            </p:audio>
          </p:childTnLst>
        </p:cTn>
      </p:par>
    </p:tnLst>
    <p:bldLst>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30131" y="-87082"/>
            <a:ext cx="6671120" cy="3944731"/>
          </a:xfrm>
          <a:prstGeom prst="rect">
            <a:avLst/>
          </a:prstGeom>
        </p:spPr>
      </p:pic>
      <p:pic>
        <p:nvPicPr>
          <p:cNvPr id="22"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339946" y="1031042"/>
            <a:ext cx="2554844" cy="165360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891127" y="268489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729341" y="1365149"/>
            <a:ext cx="3861955" cy="830997"/>
          </a:xfrm>
          <a:prstGeom prst="rect">
            <a:avLst/>
          </a:prstGeom>
          <a:noFill/>
        </p:spPr>
        <p:txBody>
          <a:bodyPr wrap="none" rtlCol="0">
            <a:spAutoFit/>
          </a:bodyPr>
          <a:lstStyle/>
          <a:p>
            <a:pPr lvl="0" defTabSz="914400">
              <a:defRPr/>
            </a:pPr>
            <a:r>
              <a:rPr lang="en-AU" sz="4800" b="1" dirty="0">
                <a:ln w="22225">
                  <a:solidFill>
                    <a:schemeClr val="accent2"/>
                  </a:solidFill>
                  <a:prstDash val="solid"/>
                </a:ln>
                <a:solidFill>
                  <a:schemeClr val="accent2">
                    <a:lumMod val="40000"/>
                    <a:lumOff val="60000"/>
                  </a:schemeClr>
                </a:solidFill>
                <a:latin typeface="Comic Sans MS" panose="030F0702030302020204" pitchFamily="66" charset="0"/>
              </a:rPr>
              <a:t>Presentation</a:t>
            </a:r>
            <a:endParaRPr kumimoji="0" lang="zh-CN" altLang="en-US" sz="166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Rectangle 20">
            <a:extLst>
              <a:ext uri="{FF2B5EF4-FFF2-40B4-BE49-F238E27FC236}">
                <a16:creationId xmlns:a16="http://schemas.microsoft.com/office/drawing/2014/main" id="{C0EE9238-415C-411B-BF89-B4D4ED46053F}"/>
              </a:ext>
            </a:extLst>
          </p:cNvPr>
          <p:cNvSpPr/>
          <p:nvPr/>
        </p:nvSpPr>
        <p:spPr>
          <a:xfrm>
            <a:off x="2338399" y="3416088"/>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Task 1: Listen and repeat</a:t>
            </a:r>
            <a:r>
              <a:rPr lang="en-US" sz="4000" b="1" dirty="0">
                <a:ln w="22225">
                  <a:solidFill>
                    <a:schemeClr val="accent2"/>
                  </a:solidFill>
                  <a:prstDash val="solid"/>
                </a:ln>
                <a:solidFill>
                  <a:srgbClr val="C00000"/>
                </a:solidFill>
              </a:rPr>
              <a:t>. </a:t>
            </a:r>
            <a:endParaRPr lang="en-US" sz="4000" b="1" cap="none" spc="0" dirty="0">
              <a:ln w="22225">
                <a:solidFill>
                  <a:schemeClr val="accent2"/>
                </a:solidFill>
                <a:prstDash val="solid"/>
              </a:ln>
              <a:solidFill>
                <a:srgbClr val="C00000"/>
              </a:solidFill>
              <a:effectLst/>
            </a:endParaRP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87000" y="170506"/>
            <a:ext cx="1756323" cy="860536"/>
          </a:xfrm>
          <a:prstGeom prst="rect">
            <a:avLst/>
          </a:prstGeom>
        </p:spPr>
      </p:pic>
    </p:spTree>
    <p:custDataLst>
      <p:tags r:id="rId1"/>
    </p:custDataLst>
    <p:extLst>
      <p:ext uri="{BB962C8B-B14F-4D97-AF65-F5344CB8AC3E}">
        <p14:creationId xmlns:p14="http://schemas.microsoft.com/office/powerpoint/2010/main" val="24330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77500" y="128587"/>
            <a:ext cx="1515023" cy="696914"/>
          </a:xfrm>
          <a:prstGeom prst="rect">
            <a:avLst/>
          </a:prstGeom>
        </p:spPr>
      </p:pic>
      <p:pic>
        <p:nvPicPr>
          <p:cNvPr id="8" name="0.5.mp3" descr="0.5.mp3">
            <a:hlinkClick r:id="" action="ppaction://media"/>
            <a:extLst>
              <a:ext uri="{FF2B5EF4-FFF2-40B4-BE49-F238E27FC236}">
                <a16:creationId xmlns:a16="http://schemas.microsoft.com/office/drawing/2014/main" id="{A5A5F019-DB40-DEDB-663C-870F848E37C9}"/>
              </a:ext>
            </a:extLst>
          </p:cNvPr>
          <p:cNvPicPr>
            <a:picLocks noChangeAspect="1"/>
          </p:cNvPicPr>
          <p:nvPr>
            <a:audioFile r:link="rId1"/>
            <p:extLst>
              <p:ext uri="{DAA4B4D4-6D71-4841-9C94-3DE7FCFB9230}">
                <p14:media xmlns:p14="http://schemas.microsoft.com/office/powerpoint/2010/main" r:embed="rId2">
                  <p14:trim end="13774"/>
                </p14:media>
              </p:ext>
            </p:extLst>
          </p:nvPr>
        </p:nvPicPr>
        <p:blipFill>
          <a:blip r:embed="rId6">
            <a:duotone>
              <a:prstClr val="black"/>
              <a:schemeClr val="bg1">
                <a:lumMod val="50000"/>
                <a:tint val="45000"/>
                <a:satMod val="400000"/>
              </a:schemeClr>
            </a:duotone>
          </a:blip>
          <a:stretch>
            <a:fillRect/>
          </a:stretch>
        </p:blipFill>
        <p:spPr>
          <a:xfrm>
            <a:off x="6132512" y="33908"/>
            <a:ext cx="722758" cy="722758"/>
          </a:xfrm>
          <a:prstGeom prst="rect">
            <a:avLst/>
          </a:prstGeom>
        </p:spPr>
      </p:pic>
      <p:pic>
        <p:nvPicPr>
          <p:cNvPr id="9" name="Picture 8"/>
          <p:cNvPicPr>
            <a:picLocks noChangeAspect="1"/>
          </p:cNvPicPr>
          <p:nvPr/>
        </p:nvPicPr>
        <p:blipFill>
          <a:blip r:embed="rId7"/>
          <a:stretch>
            <a:fillRect/>
          </a:stretch>
        </p:blipFill>
        <p:spPr>
          <a:xfrm>
            <a:off x="1" y="0"/>
            <a:ext cx="5778499" cy="790575"/>
          </a:xfrm>
          <a:prstGeom prst="rect">
            <a:avLst/>
          </a:prstGeom>
        </p:spPr>
      </p:pic>
      <p:pic>
        <p:nvPicPr>
          <p:cNvPr id="5" name="Picture 4"/>
          <p:cNvPicPr>
            <a:picLocks noChangeAspect="1"/>
          </p:cNvPicPr>
          <p:nvPr/>
        </p:nvPicPr>
        <p:blipFill>
          <a:blip r:embed="rId8"/>
          <a:stretch>
            <a:fillRect/>
          </a:stretch>
        </p:blipFill>
        <p:spPr>
          <a:xfrm>
            <a:off x="88901" y="790575"/>
            <a:ext cx="4178299" cy="887413"/>
          </a:xfrm>
          <a:prstGeom prst="rect">
            <a:avLst/>
          </a:prstGeom>
        </p:spPr>
      </p:pic>
      <p:pic>
        <p:nvPicPr>
          <p:cNvPr id="12" name="Picture 11"/>
          <p:cNvPicPr>
            <a:picLocks noChangeAspect="1"/>
          </p:cNvPicPr>
          <p:nvPr/>
        </p:nvPicPr>
        <p:blipFill>
          <a:blip r:embed="rId9"/>
          <a:stretch>
            <a:fillRect/>
          </a:stretch>
        </p:blipFill>
        <p:spPr>
          <a:xfrm>
            <a:off x="88901" y="1677988"/>
            <a:ext cx="3305175" cy="4371975"/>
          </a:xfrm>
          <a:prstGeom prst="rect">
            <a:avLst/>
          </a:prstGeom>
        </p:spPr>
      </p:pic>
      <p:sp>
        <p:nvSpPr>
          <p:cNvPr id="13" name="TextBox 12"/>
          <p:cNvSpPr txBox="1"/>
          <p:nvPr/>
        </p:nvSpPr>
        <p:spPr>
          <a:xfrm>
            <a:off x="2834706" y="4798201"/>
            <a:ext cx="1901824" cy="553998"/>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latin typeface="Comic Sans MS" panose="030F0702030302020204" pitchFamily="66" charset="0"/>
              </a:rPr>
              <a:t>Stand up </a:t>
            </a:r>
          </a:p>
        </p:txBody>
      </p:sp>
      <p:pic>
        <p:nvPicPr>
          <p:cNvPr id="14" name="Picture 13"/>
          <p:cNvPicPr>
            <a:picLocks noChangeAspect="1"/>
          </p:cNvPicPr>
          <p:nvPr/>
        </p:nvPicPr>
        <p:blipFill>
          <a:blip r:embed="rId10"/>
          <a:stretch>
            <a:fillRect/>
          </a:stretch>
        </p:blipFill>
        <p:spPr>
          <a:xfrm>
            <a:off x="4628579" y="2197100"/>
            <a:ext cx="1943100" cy="3852863"/>
          </a:xfrm>
          <a:prstGeom prst="rect">
            <a:avLst/>
          </a:prstGeom>
        </p:spPr>
      </p:pic>
      <p:sp>
        <p:nvSpPr>
          <p:cNvPr id="16" name="TextBox 15"/>
          <p:cNvSpPr txBox="1"/>
          <p:nvPr/>
        </p:nvSpPr>
        <p:spPr>
          <a:xfrm>
            <a:off x="5904358" y="4523602"/>
            <a:ext cx="1901824" cy="553998"/>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latin typeface="Comic Sans MS" panose="030F0702030302020204" pitchFamily="66" charset="0"/>
              </a:rPr>
              <a:t>Sit down </a:t>
            </a:r>
          </a:p>
        </p:txBody>
      </p:sp>
      <p:pic>
        <p:nvPicPr>
          <p:cNvPr id="17" name="Picture 16"/>
          <p:cNvPicPr>
            <a:picLocks noChangeAspect="1"/>
          </p:cNvPicPr>
          <p:nvPr/>
        </p:nvPicPr>
        <p:blipFill>
          <a:blip r:embed="rId11"/>
          <a:stretch>
            <a:fillRect/>
          </a:stretch>
        </p:blipFill>
        <p:spPr>
          <a:xfrm>
            <a:off x="7739507" y="2089943"/>
            <a:ext cx="4253016" cy="4067175"/>
          </a:xfrm>
          <a:prstGeom prst="rect">
            <a:avLst/>
          </a:prstGeom>
        </p:spPr>
      </p:pic>
      <p:sp>
        <p:nvSpPr>
          <p:cNvPr id="19" name="Oval Callout 18"/>
          <p:cNvSpPr/>
          <p:nvPr/>
        </p:nvSpPr>
        <p:spPr>
          <a:xfrm>
            <a:off x="9168257" y="825502"/>
            <a:ext cx="2824265" cy="1264442"/>
          </a:xfrm>
          <a:prstGeom prst="wedgeEllipseCallou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373889" y="1013558"/>
            <a:ext cx="2413000" cy="1015663"/>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latin typeface="Comic Sans MS" panose="030F0702030302020204" pitchFamily="66" charset="0"/>
              </a:rPr>
              <a:t>Look at the board</a:t>
            </a:r>
          </a:p>
        </p:txBody>
      </p:sp>
      <p:pic>
        <p:nvPicPr>
          <p:cNvPr id="2" name="0.5.mp3" descr="0.5.mp3">
            <a:hlinkClick r:id="" action="ppaction://media"/>
            <a:extLst>
              <a:ext uri="{FF2B5EF4-FFF2-40B4-BE49-F238E27FC236}">
                <a16:creationId xmlns:a16="http://schemas.microsoft.com/office/drawing/2014/main" id="{F80B9086-0C7A-23C0-60A2-8A7AD37FA818}"/>
              </a:ext>
            </a:extLst>
          </p:cNvPr>
          <p:cNvPicPr>
            <a:picLocks noChangeAspect="1"/>
          </p:cNvPicPr>
          <p:nvPr>
            <a:audioFile r:link="rId1"/>
            <p:extLst>
              <p:ext uri="{DAA4B4D4-6D71-4841-9C94-3DE7FCFB9230}">
                <p14:media xmlns:p14="http://schemas.microsoft.com/office/powerpoint/2010/main" r:embed="rId2">
                  <p14:trim st="7172" end="21714"/>
                </p14:media>
              </p:ext>
            </p:extLst>
          </p:nvPr>
        </p:nvPicPr>
        <p:blipFill>
          <a:blip r:embed="rId6">
            <a:duotone>
              <a:prstClr val="black"/>
              <a:schemeClr val="bg1">
                <a:lumMod val="50000"/>
                <a:tint val="45000"/>
                <a:satMod val="400000"/>
              </a:schemeClr>
            </a:duotone>
          </a:blip>
          <a:stretch>
            <a:fillRect/>
          </a:stretch>
        </p:blipFill>
        <p:spPr>
          <a:xfrm>
            <a:off x="-839490" y="1306463"/>
            <a:ext cx="722758" cy="722758"/>
          </a:xfrm>
          <a:prstGeom prst="rect">
            <a:avLst/>
          </a:prstGeom>
        </p:spPr>
      </p:pic>
      <p:pic>
        <p:nvPicPr>
          <p:cNvPr id="6" name="0.5.mp3" descr="0.5.mp3">
            <a:hlinkClick r:id="" action="ppaction://media"/>
            <a:extLst>
              <a:ext uri="{FF2B5EF4-FFF2-40B4-BE49-F238E27FC236}">
                <a16:creationId xmlns:a16="http://schemas.microsoft.com/office/drawing/2014/main" id="{3DB6FAAE-652F-4532-A4FA-100FDB5A78DB}"/>
              </a:ext>
            </a:extLst>
          </p:cNvPr>
          <p:cNvPicPr>
            <a:picLocks noChangeAspect="1"/>
          </p:cNvPicPr>
          <p:nvPr>
            <a:audioFile r:link="rId1"/>
            <p:extLst>
              <p:ext uri="{DAA4B4D4-6D71-4841-9C94-3DE7FCFB9230}">
                <p14:media xmlns:p14="http://schemas.microsoft.com/office/powerpoint/2010/main" r:embed="rId2">
                  <p14:trim st="10592" end="18185"/>
                </p14:media>
              </p:ext>
            </p:extLst>
          </p:nvPr>
        </p:nvPicPr>
        <p:blipFill>
          <a:blip r:embed="rId6">
            <a:duotone>
              <a:prstClr val="black"/>
              <a:schemeClr val="bg1">
                <a:lumMod val="50000"/>
                <a:tint val="45000"/>
                <a:satMod val="400000"/>
              </a:schemeClr>
            </a:duotone>
          </a:blip>
          <a:stretch>
            <a:fillRect/>
          </a:stretch>
        </p:blipFill>
        <p:spPr>
          <a:xfrm>
            <a:off x="-784223" y="2395034"/>
            <a:ext cx="722758" cy="722758"/>
          </a:xfrm>
          <a:prstGeom prst="rect">
            <a:avLst/>
          </a:prstGeom>
        </p:spPr>
      </p:pic>
      <p:pic>
        <p:nvPicPr>
          <p:cNvPr id="10" name="0.5.mp3" descr="0.5.mp3">
            <a:hlinkClick r:id="" action="ppaction://media"/>
            <a:extLst>
              <a:ext uri="{FF2B5EF4-FFF2-40B4-BE49-F238E27FC236}">
                <a16:creationId xmlns:a16="http://schemas.microsoft.com/office/drawing/2014/main" id="{C2F44027-E43C-06EF-6466-6DBDD0AE88D0}"/>
              </a:ext>
            </a:extLst>
          </p:cNvPr>
          <p:cNvPicPr>
            <a:picLocks noChangeAspect="1"/>
          </p:cNvPicPr>
          <p:nvPr>
            <a:audioFile r:link="rId1"/>
            <p:extLst>
              <p:ext uri="{DAA4B4D4-6D71-4841-9C94-3DE7FCFB9230}">
                <p14:media xmlns:p14="http://schemas.microsoft.com/office/powerpoint/2010/main" r:embed="rId2">
                  <p14:trim st="14305" end="13904"/>
                </p14:media>
              </p:ext>
            </p:extLst>
          </p:nvPr>
        </p:nvPicPr>
        <p:blipFill>
          <a:blip r:embed="rId6">
            <a:duotone>
              <a:prstClr val="black"/>
              <a:schemeClr val="bg1">
                <a:lumMod val="50000"/>
                <a:tint val="45000"/>
                <a:satMod val="400000"/>
              </a:schemeClr>
            </a:duotone>
          </a:blip>
          <a:stretch>
            <a:fillRect/>
          </a:stretch>
        </p:blipFill>
        <p:spPr>
          <a:xfrm>
            <a:off x="-889729" y="3740209"/>
            <a:ext cx="722758" cy="722758"/>
          </a:xfrm>
          <a:prstGeom prst="rect">
            <a:avLst/>
          </a:prstGeom>
        </p:spPr>
      </p:pic>
    </p:spTree>
    <p:extLst>
      <p:ext uri="{BB962C8B-B14F-4D97-AF65-F5344CB8AC3E}">
        <p14:creationId xmlns:p14="http://schemas.microsoft.com/office/powerpoint/2010/main" val="33617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8"/>
                </p:tgtEl>
              </p:cMediaNode>
            </p:audio>
            <p:audio>
              <p:cMediaNode vol="80000">
                <p:cTn id="45" fill="hold" display="0">
                  <p:stCondLst>
                    <p:cond delay="indefinite"/>
                  </p:stCondLst>
                  <p:endCondLst>
                    <p:cond evt="onStopAudio" delay="0">
                      <p:tgtEl>
                        <p:sldTgt/>
                      </p:tgtEl>
                    </p:cond>
                  </p:endCondLst>
                </p:cTn>
                <p:tgtEl>
                  <p:spTgt spid="2"/>
                </p:tgtEl>
              </p:cMediaNode>
            </p:audio>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450" fill="hold"/>
                                        <p:tgtEl>
                                          <p:spTgt spid="2"/>
                                        </p:tgtEl>
                                      </p:cBhvr>
                                    </p:cmd>
                                  </p:childTnLst>
                                </p:cTn>
                              </p:par>
                            </p:childTnLst>
                          </p:cTn>
                        </p:par>
                      </p:childTnLst>
                    </p:cTn>
                  </p:par>
                </p:childTnLst>
              </p:cTn>
              <p:nextCondLst>
                <p:cond evt="onClick" delay="0">
                  <p:tgtEl>
                    <p:spTgt spid="13"/>
                  </p:tgtEl>
                </p:cond>
              </p:nextCondLst>
            </p:seq>
            <p:audio>
              <p:cMediaNode vol="80000">
                <p:cTn id="51" fill="hold" display="0">
                  <p:stCondLst>
                    <p:cond delay="indefinite"/>
                  </p:stCondLst>
                  <p:endCondLst>
                    <p:cond evt="onStopAudio" delay="0">
                      <p:tgtEl>
                        <p:sldTgt/>
                      </p:tgtEl>
                    </p:cond>
                  </p:endCondLst>
                </p:cTn>
                <p:tgtEl>
                  <p:spTgt spid="6"/>
                </p:tgtEl>
              </p:cMediaNode>
            </p:audio>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559" fill="hold"/>
                                        <p:tgtEl>
                                          <p:spTgt spid="6"/>
                                        </p:tgtEl>
                                      </p:cBhvr>
                                    </p:cmd>
                                  </p:childTnLst>
                                </p:cTn>
                              </p:par>
                            </p:childTnLst>
                          </p:cTn>
                        </p:par>
                      </p:childTnLst>
                    </p:cTn>
                  </p:par>
                </p:childTnLst>
              </p:cTn>
              <p:nextCondLst>
                <p:cond evt="onClick" delay="0">
                  <p:tgtEl>
                    <p:spTgt spid="16"/>
                  </p:tgtEl>
                </p:cond>
              </p:nextCondLst>
            </p:seq>
            <p:audio>
              <p:cMediaNode vol="80000">
                <p:cTn id="57" fill="hold" display="0">
                  <p:stCondLst>
                    <p:cond delay="indefinite"/>
                  </p:stCondLst>
                  <p:endCondLst>
                    <p:cond evt="onStopAudio" delay="0">
                      <p:tgtEl>
                        <p:sldTgt/>
                      </p:tgtEl>
                    </p:cond>
                  </p:endCondLst>
                </p:cTn>
                <p:tgtEl>
                  <p:spTgt spid="10"/>
                </p:tgtEl>
              </p:cMediaNode>
            </p:audio>
            <p:seq concurrent="1" nextAc="seek">
              <p:cTn id="58" restart="whenNotActive" fill="hold" evtFilter="cancelBubble" nodeType="interactiveSeq">
                <p:stCondLst>
                  <p:cond evt="onClick" delay="0">
                    <p:tgtEl>
                      <p:spTgt spid="20"/>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2127" fill="hold"/>
                                        <p:tgtEl>
                                          <p:spTgt spid="10"/>
                                        </p:tgtEl>
                                      </p:cBhvr>
                                    </p:cmd>
                                  </p:childTnLst>
                                </p:cTn>
                              </p:par>
                            </p:childTnLst>
                          </p:cTn>
                        </p:par>
                      </p:childTnLst>
                    </p:cTn>
                  </p:par>
                </p:childTnLst>
              </p:cTn>
              <p:nextCondLst>
                <p:cond evt="onClick" delay="0">
                  <p:tgtEl>
                    <p:spTgt spid="20"/>
                  </p:tgtEl>
                </p:cond>
              </p:nextCondLst>
            </p:seq>
          </p:childTnLst>
        </p:cTn>
      </p:par>
    </p:tnLst>
    <p:bldLst>
      <p:bldP spid="13" grpId="0"/>
      <p:bldP spid="16"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6"/>
          <a:stretch>
            <a:fillRect/>
          </a:stretch>
        </p:blipFill>
        <p:spPr>
          <a:xfrm>
            <a:off x="88901" y="790575"/>
            <a:ext cx="4178299" cy="887413"/>
          </a:xfrm>
          <a:prstGeom prst="rect">
            <a:avLst/>
          </a:prstGeom>
        </p:spPr>
      </p:pic>
      <p:pic>
        <p:nvPicPr>
          <p:cNvPr id="7" name="Picture 6"/>
          <p:cNvPicPr>
            <a:picLocks noChangeAspect="1"/>
          </p:cNvPicPr>
          <p:nvPr/>
        </p:nvPicPr>
        <p:blipFill>
          <a:blip r:embed="rId7"/>
          <a:stretch>
            <a:fillRect/>
          </a:stretch>
        </p:blipFill>
        <p:spPr>
          <a:xfrm>
            <a:off x="4571999" y="1638492"/>
            <a:ext cx="3538538" cy="4568529"/>
          </a:xfrm>
          <a:prstGeom prst="rect">
            <a:avLst/>
          </a:prstGeom>
        </p:spPr>
      </p:pic>
      <p:pic>
        <p:nvPicPr>
          <p:cNvPr id="5" name="Picture 4"/>
          <p:cNvPicPr>
            <a:picLocks noChangeAspect="1"/>
          </p:cNvPicPr>
          <p:nvPr/>
        </p:nvPicPr>
        <p:blipFill>
          <a:blip r:embed="rId8"/>
          <a:stretch>
            <a:fillRect/>
          </a:stretch>
        </p:blipFill>
        <p:spPr>
          <a:xfrm>
            <a:off x="0" y="1485900"/>
            <a:ext cx="4864100" cy="4745037"/>
          </a:xfrm>
          <a:prstGeom prst="rect">
            <a:avLst/>
          </a:prstGeom>
        </p:spPr>
      </p:pic>
      <p:sp>
        <p:nvSpPr>
          <p:cNvPr id="6" name="TextBox 5"/>
          <p:cNvSpPr txBox="1"/>
          <p:nvPr/>
        </p:nvSpPr>
        <p:spPr>
          <a:xfrm>
            <a:off x="2298701" y="1879792"/>
            <a:ext cx="2857500" cy="477054"/>
          </a:xfrm>
          <a:prstGeom prst="rect">
            <a:avLst/>
          </a:prstGeom>
          <a:noFill/>
        </p:spPr>
        <p:txBody>
          <a:bodyPr wrap="square" rtlCol="0">
            <a:spAutoFit/>
          </a:bodyPr>
          <a:lstStyle/>
          <a:p>
            <a:r>
              <a:rPr lang="en-US" sz="2500" b="1" dirty="0">
                <a:latin typeface="Comic Sans MS" panose="030F0702030302020204" pitchFamily="66" charset="0"/>
              </a:rPr>
              <a:t>May I come in?</a:t>
            </a:r>
          </a:p>
        </p:txBody>
      </p:sp>
      <p:pic>
        <p:nvPicPr>
          <p:cNvPr id="8" name="Picture 7"/>
          <p:cNvPicPr>
            <a:picLocks noChangeAspect="1"/>
          </p:cNvPicPr>
          <p:nvPr/>
        </p:nvPicPr>
        <p:blipFill>
          <a:blip r:embed="rId9"/>
          <a:stretch>
            <a:fillRect/>
          </a:stretch>
        </p:blipFill>
        <p:spPr>
          <a:xfrm>
            <a:off x="8110537" y="1485900"/>
            <a:ext cx="3895725" cy="4694177"/>
          </a:xfrm>
          <a:prstGeom prst="rect">
            <a:avLst/>
          </a:prstGeom>
        </p:spPr>
      </p:pic>
      <p:sp>
        <p:nvSpPr>
          <p:cNvPr id="9" name="TextBox 8"/>
          <p:cNvSpPr txBox="1"/>
          <p:nvPr/>
        </p:nvSpPr>
        <p:spPr>
          <a:xfrm>
            <a:off x="5545138" y="1968884"/>
            <a:ext cx="2857500" cy="477054"/>
          </a:xfrm>
          <a:prstGeom prst="rect">
            <a:avLst/>
          </a:prstGeom>
          <a:noFill/>
        </p:spPr>
        <p:txBody>
          <a:bodyPr wrap="square" rtlCol="0">
            <a:spAutoFit/>
          </a:bodyPr>
          <a:lstStyle/>
          <a:p>
            <a:r>
              <a:rPr lang="en-US" sz="2500" b="1" dirty="0">
                <a:latin typeface="Comic Sans MS" panose="030F0702030302020204" pitchFamily="66" charset="0"/>
              </a:rPr>
              <a:t>Don’t talk!</a:t>
            </a:r>
          </a:p>
        </p:txBody>
      </p:sp>
      <p:sp>
        <p:nvSpPr>
          <p:cNvPr id="10" name="TextBox 9"/>
          <p:cNvSpPr txBox="1"/>
          <p:nvPr/>
        </p:nvSpPr>
        <p:spPr>
          <a:xfrm>
            <a:off x="9539287" y="2207411"/>
            <a:ext cx="2857500" cy="477054"/>
          </a:xfrm>
          <a:prstGeom prst="rect">
            <a:avLst/>
          </a:prstGeom>
          <a:noFill/>
        </p:spPr>
        <p:txBody>
          <a:bodyPr wrap="square" rtlCol="0">
            <a:spAutoFit/>
          </a:bodyPr>
          <a:lstStyle/>
          <a:p>
            <a:r>
              <a:rPr lang="en-US" sz="2500" b="1" dirty="0">
                <a:latin typeface="Comic Sans MS" panose="030F0702030302020204" pitchFamily="66" charset="0"/>
              </a:rPr>
              <a:t>May I go out?</a:t>
            </a:r>
          </a:p>
        </p:txBody>
      </p:sp>
      <p:pic>
        <p:nvPicPr>
          <p:cNvPr id="11" name="Picture 10"/>
          <p:cNvPicPr>
            <a:picLocks noChangeAspect="1"/>
          </p:cNvPicPr>
          <p:nvPr/>
        </p:nvPicPr>
        <p:blipFill>
          <a:blip r:embed="rId10"/>
          <a:stretch>
            <a:fillRect/>
          </a:stretch>
        </p:blipFill>
        <p:spPr>
          <a:xfrm>
            <a:off x="1" y="0"/>
            <a:ext cx="5778499" cy="790575"/>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36200" y="128586"/>
            <a:ext cx="1955800" cy="887413"/>
          </a:xfrm>
          <a:prstGeom prst="rect">
            <a:avLst/>
          </a:prstGeom>
        </p:spPr>
      </p:pic>
      <p:pic>
        <p:nvPicPr>
          <p:cNvPr id="14" name="0.5.mp3" descr="0.5.mp3">
            <a:hlinkClick r:id="" action="ppaction://media"/>
            <a:extLst>
              <a:ext uri="{FF2B5EF4-FFF2-40B4-BE49-F238E27FC236}">
                <a16:creationId xmlns:a16="http://schemas.microsoft.com/office/drawing/2014/main" id="{A5A5F019-DB40-DEDB-663C-870F848E37C9}"/>
              </a:ext>
            </a:extLst>
          </p:cNvPr>
          <p:cNvPicPr>
            <a:picLocks noChangeAspect="1"/>
          </p:cNvPicPr>
          <p:nvPr>
            <a:audioFile r:link="rId1"/>
            <p:extLst>
              <p:ext uri="{DAA4B4D4-6D71-4841-9C94-3DE7FCFB9230}">
                <p14:media xmlns:p14="http://schemas.microsoft.com/office/powerpoint/2010/main" r:embed="rId2">
                  <p14:trim st="17424"/>
                </p14:media>
              </p:ext>
            </p:extLst>
          </p:nvPr>
        </p:nvPicPr>
        <p:blipFill>
          <a:blip r:embed="rId12">
            <a:duotone>
              <a:prstClr val="black"/>
              <a:schemeClr val="bg1">
                <a:lumMod val="50000"/>
                <a:tint val="45000"/>
                <a:satMod val="400000"/>
              </a:schemeClr>
            </a:duotone>
          </a:blip>
          <a:stretch>
            <a:fillRect/>
          </a:stretch>
        </p:blipFill>
        <p:spPr>
          <a:xfrm>
            <a:off x="4433443" y="839438"/>
            <a:ext cx="722758" cy="722758"/>
          </a:xfrm>
          <a:prstGeom prst="rect">
            <a:avLst/>
          </a:prstGeom>
        </p:spPr>
      </p:pic>
      <p:pic>
        <p:nvPicPr>
          <p:cNvPr id="3" name="0.5.mp3" descr="0.5.mp3">
            <a:hlinkClick r:id="" action="ppaction://media"/>
            <a:extLst>
              <a:ext uri="{FF2B5EF4-FFF2-40B4-BE49-F238E27FC236}">
                <a16:creationId xmlns:a16="http://schemas.microsoft.com/office/drawing/2014/main" id="{71CD0CD2-B0E0-9FFE-C699-871DE88EFB05}"/>
              </a:ext>
            </a:extLst>
          </p:cNvPr>
          <p:cNvPicPr>
            <a:picLocks noChangeAspect="1"/>
          </p:cNvPicPr>
          <p:nvPr>
            <a:audioFile r:link="rId1"/>
            <p:extLst>
              <p:ext uri="{DAA4B4D4-6D71-4841-9C94-3DE7FCFB9230}">
                <p14:media xmlns:p14="http://schemas.microsoft.com/office/powerpoint/2010/main" r:embed="rId2">
                  <p14:trim st="17424" end="9513"/>
                </p14:media>
              </p:ext>
            </p:extLst>
          </p:nvPr>
        </p:nvPicPr>
        <p:blipFill>
          <a:blip r:embed="rId12">
            <a:duotone>
              <a:prstClr val="black"/>
              <a:schemeClr val="bg1">
                <a:lumMod val="50000"/>
                <a:tint val="45000"/>
                <a:satMod val="400000"/>
              </a:schemeClr>
            </a:duotone>
          </a:blip>
          <a:stretch>
            <a:fillRect/>
          </a:stretch>
        </p:blipFill>
        <p:spPr>
          <a:xfrm>
            <a:off x="-1236536" y="2357073"/>
            <a:ext cx="722758" cy="722758"/>
          </a:xfrm>
          <a:prstGeom prst="rect">
            <a:avLst/>
          </a:prstGeom>
        </p:spPr>
      </p:pic>
      <p:pic>
        <p:nvPicPr>
          <p:cNvPr id="4" name="0.5.mp3" descr="0.5.mp3">
            <a:hlinkClick r:id="" action="ppaction://media"/>
            <a:extLst>
              <a:ext uri="{FF2B5EF4-FFF2-40B4-BE49-F238E27FC236}">
                <a16:creationId xmlns:a16="http://schemas.microsoft.com/office/drawing/2014/main" id="{1959ABB9-1B38-BEC4-A8D6-0A7C341C1867}"/>
              </a:ext>
            </a:extLst>
          </p:cNvPr>
          <p:cNvPicPr>
            <a:picLocks noChangeAspect="1"/>
          </p:cNvPicPr>
          <p:nvPr>
            <a:audioFile r:link="rId1"/>
            <p:extLst>
              <p:ext uri="{DAA4B4D4-6D71-4841-9C94-3DE7FCFB9230}">
                <p14:media xmlns:p14="http://schemas.microsoft.com/office/powerpoint/2010/main" r:embed="rId2">
                  <p14:trim st="21828" end="6032"/>
                </p14:media>
              </p:ext>
            </p:extLst>
          </p:nvPr>
        </p:nvPicPr>
        <p:blipFill>
          <a:blip r:embed="rId12">
            <a:duotone>
              <a:prstClr val="black"/>
              <a:schemeClr val="bg1">
                <a:lumMod val="50000"/>
                <a:tint val="45000"/>
                <a:satMod val="400000"/>
              </a:schemeClr>
            </a:duotone>
          </a:blip>
          <a:stretch>
            <a:fillRect/>
          </a:stretch>
        </p:blipFill>
        <p:spPr>
          <a:xfrm>
            <a:off x="-1150240" y="3199998"/>
            <a:ext cx="722758" cy="722758"/>
          </a:xfrm>
          <a:prstGeom prst="rect">
            <a:avLst/>
          </a:prstGeom>
        </p:spPr>
      </p:pic>
      <p:pic>
        <p:nvPicPr>
          <p:cNvPr id="15" name="0.5.mp3" descr="0.5.mp3">
            <a:hlinkClick r:id="" action="ppaction://media"/>
            <a:extLst>
              <a:ext uri="{FF2B5EF4-FFF2-40B4-BE49-F238E27FC236}">
                <a16:creationId xmlns:a16="http://schemas.microsoft.com/office/drawing/2014/main" id="{3B1332E9-4A61-5EA2-0AC5-60781DAEDCF9}"/>
              </a:ext>
            </a:extLst>
          </p:cNvPr>
          <p:cNvPicPr>
            <a:picLocks noChangeAspect="1"/>
          </p:cNvPicPr>
          <p:nvPr>
            <a:audioFile r:link="rId1"/>
            <p:extLst>
              <p:ext uri="{DAA4B4D4-6D71-4841-9C94-3DE7FCFB9230}">
                <p14:media xmlns:p14="http://schemas.microsoft.com/office/powerpoint/2010/main" r:embed="rId2">
                  <p14:trim st="25991" end="2382"/>
                </p14:media>
              </p:ext>
            </p:extLst>
          </p:nvPr>
        </p:nvPicPr>
        <p:blipFill>
          <a:blip r:embed="rId12">
            <a:duotone>
              <a:prstClr val="black"/>
              <a:schemeClr val="bg1">
                <a:lumMod val="50000"/>
                <a:tint val="45000"/>
                <a:satMod val="400000"/>
              </a:schemeClr>
            </a:duotone>
          </a:blip>
          <a:stretch>
            <a:fillRect/>
          </a:stretch>
        </p:blipFill>
        <p:spPr>
          <a:xfrm>
            <a:off x="-1113283" y="4179712"/>
            <a:ext cx="722758" cy="722758"/>
          </a:xfrm>
          <a:prstGeom prst="rect">
            <a:avLst/>
          </a:prstGeom>
        </p:spPr>
      </p:pic>
    </p:spTree>
    <p:extLst>
      <p:ext uri="{BB962C8B-B14F-4D97-AF65-F5344CB8AC3E}">
        <p14:creationId xmlns:p14="http://schemas.microsoft.com/office/powerpoint/2010/main" val="305721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2"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4"/>
                </p:tgtEl>
              </p:cMediaNode>
            </p:audio>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399" fill="hold"/>
                                        <p:tgtEl>
                                          <p:spTgt spid="3"/>
                                        </p:tgtEl>
                                      </p:cBhvr>
                                    </p:cmd>
                                  </p:childTnLst>
                                </p:cTn>
                              </p:par>
                            </p:childTnLst>
                          </p:cTn>
                        </p:par>
                      </p:childTnLst>
                    </p:cTn>
                  </p:par>
                </p:childTnLst>
              </p:cTn>
              <p:nextCondLst>
                <p:cond evt="onClick" delay="0">
                  <p:tgtEl>
                    <p:spTgt spid="6"/>
                  </p:tgtEl>
                </p:cond>
              </p:nextCondLst>
            </p:seq>
            <p:audio>
              <p:cMediaNode vol="80000">
                <p:cTn id="38" fill="hold" display="0">
                  <p:stCondLst>
                    <p:cond delay="indefinite"/>
                  </p:stCondLst>
                  <p:endCondLst>
                    <p:cond evt="onStopAudio" delay="0">
                      <p:tgtEl>
                        <p:sldTgt/>
                      </p:tgtEl>
                    </p:cond>
                  </p:endCondLst>
                </p:cTn>
                <p:tgtEl>
                  <p:spTgt spid="4"/>
                </p:tgtEl>
              </p:cMediaNode>
            </p:audi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476" fill="hold"/>
                                        <p:tgtEl>
                                          <p:spTgt spid="4"/>
                                        </p:tgtEl>
                                      </p:cBhvr>
                                    </p:cmd>
                                  </p:childTnLst>
                                </p:cTn>
                              </p:par>
                            </p:childTnLst>
                          </p:cTn>
                        </p:par>
                      </p:childTnLst>
                    </p:cTn>
                  </p:par>
                </p:childTnLst>
              </p:cTn>
              <p:nextCondLst>
                <p:cond evt="onClick" delay="0">
                  <p:tgtEl>
                    <p:spTgt spid="9"/>
                  </p:tgtEl>
                </p:cond>
              </p:nextCondLst>
            </p:seq>
            <p:audio>
              <p:cMediaNode vol="80000">
                <p:cTn id="44" fill="hold" display="0">
                  <p:stCondLst>
                    <p:cond delay="indefinite"/>
                  </p:stCondLst>
                  <p:endCondLst>
                    <p:cond evt="onStopAudio" delay="0">
                      <p:tgtEl>
                        <p:sldTgt/>
                      </p:tgtEl>
                    </p:cond>
                  </p:endCondLst>
                </p:cTn>
                <p:tgtEl>
                  <p:spTgt spid="15"/>
                </p:tgtEl>
              </p:cMediaNode>
            </p:audio>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963" fill="hold"/>
                                        <p:tgtEl>
                                          <p:spTgt spid="15"/>
                                        </p:tgtEl>
                                      </p:cBhvr>
                                    </p:cmd>
                                  </p:childTnLst>
                                </p:cTn>
                              </p:par>
                            </p:childTnLst>
                          </p:cTn>
                        </p:par>
                      </p:childTnLst>
                    </p:cTn>
                  </p:par>
                </p:childTnLst>
              </p:cTn>
              <p:nextCondLst>
                <p:cond evt="onClick" delay="0">
                  <p:tgtEl>
                    <p:spTgt spid="10"/>
                  </p:tgtEl>
                </p:cond>
              </p:nextCondLst>
            </p:seq>
          </p:childTnLst>
        </p:cTn>
      </p:par>
    </p:tnLst>
    <p:bldLst>
      <p:bldP spid="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DE125-0D31-4D53-8AA6-1B742C2BA521}"/>
              </a:ext>
            </a:extLst>
          </p:cNvPr>
          <p:cNvPicPr>
            <a:picLocks noChangeAspect="1"/>
          </p:cNvPicPr>
          <p:nvPr/>
        </p:nvPicPr>
        <p:blipFill>
          <a:blip r:embed="rId6"/>
          <a:stretch>
            <a:fillRect/>
          </a:stretch>
        </p:blipFill>
        <p:spPr>
          <a:xfrm>
            <a:off x="166878" y="136713"/>
            <a:ext cx="11158188" cy="3855140"/>
          </a:xfrm>
          <a:prstGeom prst="rect">
            <a:avLst/>
          </a:prstGeom>
          <a:ln>
            <a:noFill/>
          </a:ln>
          <a:effectLst>
            <a:softEdge rad="112500"/>
          </a:effectLst>
        </p:spPr>
      </p:pic>
      <p:pic>
        <p:nvPicPr>
          <p:cNvPr id="7" name="Picture 6">
            <a:extLst>
              <a:ext uri="{FF2B5EF4-FFF2-40B4-BE49-F238E27FC236}">
                <a16:creationId xmlns:a16="http://schemas.microsoft.com/office/drawing/2014/main" id="{5A0057F7-F2A7-40CF-BFBF-F24B82611162}"/>
              </a:ext>
            </a:extLst>
          </p:cNvPr>
          <p:cNvPicPr>
            <a:picLocks noChangeAspect="1"/>
          </p:cNvPicPr>
          <p:nvPr/>
        </p:nvPicPr>
        <p:blipFill rotWithShape="1">
          <a:blip r:embed="rId7"/>
          <a:srcRect t="4516"/>
          <a:stretch/>
        </p:blipFill>
        <p:spPr>
          <a:xfrm>
            <a:off x="-107272" y="3555542"/>
            <a:ext cx="11078144" cy="3427672"/>
          </a:xfrm>
          <a:prstGeom prst="rect">
            <a:avLst/>
          </a:prstGeom>
          <a:ln>
            <a:noFill/>
          </a:ln>
          <a:effectLst>
            <a:softEdge rad="112500"/>
          </a:effectLst>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70872" y="170506"/>
            <a:ext cx="1072451" cy="514220"/>
          </a:xfrm>
          <a:prstGeom prst="rect">
            <a:avLst/>
          </a:prstGeom>
        </p:spPr>
      </p:pic>
      <p:pic>
        <p:nvPicPr>
          <p:cNvPr id="4" name="0.5.mp3" descr="0.5.mp3">
            <a:hlinkClick r:id="" action="ppaction://media"/>
            <a:extLst>
              <a:ext uri="{FF2B5EF4-FFF2-40B4-BE49-F238E27FC236}">
                <a16:creationId xmlns:a16="http://schemas.microsoft.com/office/drawing/2014/main" id="{A5A5F019-DB40-DEDB-663C-870F848E37C9}"/>
              </a:ext>
            </a:extLst>
          </p:cNvPr>
          <p:cNvPicPr>
            <a:picLocks noChangeAspect="1"/>
          </p:cNvPicPr>
          <p:nvPr>
            <a:audioFile r:link="rId3"/>
            <p:extLst>
              <p:ext uri="{DAA4B4D4-6D71-4841-9C94-3DE7FCFB9230}">
                <p14:media xmlns:p14="http://schemas.microsoft.com/office/powerpoint/2010/main" r:embed="rId2"/>
              </p:ext>
            </p:extLst>
          </p:nvPr>
        </p:nvPicPr>
        <p:blipFill>
          <a:blip r:embed="rId9">
            <a:duotone>
              <a:prstClr val="black"/>
              <a:schemeClr val="bg1">
                <a:lumMod val="50000"/>
                <a:tint val="45000"/>
                <a:satMod val="400000"/>
              </a:schemeClr>
            </a:duotone>
          </a:blip>
          <a:stretch>
            <a:fillRect/>
          </a:stretch>
        </p:blipFill>
        <p:spPr>
          <a:xfrm>
            <a:off x="6439419" y="-125350"/>
            <a:ext cx="722758" cy="722758"/>
          </a:xfrm>
          <a:prstGeom prst="rect">
            <a:avLst/>
          </a:prstGeom>
        </p:spPr>
      </p:pic>
      <p:pic>
        <p:nvPicPr>
          <p:cNvPr id="6" name="Picture 5"/>
          <p:cNvPicPr>
            <a:picLocks noChangeAspect="1"/>
          </p:cNvPicPr>
          <p:nvPr/>
        </p:nvPicPr>
        <p:blipFill>
          <a:blip r:embed="rId10"/>
          <a:stretch>
            <a:fillRect/>
          </a:stretch>
        </p:blipFill>
        <p:spPr>
          <a:xfrm>
            <a:off x="1" y="1"/>
            <a:ext cx="5388863" cy="597407"/>
          </a:xfrm>
          <a:prstGeom prst="rect">
            <a:avLst/>
          </a:prstGeom>
        </p:spPr>
      </p:pic>
    </p:spTree>
    <p:custDataLst>
      <p:tags r:id="rId1"/>
    </p:custDataLst>
    <p:extLst>
      <p:ext uri="{BB962C8B-B14F-4D97-AF65-F5344CB8AC3E}">
        <p14:creationId xmlns:p14="http://schemas.microsoft.com/office/powerpoint/2010/main" val="10428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439">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开学第一课"/>
  <p:tag name="ISPRING_LMS_API_VERSION" val="SCORM 2004 (2nd edition)"/>
  <p:tag name="ISPRING_ULTRA_SCORM_COURSE_ID" val="C645D8A8-00C7-4937-8E07-9AC73E41E67A"/>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FIRST_PUBLISH" val="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vYEd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L2BH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vYEd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C9gR1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AvYEd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C9gR1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AvYEdVe8ZnLmYAAABoAAAAHAAAAHVuaXZlcnNhbC9sb2NhbF9zZXR0aW5ncy54bWyzsa/IzVEoSy0qzszPs1Uy1DNQUkjNS85PycxLt1UKDXHTtVBSKC5JzEtJzMnPS7VVystXUrC347LJyU9OzAlOLSkBKixWKMhJrEwtCknNBTJKUv0Sc4EqQzxd/RRcXTxDlPTtuABQSwMEFAACAAgAMGBH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DBgR1WhbY9iTAAAAGsAAAAbAAAAdW5pdmVyc2FsL3VuaXZlcnNhbC5wbmcueG1ss7GvyM1RKEstKs7Mz7NVMtQzULK34+WyKShKLctMLVeoAIoBBSFASaHSVsnECMEtz0wpyQCpMDBBCGakZqZnlNgqWRhZwAX1gWYCAFBLAQIAABQAAgAIAIxeVlE2YVgCRwMAAOEJAAAUAAAAAAAAAAEAAAAAAAAAAAB1bml2ZXJzYWwvcGxheWVyLnhtbFBLAQIAABQAAgAIAC9gR1WcXjIIFAYAADcXAAAdAAAAAAAAAAEAAAAAAHkDAAB1bml2ZXJzYWwvY29tbW9uX21lc3NhZ2VzLmxuZ1BLAQIAABQAAgAIAC9gR1UVHmAbowAAAH8BAAAuAAAAAAAAAAEAAAAAAMgJAAB1bml2ZXJzYWwvcGxheWJhY2tfYW5kX25hdmlnYXRpb25fc2V0dGluZ3MueG1sUEsBAgAAFAACAAgAL2BHVaenV+h8BAAAbxcAACcAAAAAAAAAAQAAAAAAtwoAAHVuaXZlcnNhbC9mbGFzaF9wdWJsaXNoaW5nX3NldHRpbmdzLnhtbFBLAQIAABQAAgAIAC9gR1XlX+THbQMAAKEMAAAhAAAAAAAAAAEAAAAAAHgPAAB1bml2ZXJzYWwvZmxhc2hfc2tpbl9zZXR0aW5ncy54bWxQSwECAAAUAAIACAAvYEdVF9vd2HcEAAD5FgAAJgAAAAAAAAABAAAAAAAkEwAAdW5pdmVyc2FsL2h0bWxfcHVibGlzaGluZ19zZXR0aW5ncy54bWxQSwECAAAUAAIACAAvYEdVJR/xB6oBAABoBgAAHwAAAAAAAAABAAAAAADfFwAAdW5pdmVyc2FsL2h0bWxfc2tpbl9zZXR0aW5ncy5qc1BLAQIAABQAAgAIAC9gR1V7xmcuZgAAAGgAAAAcAAAAAAAAAAEAAAAAAMYZAAB1bml2ZXJzYWwvbG9jYWxfc2V0dGluZ3MueG1sUEsBAgAAFAACAAgAMGBHVRbuq+5BBgAAWxwAABcAAAAAAAAAAAAAAAAAZhoAAHVuaXZlcnNhbC91bml2ZXJzYWwucG5nUEsBAgAAFAACAAgAMGBHVaFtj2JMAAAAawAAABsAAAAAAAAAAQAAAAAA3CAAAHVuaXZlcnNhbC91bml2ZXJzYWwucG5nLnhtbFBLBQYAAAAACgAKAAYDAABhIQAAAAA="/>
  <p:tag name="ISPRING_ULTRA_SCORM_COURCE_TITLE" val="3.Unit 0-Lesson 3-Classroom in structions"/>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192.168.1.121\\phan mem\\BAI GIANG WW3\\Bài giảng điện tử (Myschool)\\TIEN&quot;],[&quot;\uFFFD\uFFFD|x{7070F873-55FB-4E49-8DA2-6F658BF36F6A}&quot;,&quot;C:\\Users\\Admin\\Desktop\\Slide Bai giang-WW3\\UNIT 0&quot;]]"/>
  <p:tag name="ISPRING_SCORM_RATE_QUIZZES" val="0"/>
  <p:tag name="ISPRING_PRESENTATION_TITLE" val="3.Unit 0-Lesson 3-Classroom in structions"/>
</p:tagLst>
</file>

<file path=ppt/tags/tag10.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1.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2.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3.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4.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5.xml><?xml version="1.0" encoding="utf-8"?>
<p:tagLst xmlns:a="http://schemas.openxmlformats.org/drawingml/2006/main" xmlns:r="http://schemas.openxmlformats.org/officeDocument/2006/relationships" xmlns:p="http://schemas.openxmlformats.org/presentationml/2006/main">
  <p:tag name="GENSWF_SLIDE_UID" val="{973267F1-BB41-4ABE-84BA-F67333D35C53}:311"/>
</p:tagLst>
</file>

<file path=ppt/tags/tag16.xml><?xml version="1.0" encoding="utf-8"?>
<p:tagLst xmlns:a="http://schemas.openxmlformats.org/drawingml/2006/main" xmlns:r="http://schemas.openxmlformats.org/officeDocument/2006/relationships" xmlns:p="http://schemas.openxmlformats.org/presentationml/2006/main">
  <p:tag name="GENSWF_SLIDE_UID" val="{1867CE87-786D-4883-B8FE-F64E1B69F570}:360"/>
</p:tagLst>
</file>

<file path=ppt/tags/tag17.xml><?xml version="1.0" encoding="utf-8"?>
<p:tagLst xmlns:a="http://schemas.openxmlformats.org/drawingml/2006/main" xmlns:r="http://schemas.openxmlformats.org/officeDocument/2006/relationships" xmlns:p="http://schemas.openxmlformats.org/presentationml/2006/main">
  <p:tag name="GENSWF_SLIDE_UID" val="{1867CE87-786D-4883-B8FE-F64E1B69F570}:360"/>
</p:tagLst>
</file>

<file path=ppt/tags/tag18.xml><?xml version="1.0" encoding="utf-8"?>
<p:tagLst xmlns:a="http://schemas.openxmlformats.org/drawingml/2006/main" xmlns:r="http://schemas.openxmlformats.org/officeDocument/2006/relationships" xmlns:p="http://schemas.openxmlformats.org/presentationml/2006/main">
  <p:tag name="GENSWF_SLIDE_UID" val="{2C26E0BE-2504-4E24-BE82-CE35D66148DB}:314"/>
</p:tagLst>
</file>

<file path=ppt/tags/tag19.xml><?xml version="1.0" encoding="utf-8"?>
<p:tagLst xmlns:a="http://schemas.openxmlformats.org/drawingml/2006/main" xmlns:r="http://schemas.openxmlformats.org/officeDocument/2006/relationships" xmlns:p="http://schemas.openxmlformats.org/presentationml/2006/main">
  <p:tag name="GENSWF_SLIDE_UID" val="{7160EDC4-C841-4FD9-ACAC-78B62AD42E6D}:362"/>
</p:tagLst>
</file>

<file path=ppt/tags/tag2.xml><?xml version="1.0" encoding="utf-8"?>
<p:tagLst xmlns:a="http://schemas.openxmlformats.org/drawingml/2006/main" xmlns:r="http://schemas.openxmlformats.org/officeDocument/2006/relationships" xmlns:p="http://schemas.openxmlformats.org/presentationml/2006/main">
  <p:tag name="GENSWF_SLIDE_UID" val="{75567ADF-ECF4-4853-A55A-D8138EA336DD}:262"/>
</p:tagLst>
</file>

<file path=ppt/tags/tag20.xml><?xml version="1.0" encoding="utf-8"?>
<p:tagLst xmlns:a="http://schemas.openxmlformats.org/drawingml/2006/main" xmlns:r="http://schemas.openxmlformats.org/officeDocument/2006/relationships" xmlns:p="http://schemas.openxmlformats.org/presentationml/2006/main">
  <p:tag name="GENSWF_SLIDE_UID" val="{7160EDC4-C841-4FD9-ACAC-78B62AD42E6D}:362"/>
</p:tagLst>
</file>

<file path=ppt/tags/tag21.xml><?xml version="1.0" encoding="utf-8"?>
<p:tagLst xmlns:a="http://schemas.openxmlformats.org/drawingml/2006/main" xmlns:r="http://schemas.openxmlformats.org/officeDocument/2006/relationships" xmlns:p="http://schemas.openxmlformats.org/presentationml/2006/main">
  <p:tag name="GENSWF_SLIDE_UID" val="{F4C43D0B-4607-4CA6-85BD-10298079239F}:316"/>
</p:tagLst>
</file>

<file path=ppt/tags/tag22.xml><?xml version="1.0" encoding="utf-8"?>
<p:tagLst xmlns:a="http://schemas.openxmlformats.org/drawingml/2006/main" xmlns:r="http://schemas.openxmlformats.org/officeDocument/2006/relationships" xmlns:p="http://schemas.openxmlformats.org/presentationml/2006/main">
  <p:tag name="GENSWF_SLIDE_UID" val="{91541EF6-F935-4E13-81F6-9D77E5BD5DC9}:398"/>
</p:tagLst>
</file>

<file path=ppt/tags/tag23.xml><?xml version="1.0" encoding="utf-8"?>
<p:tagLst xmlns:a="http://schemas.openxmlformats.org/drawingml/2006/main" xmlns:r="http://schemas.openxmlformats.org/officeDocument/2006/relationships" xmlns:p="http://schemas.openxmlformats.org/presentationml/2006/main">
  <p:tag name="GENSWF_SLIDE_UID" val="{0070AAA3-EEB1-4FBC-AC4E-920B8706161D}:319"/>
</p:tagLst>
</file>

<file path=ppt/tags/tag24.xml><?xml version="1.0" encoding="utf-8"?>
<p:tagLst xmlns:a="http://schemas.openxmlformats.org/drawingml/2006/main" xmlns:r="http://schemas.openxmlformats.org/officeDocument/2006/relationships" xmlns:p="http://schemas.openxmlformats.org/presentationml/2006/main">
  <p:tag name="GENSWF_SLIDE_UID" val="{B86C96B2-3FE4-4CBC-9105-4C9433AB9F73}:344"/>
</p:tagLst>
</file>

<file path=ppt/tags/tag25.xml><?xml version="1.0" encoding="utf-8"?>
<p:tagLst xmlns:a="http://schemas.openxmlformats.org/drawingml/2006/main" xmlns:r="http://schemas.openxmlformats.org/officeDocument/2006/relationships" xmlns:p="http://schemas.openxmlformats.org/presentationml/2006/main">
  <p:tag name="GENSWF_SLIDE_UID" val="{B16CD5A7-DE66-4041-B217-B3D7E2387076}:399"/>
</p:tagLst>
</file>

<file path=ppt/tags/tag26.xml><?xml version="1.0" encoding="utf-8"?>
<p:tagLst xmlns:a="http://schemas.openxmlformats.org/drawingml/2006/main" xmlns:r="http://schemas.openxmlformats.org/officeDocument/2006/relationships" xmlns:p="http://schemas.openxmlformats.org/presentationml/2006/main">
  <p:tag name="GENSWF_SLIDE_UID" val="{FE7DE464-D606-4E74-901D-66342B144205}:400"/>
</p:tagLst>
</file>

<file path=ppt/tags/tag27.xml><?xml version="1.0" encoding="utf-8"?>
<p:tagLst xmlns:a="http://schemas.openxmlformats.org/drawingml/2006/main" xmlns:r="http://schemas.openxmlformats.org/officeDocument/2006/relationships" xmlns:p="http://schemas.openxmlformats.org/presentationml/2006/main">
  <p:tag name="GENSWF_SLIDE_UID" val="{CBD6F35B-ED9D-49B9-9690-1D4BF5E3D0BD}:401"/>
</p:tagLst>
</file>

<file path=ppt/tags/tag28.xml><?xml version="1.0" encoding="utf-8"?>
<p:tagLst xmlns:a="http://schemas.openxmlformats.org/drawingml/2006/main" xmlns:r="http://schemas.openxmlformats.org/officeDocument/2006/relationships" xmlns:p="http://schemas.openxmlformats.org/presentationml/2006/main">
  <p:tag name="GENSWF_SLIDE_UID" val="{B32C6982-4290-48CE-A8A0-50466AF9EA56}:402"/>
</p:tagLst>
</file>

<file path=ppt/tags/tag29.xml><?xml version="1.0" encoding="utf-8"?>
<p:tagLst xmlns:a="http://schemas.openxmlformats.org/drawingml/2006/main" xmlns:r="http://schemas.openxmlformats.org/officeDocument/2006/relationships" xmlns:p="http://schemas.openxmlformats.org/presentationml/2006/main">
  <p:tag name="GENSWF_SLIDE_UID" val="{0299DA82-EE91-485D-A0EE-27539E3477BE}:286"/>
</p:tagLst>
</file>

<file path=ppt/tags/tag3.xml><?xml version="1.0" encoding="utf-8"?>
<p:tagLst xmlns:a="http://schemas.openxmlformats.org/drawingml/2006/main" xmlns:r="http://schemas.openxmlformats.org/officeDocument/2006/relationships" xmlns:p="http://schemas.openxmlformats.org/presentationml/2006/main">
  <p:tag name="GENSWF_SLIDE_UID" val="{624CD9AA-78C4-43E6-B60A-EC4C5712901D}:300"/>
</p:tagLst>
</file>

<file path=ppt/tags/tag4.xml><?xml version="1.0" encoding="utf-8"?>
<p:tagLst xmlns:a="http://schemas.openxmlformats.org/drawingml/2006/main" xmlns:r="http://schemas.openxmlformats.org/officeDocument/2006/relationships" xmlns:p="http://schemas.openxmlformats.org/presentationml/2006/main">
  <p:tag name="GENSWF_SLIDE_UID" val="{877795BF-9852-4AFA-BFAA-C92CCB3B1E8E}:339"/>
</p:tagLst>
</file>

<file path=ppt/tags/tag5.xml><?xml version="1.0" encoding="utf-8"?>
<p:tagLst xmlns:a="http://schemas.openxmlformats.org/drawingml/2006/main" xmlns:r="http://schemas.openxmlformats.org/officeDocument/2006/relationships" xmlns:p="http://schemas.openxmlformats.org/presentationml/2006/main">
  <p:tag name="GENSWF_SLIDE_UID" val="{A6E5BD40-5878-4E61-BAD7-1048172490A5}:341"/>
</p:tagLst>
</file>

<file path=ppt/tags/tag6.xml><?xml version="1.0" encoding="utf-8"?>
<p:tagLst xmlns:a="http://schemas.openxmlformats.org/drawingml/2006/main" xmlns:r="http://schemas.openxmlformats.org/officeDocument/2006/relationships" xmlns:p="http://schemas.openxmlformats.org/presentationml/2006/main">
  <p:tag name="GENSWF_SLIDE_UID" val="{75EBC345-4503-45F9-A6A7-CC55EBCC7C24}:309"/>
</p:tagLst>
</file>

<file path=ppt/tags/tag7.xml><?xml version="1.0" encoding="utf-8"?>
<p:tagLst xmlns:a="http://schemas.openxmlformats.org/drawingml/2006/main" xmlns:r="http://schemas.openxmlformats.org/officeDocument/2006/relationships" xmlns:p="http://schemas.openxmlformats.org/presentationml/2006/main">
  <p:tag name="GENSWF_SLIDE_UID" val="{2508F816-E223-4C48-8E75-524E67CE484F}:343"/>
</p:tagLst>
</file>

<file path=ppt/tags/tag8.xml><?xml version="1.0" encoding="utf-8"?>
<p:tagLst xmlns:a="http://schemas.openxmlformats.org/drawingml/2006/main" xmlns:r="http://schemas.openxmlformats.org/officeDocument/2006/relationships" xmlns:p="http://schemas.openxmlformats.org/presentationml/2006/main">
  <p:tag name="GENSWF_SLIDE_UID" val="{0E3C394E-29EE-473B-B66C-E0A36DC372BE}:351"/>
</p:tagLst>
</file>

<file path=ppt/tags/tag9.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2538</TotalTime>
  <Words>1088</Words>
  <Application>Microsoft Office PowerPoint</Application>
  <PresentationFormat>Widescreen</PresentationFormat>
  <Paragraphs>178</Paragraphs>
  <Slides>31</Slides>
  <Notes>31</Notes>
  <HiddenSlides>0</HiddenSlides>
  <MMClips>13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31</vt:i4>
      </vt:variant>
    </vt:vector>
  </HeadingPairs>
  <TitlesOfParts>
    <vt:vector size="51" baseType="lpstr">
      <vt:lpstr>微软雅黑</vt:lpstr>
      <vt:lpstr>Arial</vt:lpstr>
      <vt:lpstr>Bebas Neue</vt:lpstr>
      <vt:lpstr>Berlin Sans FB</vt:lpstr>
      <vt:lpstr>Calibri</vt:lpstr>
      <vt:lpstr>Calibri Light</vt:lpstr>
      <vt:lpstr>Comic Sans MS</vt:lpstr>
      <vt:lpstr>Life Savers</vt:lpstr>
      <vt:lpstr>Life Savers ExtraBold</vt:lpstr>
      <vt:lpstr>Nunito</vt:lpstr>
      <vt:lpstr>Patrick Hand</vt:lpstr>
      <vt:lpstr>PT Sans</vt:lpstr>
      <vt:lpstr>Quicksand</vt:lpstr>
      <vt:lpstr>Quicksand SemiBold</vt:lpstr>
      <vt:lpstr>Roboto</vt:lpstr>
      <vt:lpstr>Times New Roman</vt:lpstr>
      <vt:lpstr>第一PPT，www.1ppt.com</vt:lpstr>
      <vt:lpstr>1_Office Theme</vt:lpstr>
      <vt:lpstr>P.E. Subject for Middle School - 6th Grade: Sports &amp; Games by Slidesgo</vt:lpstr>
      <vt:lpstr>1_Science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3.Unit 0-Lesson 3-Classroom in structions</dc:title>
  <dc:subject>9Slide.vn</dc:subject>
  <dc:creator>Thanh Bui;Chiêm Thủy</dc:creator>
  <cp:keywords/>
  <dc:description>9Slide.vn</dc:description>
  <cp:lastModifiedBy>Admin</cp:lastModifiedBy>
  <cp:revision>202</cp:revision>
  <dcterms:created xsi:type="dcterms:W3CDTF">2017-08-18T03:02:00Z</dcterms:created>
  <dcterms:modified xsi:type="dcterms:W3CDTF">2024-08-27T08:53:03Z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