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3"/>
  </p:notesMasterIdLst>
  <p:sldIdLst>
    <p:sldId id="276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70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54"/>
    <a:srgbClr val="9EECF4"/>
    <a:srgbClr val="5B9BD5"/>
    <a:srgbClr val="1492CB"/>
    <a:srgbClr val="FFCC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0B07F-07D3-4AE4-87DD-DE07FB6DECB0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D2940-59C0-4AE0-8DA1-F583A679E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43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53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60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3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5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4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D2940-59C0-4AE0-8DA1-F583A679E8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588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3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41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68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4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7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8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DAB5-A04C-465D-AC9D-5D2FA248AFA5}" type="datetimeFigureOut">
              <a:rPr lang="en-US" smtClean="0"/>
              <a:t>5/20/24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1EE5F-8B6A-4AFC-859D-6BF6F3292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60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gif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emf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microsoft.com/office/2007/relationships/hdphoto" Target="../media/hdphoto14.wdp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Relationship Id="rId43" Type="http://schemas.microsoft.com/office/2007/relationships/hdphoto" Target="../media/hdphoto16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audio" Target="../media/audio2.mp3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audio" Target="../media/audio3.mp3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audio" Target="../media/audio4.mp3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audio" Target="../media/audio5.mp3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audio" Target="../media/audio6.mp3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7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539" y="756926"/>
            <a:ext cx="7340670" cy="45328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9" t="8225" r="2638" b="4961"/>
          <a:stretch/>
        </p:blipFill>
        <p:spPr>
          <a:xfrm>
            <a:off x="4084981" y="5297258"/>
            <a:ext cx="7752523" cy="1457958"/>
          </a:xfrm>
          <a:prstGeom prst="flowChartTerminator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7321" y="438874"/>
            <a:ext cx="7295321" cy="636105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Task 2 Listen and number in order.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04671" y="5250099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1634" y="6173872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1634" y="5269912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04671" y="5702046"/>
            <a:ext cx="556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92CB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85938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266" y="1577340"/>
            <a:ext cx="4258313" cy="4131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0" name="Group 9"/>
          <p:cNvGrpSpPr/>
          <p:nvPr/>
        </p:nvGrpSpPr>
        <p:grpSpPr>
          <a:xfrm>
            <a:off x="6922280" y="3025814"/>
            <a:ext cx="3719055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get up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34418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350780" y="3031282"/>
            <a:ext cx="526972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breakfast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60" y="1638444"/>
            <a:ext cx="4091940" cy="39107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921555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4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lunch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348" y="1691640"/>
            <a:ext cx="4099331" cy="3957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3730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4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have dinner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3507" y="1693185"/>
            <a:ext cx="3887153" cy="3804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72435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4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42220" y="3123867"/>
            <a:ext cx="4919200" cy="1093057"/>
            <a:chOff x="6922280" y="3025814"/>
            <a:chExt cx="3719055" cy="1093057"/>
          </a:xfrm>
        </p:grpSpPr>
        <p:sp>
          <p:nvSpPr>
            <p:cNvPr id="13" name="Rounded Rectangle 12"/>
            <p:cNvSpPr/>
            <p:nvPr/>
          </p:nvSpPr>
          <p:spPr>
            <a:xfrm>
              <a:off x="7074680" y="3175339"/>
              <a:ext cx="3566655" cy="943532"/>
            </a:xfrm>
            <a:prstGeom prst="roundRect">
              <a:avLst/>
            </a:prstGeom>
            <a:solidFill>
              <a:srgbClr val="D0005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rgbClr val="D00054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22280" y="3025814"/>
              <a:ext cx="3566655" cy="94353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>
                  <a:solidFill>
                    <a:srgbClr val="D00054"/>
                  </a:solidFill>
                  <a:latin typeface="Comic Sans MS" panose="030F0702030302020204" pitchFamily="66" charset="0"/>
                </a:rPr>
                <a:t>go to bed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558" y="1687748"/>
            <a:ext cx="3908422" cy="38157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9997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.4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55873" y="565449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095" y="-3815255"/>
            <a:ext cx="3561896" cy="340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095" y="1828801"/>
            <a:ext cx="3561896" cy="340421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4222095" y="5688871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2924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1.85185E-6 L 0.00534 1.719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8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4770" y="5610865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18319" y="1828798"/>
            <a:ext cx="3310089" cy="323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096" y="1828798"/>
            <a:ext cx="3310089" cy="3231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86240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-4.81481E-6 L 1.36185 -0.010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8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ave 6"/>
          <p:cNvSpPr/>
          <p:nvPr/>
        </p:nvSpPr>
        <p:spPr>
          <a:xfrm>
            <a:off x="2643100" y="337521"/>
            <a:ext cx="6694339" cy="1035424"/>
          </a:xfrm>
          <a:prstGeom prst="wave">
            <a:avLst/>
          </a:prstGeom>
          <a:solidFill>
            <a:srgbClr val="FFCC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424770" y="5610865"/>
            <a:ext cx="3611090" cy="7434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D00054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969" y="1799154"/>
            <a:ext cx="3458692" cy="338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67659" y="-3629440"/>
            <a:ext cx="3458692" cy="338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4617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-2.59259E-6 L -1.34597 1.5467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05" y="7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6.Unit 11 - Lesson 2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R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F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V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R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F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V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FWLVXahn1hYAAAAGIAAAAcAAAAdW5pdmVyc2FsL2xvY2FsX3NldHRpbmdzLnhtbLOxr8jNUShLLSrOzM+zVTLUM1BSSM1Lzk/JzEu3VQoNcdO1UFIoLknMS0nMyc9LtVXKy1dSsLfjssnJT07MCU4tKQEqLFYoyEmsTC0KSc0FMkpS/RJzgSrDw42V9O24AFBLAwQUAAIACABS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SVi1VPMoRpUsAAABqAAAAGwAAAHVuaXZlcnNhbC91bml2ZXJzYWwucG5nLnhtbLOxr8jNUShLLSrOzM+zVTLUM1Cyt+PlsikoSi3LTC1XqACKGekZQICSQqWtkgkStzwzpSTDVsnCwBAhlpGamZ5RYqtkhiSoDzQSAFBLAQIAABQAAgAIAOOGAlPDxJh2RwMAAOEJAAAUAAAAAAAAAAEAAAAAAAAAAAB1bml2ZXJzYWwvcGxheWVyLnhtbFBLAQIAABQAAgAIAFFWLVXKowNubAYAACgZAAAdAAAAAAAAAAEAAAAAAHkDAAB1bml2ZXJzYWwvY29tbW9uX21lc3NhZ2VzLmxuZ1BLAQIAABQAAgAIAFFWLVUVHmAbowAAAH8BAAAuAAAAAAAAAAEAAAAAACAKAAB1bml2ZXJzYWwvcGxheWJhY2tfYW5kX25hdmlnYXRpb25fc2V0dGluZ3MueG1sUEsBAgAAFAACAAgAUVYtVaenV+h8BAAAbxcAACcAAAAAAAAAAQAAAAAADwsAAHVuaXZlcnNhbC9mbGFzaF9wdWJsaXNoaW5nX3NldHRpbmdzLnhtbFBLAQIAABQAAgAIAFFWLVW86VOGdwMAAOgMAAAhAAAAAAAAAAEAAAAAANAPAAB1bml2ZXJzYWwvZmxhc2hfc2tpbl9zZXR0aW5ncy54bWxQSwECAAAUAAIACABRVi1VF9vd2HcEAAD5FgAAJgAAAAAAAAABAAAAAACGEwAAdW5pdmVyc2FsL2h0bWxfcHVibGlzaGluZ19zZXR0aW5ncy54bWxQSwECAAAUAAIACABRVi1VVHMZhbABAACBBgAAHwAAAAAAAAABAAAAAABBGAAAdW5pdmVyc2FsL2h0bWxfc2tpbl9zZXR0aW5ncy5qc1BLAQIAABQAAgAIAFFWLVXahn1hYAAAAGIAAAAcAAAAAAAAAAEAAAAAAC4aAAB1bml2ZXJzYWwvbG9jYWxfc2V0dGluZ3MueG1sUEsBAgAAFAACAAgAUlYtVYPsCm8cBgAARxMAABcAAAAAAAAAAAAAAAAAyBoAAHVuaXZlcnNhbC91bml2ZXJzYWwucG5nUEsBAgAAFAACAAgAUlYtVTzKEaVLAAAAagAAABsAAAAAAAAAAQAAAAAAGSEAAHVuaXZlcnNhbC91bml2ZXJzYWwucG5nLnhtbFBLBQYAAAAACgAKAAYDAACdIQAAAAA="/>
  <p:tag name="ISPRING_LMS_API_VERSION" val="SCORM 2004 (2nd edition)"/>
  <p:tag name="ISPRING_ULTRA_SCORM_COURSE_ID" val="AE6E83A9-7BEB-426E-8BBC-A046AD62B98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6.Unit 11 - Lesson 2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1\\Unit 1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8B72EB-A840-4558-805F-F0C83326FEA1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147810-0A98-432E-A1F9-6F3F695D6C27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1E5679-1CF9-4EC1-A5CF-BD1903F23798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2456F-A31A-4F6F-AB03-3C3284CE7823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BC8A1-70EA-4BA1-A3BB-6D84A4DAC704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693DBF-B977-452A-AE56-10AED0301D1F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8466DA-D0BD-4103-A8F7-296BC85ACCD2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EEFC1B-00F5-4335-A6C8-65C2BB3C5A1D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790C3-442A-4DC8-8342-A6240210FDD9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6A8862-5E57-455F-8ECC-81F4F944B3B5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3476</TotalTime>
  <Words>60</Words>
  <Application>Microsoft Macintosh PowerPoint</Application>
  <PresentationFormat>Widescreen</PresentationFormat>
  <Paragraphs>28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126.Unit 11 - Lesson 2 - Period 1</dc:title>
  <dc:creator>DELL 7240</dc:creator>
  <cp:lastModifiedBy>Nong Van Doan</cp:lastModifiedBy>
  <cp:revision>70</cp:revision>
  <dcterms:created xsi:type="dcterms:W3CDTF">2022-04-02T04:28:28Z</dcterms:created>
  <dcterms:modified xsi:type="dcterms:W3CDTF">2024-05-20T09:18:40Z</dcterms:modified>
</cp:coreProperties>
</file>