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4"/>
  </p:notesMasterIdLst>
  <p:sldIdLst>
    <p:sldId id="277" r:id="rId3"/>
    <p:sldId id="256" r:id="rId4"/>
    <p:sldId id="257" r:id="rId5"/>
    <p:sldId id="259" r:id="rId6"/>
    <p:sldId id="258" r:id="rId7"/>
    <p:sldId id="278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AAED"/>
    <a:srgbClr val="F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9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64C66-A9C9-4404-8CE3-7DBB64CFB1C7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34891-1B3F-48A7-87BD-FF11E2A7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713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14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0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9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0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7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105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024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111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77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77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8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1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2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22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gif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emf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microsoft.com/office/2007/relationships/hdphoto" Target="../media/hdphoto14.wdp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43" Type="http://schemas.microsoft.com/office/2007/relationships/hdphoto" Target="../media/hdphoto16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3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326" y="1352056"/>
            <a:ext cx="4076700" cy="38385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Saturdays?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cinema on Saturdays.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14426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10" y="1543049"/>
            <a:ext cx="3877740" cy="35909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Sundays?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77878" y="4884464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park on Sundays.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329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8013" y="516200"/>
            <a:ext cx="561498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Fill in the blank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12811" y="3319440"/>
            <a:ext cx="11234738" cy="32316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1. The day after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hursday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2. The last day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The beginning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4. The day with the letters </a:t>
            </a:r>
            <a:r>
              <a:rPr kumimoji="0" lang="en-US" altLang="zh-CN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w-y-e-a-n-d-e-s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The day before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unday is 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6. The day between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onday and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en-US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7. The day before </a:t>
            </a:r>
            <a:r>
              <a:rPr lang="en-AU" altLang="zh-CN" sz="3000" dirty="0"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F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riday is</a:t>
            </a:r>
            <a:r>
              <a:rPr kumimoji="0" lang="en-AU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609578" y="2051555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467683" y="1618006"/>
            <a:ext cx="197094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14302" y="1461669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5260474" y="2118068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7174999" y="157841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670275" y="2240832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165551" y="141605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984" y="16545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8360" y="2274505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1911" y="1903236"/>
            <a:ext cx="2154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2964" y="2323620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0570" y="1756903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28301" y="2442079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345" y="16106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6725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08 L -0.12149 0.2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34661 0.3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48919 0.37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47761 0.408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3802 0.38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59974 0.4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2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1433 0.54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2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310538"/>
            <a:ext cx="3300413" cy="352980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25" y="1406437"/>
            <a:ext cx="3134089" cy="2408153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92" y="1310537"/>
            <a:ext cx="3300413" cy="352980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92" y="1310537"/>
            <a:ext cx="3300413" cy="3529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278" y="1406437"/>
            <a:ext cx="3130927" cy="2408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045" y="1397472"/>
            <a:ext cx="3131297" cy="2408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92" y="4840345"/>
            <a:ext cx="3430210" cy="1902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2992" y="4840344"/>
            <a:ext cx="3430210" cy="1902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7292" y="4843759"/>
            <a:ext cx="3430210" cy="1899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3059084" y="283379"/>
            <a:ext cx="556952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4 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77402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/>
          <a:stretch/>
        </p:blipFill>
        <p:spPr>
          <a:xfrm>
            <a:off x="1449416" y="528221"/>
            <a:ext cx="866092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399" y="1844956"/>
            <a:ext cx="7269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do you do on _______?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I _______ on 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9322569" y="2537404"/>
            <a:ext cx="2813821" cy="4443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882112">
            <a:off x="685751" y="962253"/>
            <a:ext cx="230118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Monday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893" y="5027444"/>
            <a:ext cx="240757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Tuesday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 rot="1120404">
            <a:off x="7720528" y="878625"/>
            <a:ext cx="320408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Wednesday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2065" y="5403707"/>
            <a:ext cx="272203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Thursday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2171" y="3808025"/>
            <a:ext cx="199350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Friday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6978" y="3617479"/>
            <a:ext cx="27119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Saturday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416" y="5071557"/>
            <a:ext cx="220054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Sunday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84094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839" y="1289323"/>
            <a:ext cx="4019550" cy="37433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40486" y="4742575"/>
            <a:ext cx="38152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English class on Mondays.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7478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99" y="1732512"/>
            <a:ext cx="3729038" cy="348845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Tuesdays?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sing on Tuesdays.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9071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091" y="1404116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Wednesdays?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paint on Wednesdays.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6155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388" y="1341054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Thursdays?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32024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dance on Thursdays.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5744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669" y="1341054"/>
            <a:ext cx="4029075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Fridays?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play the piano on Fridays.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90538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5.Unit 11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7V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tV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+1U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7V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tV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+1U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tVLVXahn1hYAAAAGIAAAAcAAAAdW5pdmVyc2FsL2xvY2FsX3NldHRpbmdzLnhtbLOxr8jNUShLLSrOzM+zVTLUM1BSSM1Lzk/JzEu3VQoNcdO1UFIoLknMS0nMyc9LtVXKy1dSsLfjssnJT07MCU4tKQEqLFYoyEmsTC0KSc0FMkpS/RJzgSrDw42V9O24AFBLAwQUAAIACAD8V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8VS1VPMoRpUsAAABqAAAAGwAAAHVuaXZlcnNhbC91bml2ZXJzYWwucG5nLnhtbLOxr8jNUShLLSrOzM+zVTLUM1Cyt+PlsikoSi3LTC1XqACKGekZQICSQqWtkgkStzwzpSTDVsnCwBAhlpGamZ5RYqtkhiSoDzQSAFBLAQIAABQAAgAIAOOGAlPDxJh2RwMAAOEJAAAUAAAAAAAAAAEAAAAAAAAAAAB1bml2ZXJzYWwvcGxheWVyLnhtbFBLAQIAABQAAgAIAPtVLVXKowNubAYAACgZAAAdAAAAAAAAAAEAAAAAAHkDAAB1bml2ZXJzYWwvY29tbW9uX21lc3NhZ2VzLmxuZ1BLAQIAABQAAgAIAPtVLVUVHmAbowAAAH8BAAAuAAAAAAAAAAEAAAAAACAKAAB1bml2ZXJzYWwvcGxheWJhY2tfYW5kX25hdmlnYXRpb25fc2V0dGluZ3MueG1sUEsBAgAAFAACAAgA+1UtVaenV+h8BAAAbxcAACcAAAAAAAAAAQAAAAAADwsAAHVuaXZlcnNhbC9mbGFzaF9wdWJsaXNoaW5nX3NldHRpbmdzLnhtbFBLAQIAABQAAgAIAPtVLVW86VOGdwMAAOgMAAAhAAAAAAAAAAEAAAAAANAPAAB1bml2ZXJzYWwvZmxhc2hfc2tpbl9zZXR0aW5ncy54bWxQSwECAAAUAAIACAD7VS1VF9vd2HcEAAD5FgAAJgAAAAAAAAABAAAAAACGEwAAdW5pdmVyc2FsL2h0bWxfcHVibGlzaGluZ19zZXR0aW5ncy54bWxQSwECAAAUAAIACAD7VS1VVHMZhbABAACBBgAAHwAAAAAAAAABAAAAAABBGAAAdW5pdmVyc2FsL2h0bWxfc2tpbl9zZXR0aW5ncy5qc1BLAQIAABQAAgAIAPtVLVXahn1hYAAAAGIAAAAcAAAAAAAAAAEAAAAAAC4aAAB1bml2ZXJzYWwvbG9jYWxfc2V0dGluZ3MueG1sUEsBAgAAFAACAAgA/FUtVYPsCm8cBgAARxMAABcAAAAAAAAAAAAAAAAAyBoAAHVuaXZlcnNhbC91bml2ZXJzYWwucG5nUEsBAgAAFAACAAgA/FUtVTzKEaVLAAAAagAAABsAAAAAAAAAAQAAAAAAGSEAAHVuaXZlcnNhbC91bml2ZXJzYWwucG5nLnhtbFBLBQYAAAAACgAKAAYDAACdIQAAAAA="/>
  <p:tag name="ISPRING_LMS_API_VERSION" val="SCORM 2004 (2nd edition)"/>
  <p:tag name="ISPRING_ULTRA_SCORM_COURSE_ID" val="BADC19F4-CD4D-41B8-990E-6DBD9B4B079A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5.Unit 11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1\\Unit 1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02DE9-9D4D-4A98-BCDB-2D85DDAA6BC8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09D69B-3DEC-4EFE-83D0-0A5BF814C287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5F3D4-D4D3-4E67-82EB-368D8DB90A72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1D32F-729E-4B99-BE97-BFA052D6149E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D8A871-45A8-46FE-814D-ECA5E15A7B52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FDCC1-DBA8-4CE9-9939-FF95B3F9A493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C06FB-4A55-48C9-A1E5-822B1801B1CE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AB91A-DD07-4B25-985D-EC5F8D2FDF5C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92CD09-FD47-434E-A4CE-79C0248C76C2}:2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89478D-7B41-403C-9F85-D5081E01BFE0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BAD90-2180-4996-AA94-3B4B576F173B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266</Words>
  <Application>Microsoft Macintosh PowerPoint</Application>
  <PresentationFormat>Widescreen</PresentationFormat>
  <Paragraphs>53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1_Science Subject for Elementary - 3rd Grade: Physical, Life, and Earth by Slidesgo</vt:lpstr>
      <vt:lpstr>PowerPoint Presentation</vt:lpstr>
      <vt:lpstr>  1. The day after Thursday is ________.   2. The last day of the week is ________.   3. The beginning of the week is ________.   4. The day with the letters w-y-e-a-n-d-e-s is ________.   5. The day before Sunday is _________.   6. The day between Monday and Wednesday is _________.   7. The day before Friday is 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125.Unit 11 - Lesson 1 - Period 2</dc:title>
  <dc:creator>DELL 7240</dc:creator>
  <cp:lastModifiedBy>Nong Van Doan</cp:lastModifiedBy>
  <cp:revision>67</cp:revision>
  <dcterms:created xsi:type="dcterms:W3CDTF">2022-04-01T03:14:03Z</dcterms:created>
  <dcterms:modified xsi:type="dcterms:W3CDTF">2024-05-20T09:13:45Z</dcterms:modified>
</cp:coreProperties>
</file>