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4" r:id="rId2"/>
    <p:sldMasterId id="2147483756" r:id="rId3"/>
  </p:sldMasterIdLst>
  <p:notesMasterIdLst>
    <p:notesMasterId r:id="rId19"/>
  </p:notesMasterIdLst>
  <p:sldIdLst>
    <p:sldId id="366" r:id="rId4"/>
    <p:sldId id="263" r:id="rId5"/>
    <p:sldId id="266" r:id="rId6"/>
    <p:sldId id="260" r:id="rId7"/>
    <p:sldId id="357" r:id="rId8"/>
    <p:sldId id="358" r:id="rId9"/>
    <p:sldId id="359" r:id="rId10"/>
    <p:sldId id="360" r:id="rId11"/>
    <p:sldId id="361" r:id="rId12"/>
    <p:sldId id="339" r:id="rId13"/>
    <p:sldId id="347" r:id="rId14"/>
    <p:sldId id="354" r:id="rId15"/>
    <p:sldId id="294" r:id="rId16"/>
    <p:sldId id="340" r:id="rId17"/>
    <p:sldId id="36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  <a:srgbClr val="0000FF"/>
    <a:srgbClr val="00FF00"/>
    <a:srgbClr val="00CCFF"/>
    <a:srgbClr val="00FFCC"/>
    <a:srgbClr val="FF66FF"/>
    <a:srgbClr val="0099CC"/>
    <a:srgbClr val="C1272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 autoAdjust="0"/>
    <p:restoredTop sz="94648"/>
  </p:normalViewPr>
  <p:slideViewPr>
    <p:cSldViewPr snapToGrid="0">
      <p:cViewPr varScale="1">
        <p:scale>
          <a:sx n="115" d="100"/>
          <a:sy n="115" d="100"/>
        </p:scale>
        <p:origin x="2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01478-A220-4C4A-AEDD-BAB876EF7FF5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2AC73-C018-45A9-8738-A78A0D896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0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6703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3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65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5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6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14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34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7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0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9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11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4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2AC73-C018-45A9-8738-A78A0D896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4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0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4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93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513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0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6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31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91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00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37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16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012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04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834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432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65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62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1/22/24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80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5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8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2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7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1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2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D51253-FFAD-462A-B20C-78AF8AF57ED8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23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742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.mp3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3.mp3"/><Relationship Id="rId7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33.jpe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33.jpe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33.jpeg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93615" y="4006839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6" y="3103931"/>
            <a:ext cx="3394567" cy="3394567"/>
            <a:chOff x="0" y="0"/>
            <a:chExt cx="6350000" cy="63500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627031" y="4690602"/>
            <a:ext cx="3166252" cy="423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8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D4BC9-BA1A-4D05-9185-3B00184304EA}"/>
              </a:ext>
            </a:extLst>
          </p:cNvPr>
          <p:cNvSpPr txBox="1"/>
          <p:nvPr/>
        </p:nvSpPr>
        <p:spPr>
          <a:xfrm>
            <a:off x="5857732" y="3536294"/>
            <a:ext cx="70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20000"/>
                <a:lumOff val="80000"/>
              </a:schemeClr>
            </a:gs>
            <a:gs pos="67000">
              <a:schemeClr val="accent6">
                <a:lumMod val="50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DCD41C-6903-4031-9BCB-B26DEBEE7C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047" y="1077053"/>
            <a:ext cx="8029478" cy="847288"/>
          </a:xfrm>
        </p:spPr>
        <p:txBody>
          <a:bodyPr anchor="t">
            <a:no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1.   Listen and point.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0A67D-4A2D-4FB0-BE3A-87EB1390E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811" y="882344"/>
            <a:ext cx="1084108" cy="999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704BA3-DD99-4873-A15E-18BDF1B629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3401"/>
          <a:stretch/>
        </p:blipFill>
        <p:spPr>
          <a:xfrm>
            <a:off x="214603" y="2370922"/>
            <a:ext cx="11784692" cy="28915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F050CC-46FB-47AA-AD4F-B65311BD64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  <p:pic>
        <p:nvPicPr>
          <p:cNvPr id="6" name="5.8.mp3" descr="5.8.mp3">
            <a:hlinkClick r:id="" action="ppaction://media"/>
            <a:extLst>
              <a:ext uri="{FF2B5EF4-FFF2-40B4-BE49-F238E27FC236}">
                <a16:creationId xmlns:a16="http://schemas.microsoft.com/office/drawing/2014/main" id="{ED8C62D3-D505-31E8-A6A7-5C457C2AAB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66442" y="102296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867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6">
                <a:lumMod val="20000"/>
                <a:lumOff val="80000"/>
              </a:schemeClr>
            </a:gs>
            <a:gs pos="67000">
              <a:schemeClr val="accent6">
                <a:lumMod val="50000"/>
              </a:schemeClr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DCD41C-6903-4031-9BCB-B26DEBEE7C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590" y="178785"/>
            <a:ext cx="8029478" cy="847288"/>
          </a:xfrm>
        </p:spPr>
        <p:txBody>
          <a:bodyPr anchor="t">
            <a:no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2.   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0A67D-4A2D-4FB0-BE3A-87EB1390E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007" y="37324"/>
            <a:ext cx="931229" cy="858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5D270-5598-44AE-B53A-B0B79F873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873" y="1204858"/>
            <a:ext cx="7682912" cy="5135822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37B356-1752-4EE0-8CFF-D51E8D9F84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  <p:pic>
        <p:nvPicPr>
          <p:cNvPr id="5" name="5.9.mp3" descr="5.9.mp3">
            <a:hlinkClick r:id="" action="ppaction://media"/>
            <a:extLst>
              <a:ext uri="{FF2B5EF4-FFF2-40B4-BE49-F238E27FC236}">
                <a16:creationId xmlns:a16="http://schemas.microsoft.com/office/drawing/2014/main" id="{69A8BE61-BC52-8E58-79A5-F35D71BB67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1153" y="17878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55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6" y="3103931"/>
            <a:ext cx="3394567" cy="3394567"/>
            <a:chOff x="0" y="0"/>
            <a:chExt cx="6350000" cy="63500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627031" y="4690602"/>
            <a:ext cx="3166252" cy="491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8"/>
              </a:lnSpc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1889A-DE67-4269-9F38-31BB467C7480}"/>
              </a:ext>
            </a:extLst>
          </p:cNvPr>
          <p:cNvSpPr txBox="1"/>
          <p:nvPr/>
        </p:nvSpPr>
        <p:spPr>
          <a:xfrm>
            <a:off x="5935595" y="3294157"/>
            <a:ext cx="70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1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5" y="3109021"/>
            <a:ext cx="3394567" cy="3394567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9DA532-09A5-47F4-8886-029AFBEEDE4B}"/>
              </a:ext>
            </a:extLst>
          </p:cNvPr>
          <p:cNvSpPr txBox="1"/>
          <p:nvPr/>
        </p:nvSpPr>
        <p:spPr>
          <a:xfrm>
            <a:off x="5840345" y="3517423"/>
            <a:ext cx="70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9900"/>
                </a:solidFill>
                <a:latin typeface="Kristen ITC" panose="03050502040202030202" pitchFamily="66" charset="0"/>
              </a:rPr>
              <a:t>5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84F7DCC-BB45-4EC0-BF2A-AFAFA134393C}"/>
              </a:ext>
            </a:extLst>
          </p:cNvPr>
          <p:cNvSpPr txBox="1"/>
          <p:nvPr/>
        </p:nvSpPr>
        <p:spPr>
          <a:xfrm>
            <a:off x="4491889" y="4781666"/>
            <a:ext cx="3697819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8"/>
              </a:lnSpc>
            </a:pPr>
            <a:r>
              <a:rPr lang="en-US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Assessment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48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3D5B00-1075-41DA-8CB8-B229C34E4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475" y="1064798"/>
            <a:ext cx="5217054" cy="472840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555AFC-6C41-42FE-AB3E-2251CEC6518D}"/>
              </a:ext>
            </a:extLst>
          </p:cNvPr>
          <p:cNvCxnSpPr/>
          <p:nvPr/>
        </p:nvCxnSpPr>
        <p:spPr>
          <a:xfrm>
            <a:off x="4362404" y="3122341"/>
            <a:ext cx="2776654" cy="1605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2D0422-A7B2-4F79-9B59-816EEC6D1B8C}"/>
              </a:ext>
            </a:extLst>
          </p:cNvPr>
          <p:cNvCxnSpPr/>
          <p:nvPr/>
        </p:nvCxnSpPr>
        <p:spPr>
          <a:xfrm flipV="1">
            <a:off x="4630033" y="3122341"/>
            <a:ext cx="2509025" cy="802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BBD5EA-951E-47A8-84E8-4CEDB7C884CB}"/>
              </a:ext>
            </a:extLst>
          </p:cNvPr>
          <p:cNvCxnSpPr/>
          <p:nvPr/>
        </p:nvCxnSpPr>
        <p:spPr>
          <a:xfrm flipV="1">
            <a:off x="4362404" y="3925229"/>
            <a:ext cx="2776654" cy="8028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998592-C5BD-4987-87CE-42312E804F50}"/>
              </a:ext>
            </a:extLst>
          </p:cNvPr>
          <p:cNvCxnSpPr/>
          <p:nvPr/>
        </p:nvCxnSpPr>
        <p:spPr>
          <a:xfrm flipV="1">
            <a:off x="4630033" y="2308302"/>
            <a:ext cx="2509025" cy="3155796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22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7109-7491-4D51-9C14-B2E0A1DDD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621" y="0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Unit </a:t>
            </a:r>
            <a:r>
              <a:rPr lang="vi-VN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5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</a:br>
            <a:r>
              <a:rPr lang="vi-VN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My Clothes.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A23A-19D7-490C-9095-75719C46B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819" y="4296912"/>
            <a:ext cx="10699667" cy="834486"/>
          </a:xfrm>
        </p:spPr>
        <p:txBody>
          <a:bodyPr>
            <a:normAutofit lnSpcReduction="10000"/>
          </a:bodyPr>
          <a:lstStyle/>
          <a:p>
            <a:r>
              <a:rPr lang="en-US" sz="5700" b="1" dirty="0">
                <a:latin typeface="Kristen ITC" panose="03050502040202030202" pitchFamily="66" charset="0"/>
              </a:rPr>
              <a:t>LESSON 3</a:t>
            </a:r>
            <a:r>
              <a:rPr lang="vi-VN" sz="5700" b="1" dirty="0"/>
              <a:t> – Period </a:t>
            </a:r>
            <a:r>
              <a:rPr lang="vi-VN" sz="5700" b="1"/>
              <a:t>1 </a:t>
            </a:r>
            <a:endParaRPr lang="en-US" sz="5700" b="1" dirty="0">
              <a:latin typeface="Kristen ITC" panose="03050502040202030202" pitchFamily="66" charset="0"/>
            </a:endParaRPr>
          </a:p>
          <a:p>
            <a:endParaRPr lang="en-US" sz="4400" b="1" dirty="0"/>
          </a:p>
          <a:p>
            <a:pPr algn="r"/>
            <a:endParaRPr lang="en-US" sz="4400" b="1" dirty="0"/>
          </a:p>
          <a:p>
            <a:pPr algn="r"/>
            <a:endParaRPr lang="en-US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660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83292"/>
            <a:ext cx="12192000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6" y="3103931"/>
            <a:ext cx="3394567" cy="3394567"/>
            <a:chOff x="0" y="0"/>
            <a:chExt cx="6350000" cy="63500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627031" y="4690602"/>
            <a:ext cx="3166252" cy="491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8"/>
              </a:lnSpc>
            </a:pPr>
            <a:r>
              <a:rPr lang="en-US" sz="5400" dirty="0">
                <a:solidFill>
                  <a:srgbClr val="FF0000"/>
                </a:solidFill>
                <a:latin typeface="Kristen ITC" panose="03050502040202030202" pitchFamily="66" charset="0"/>
              </a:rPr>
              <a:t>Warm up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01B013-885D-4E71-B688-72DF347333F4}"/>
              </a:ext>
            </a:extLst>
          </p:cNvPr>
          <p:cNvSpPr txBox="1"/>
          <p:nvPr/>
        </p:nvSpPr>
        <p:spPr>
          <a:xfrm>
            <a:off x="5857732" y="3371403"/>
            <a:ext cx="70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Callout 11"/>
          <p:cNvSpPr/>
          <p:nvPr/>
        </p:nvSpPr>
        <p:spPr>
          <a:xfrm>
            <a:off x="4920017" y="67374"/>
            <a:ext cx="5404514" cy="2436611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Hi! I’m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Bean.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8417">
                        <a14:foregroundMark x1="52667" y1="68148" x2="54833" y2="80444"/>
                      </a14:backgroundRemoval>
                    </a14:imgEffect>
                  </a14:imgLayer>
                </a14:imgProps>
              </a:ext>
            </a:extLst>
          </a:blip>
          <a:srcRect l="30577" r="3274"/>
          <a:stretch/>
        </p:blipFill>
        <p:spPr>
          <a:xfrm>
            <a:off x="3734937" y="2436611"/>
            <a:ext cx="4722125" cy="43540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4B97AB-EF24-4FDB-A82C-A495D5FD99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3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1EC32-4314-4782-99B1-EE081C8E2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1" t="5057" r="5793" b="4487"/>
          <a:stretch/>
        </p:blipFill>
        <p:spPr>
          <a:xfrm>
            <a:off x="4562035" y="2097379"/>
            <a:ext cx="3295473" cy="3305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2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artoon - gray classic mens trousers Royalty Free Vector">
            <a:extLst>
              <a:ext uri="{FF2B5EF4-FFF2-40B4-BE49-F238E27FC236}">
                <a16:creationId xmlns:a16="http://schemas.microsoft.com/office/drawing/2014/main" id="{DD1687F5-2F8F-439C-ACA1-98986EA61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1" r="29149" b="10706"/>
          <a:stretch/>
        </p:blipFill>
        <p:spPr bwMode="auto">
          <a:xfrm>
            <a:off x="5263414" y="1507499"/>
            <a:ext cx="2097497" cy="47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45,109 Mens Shoes Stock Photos, Pictures &amp; Royalty-Free Images - iStock">
            <a:extLst>
              <a:ext uri="{FF2B5EF4-FFF2-40B4-BE49-F238E27FC236}">
                <a16:creationId xmlns:a16="http://schemas.microsoft.com/office/drawing/2014/main" id="{A2B0430F-B834-427B-B35D-4AF279133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t="6603" r="21527"/>
          <a:stretch/>
        </p:blipFill>
        <p:spPr bwMode="auto">
          <a:xfrm>
            <a:off x="4888089" y="3951111"/>
            <a:ext cx="1851378" cy="16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5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at in Trilby form out of milled wool for man">
            <a:extLst>
              <a:ext uri="{FF2B5EF4-FFF2-40B4-BE49-F238E27FC236}">
                <a16:creationId xmlns:a16="http://schemas.microsoft.com/office/drawing/2014/main" id="{050C0F58-B840-41FA-B1C3-61658CEC2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20576" r="3581" b="21482"/>
          <a:stretch/>
        </p:blipFill>
        <p:spPr bwMode="auto">
          <a:xfrm rot="20656570">
            <a:off x="873059" y="1994984"/>
            <a:ext cx="1914512" cy="11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1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37123" y1="46273" x2="51233" y2="88186"/>
                        <a14:backgroundMark x1="55890" y1="30239" x2="55890" y2="30239"/>
                        <a14:backgroundMark x1="57123" y1="29536" x2="57123" y2="29536"/>
                        <a14:backgroundMark x1="59863" y1="26442" x2="59863" y2="26442"/>
                      </a14:backgroundRemoval>
                    </a14:imgEffect>
                  </a14:imgLayer>
                </a14:imgProps>
              </a:ext>
            </a:extLst>
          </a:blip>
          <a:srcRect l="9032" r="16468" b="2783"/>
          <a:stretch/>
        </p:blipFill>
        <p:spPr>
          <a:xfrm>
            <a:off x="429909" y="2286499"/>
            <a:ext cx="3567662" cy="452913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265843" y="0"/>
            <a:ext cx="4830157" cy="22441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‘s in my closet?</a:t>
            </a:r>
          </a:p>
        </p:txBody>
      </p:sp>
      <p:pic>
        <p:nvPicPr>
          <p:cNvPr id="1026" name="Picture 2" descr="7,296 Wardrobe cartoon Vector Images, Wardrobe cartoon Illustrations |  Depositphotos">
            <a:extLst>
              <a:ext uri="{FF2B5EF4-FFF2-40B4-BE49-F238E27FC236}">
                <a16:creationId xmlns:a16="http://schemas.microsoft.com/office/drawing/2014/main" id="{35D37250-3F31-4FA7-803C-E4C9A49B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684" r="5287" b="3461"/>
          <a:stretch/>
        </p:blipFill>
        <p:spPr bwMode="auto">
          <a:xfrm>
            <a:off x="7995142" y="568568"/>
            <a:ext cx="3587263" cy="57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241E11-8401-463D-B7CE-20DC4B4AA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r bean bear Chất Lượng, Giá Tốt 2021 | Lazada.vn">
            <a:extLst>
              <a:ext uri="{FF2B5EF4-FFF2-40B4-BE49-F238E27FC236}">
                <a16:creationId xmlns:a16="http://schemas.microsoft.com/office/drawing/2014/main" id="{300A12D9-F87D-41E7-8F0B-9C9EF4F98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3952" r="6708" b="2551"/>
          <a:stretch/>
        </p:blipFill>
        <p:spPr bwMode="auto">
          <a:xfrm>
            <a:off x="4825800" y="2573867"/>
            <a:ext cx="2358643" cy="26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0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9.Unit 5-Lesson 3-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cV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xU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3F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cV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xU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3F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xUvFTahn1hYAAAAGIAAAAcAAAAdW5pdmVyc2FsL2xvY2FsX3NldHRpbmdzLnhtbLOxr8jNUShLLSrOzM+zVTLUM1BSSM1Lzk/JzEu3VQoNcdO1UFIoLknMS0nMyc9LtVXKy1dSsLfjssnJT07MCU4tKQEqLFYoyEmsTC0KSc0FMkpS/RJzgSrDw42V9O24AFBLAwQUAAIACADcV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cVLxUPMoRpUsAAABqAAAAGwAAAHVuaXZlcnNhbC91bml2ZXJzYWwucG5nLnhtbLOxr8jNUShLLSrOzM+zVTLUM1Cyt+PlsikoSi3LTC1XqACKGekZQICSQqWtkgkStzwzpSTDVsnCwBAhlpGamZ5RYqtkhiSoDzQSAFBLAQIAABQAAgAIAOOGAlPDxJh2RwMAAOEJAAAUAAAAAAAAAAEAAAAAAAAAAAB1bml2ZXJzYWwvcGxheWVyLnhtbFBLAQIAABQAAgAIANxUvFTKowNubAYAACgZAAAdAAAAAAAAAAEAAAAAAHkDAAB1bml2ZXJzYWwvY29tbW9uX21lc3NhZ2VzLmxuZ1BLAQIAABQAAgAIANxUvFQVHmAbowAAAH8BAAAuAAAAAAAAAAEAAAAAACAKAAB1bml2ZXJzYWwvcGxheWJhY2tfYW5kX25hdmlnYXRpb25fc2V0dGluZ3MueG1sUEsBAgAAFAACAAgA3FS8VKenV+h8BAAAbxcAACcAAAAAAAAAAQAAAAAADwsAAHVuaXZlcnNhbC9mbGFzaF9wdWJsaXNoaW5nX3NldHRpbmdzLnhtbFBLAQIAABQAAgAIANxUvFS86VOGdwMAAOgMAAAhAAAAAAAAAAEAAAAAANAPAAB1bml2ZXJzYWwvZmxhc2hfc2tpbl9zZXR0aW5ncy54bWxQSwECAAAUAAIACADcVLxUF9vd2HcEAAD5FgAAJgAAAAAAAAABAAAAAACGEwAAdW5pdmVyc2FsL2h0bWxfcHVibGlzaGluZ19zZXR0aW5ncy54bWxQSwECAAAUAAIACADcVLxUVHMZhbABAACBBgAAHwAAAAAAAAABAAAAAABBGAAAdW5pdmVyc2FsL2h0bWxfc2tpbl9zZXR0aW5ncy5qc1BLAQIAABQAAgAIANxUvFTahn1hYAAAAGIAAAAcAAAAAAAAAAEAAAAAAC4aAAB1bml2ZXJzYWwvbG9jYWxfc2V0dGluZ3MueG1sUEsBAgAAFAACAAgA3FS8VIPsCm8cBgAARxMAABcAAAAAAAAAAAAAAAAAyBoAAHVuaXZlcnNhbC91bml2ZXJzYWwucG5nUEsBAgAAFAACAAgA3FS8VDzKEaVLAAAAagAAABsAAAAAAAAAAQAAAAAAGSEAAHVuaXZlcnNhbC91bml2ZXJzYWwucG5nLnhtbFBLBQYAAAAACgAKAAYDAACdIQAAAAA="/>
  <p:tag name="ISPRING_LMS_API_VERSION" val="SCORM 2004 (2nd edition)"/>
  <p:tag name="ISPRING_ULTRA_SCORM_COURSE_ID" val="A0536325-7DDE-4F7B-BB6C-2DC9ACE3110A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Slide Bai giang-WW3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9.Unit 5-Lesson 3-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99F311-9089-4E8D-A66D-B52D12281E4B}:3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D9C6C5-D788-42EE-BF7F-33AEAFFD1C36}:33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4682A0-496C-4DF9-8D91-CEC105CB9034}:3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36E4DB-A3B7-48D1-B024-EC67D640F580}:3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24C06A-4AD6-4854-A723-263A71CD5FC8}:2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E4D2D2-31F5-4838-BBF5-F608A97DA1E7}:3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3F97F6-EF35-4C7E-88A3-47F3798B3908}:3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E3F528-4564-4872-A38C-516FE937A241}:3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1CFC6B-3F3F-456F-9255-FA86B2449AF4}:2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A18CB8-127D-4180-9988-3B34B9A2E757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DF013C-21DC-44D5-9427-79502309C288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C89792-D10D-4D33-BCD6-0E433AFE1866}:3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D8C58E-465A-4C4A-B24A-B998BF7A51FD}:3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364E95-4A65-40E0-9A0C-D9C3F05E54E3}:3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C4C4BA-376F-47E1-9E64-D7DBC5F1F215}:3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115</Words>
  <Application>Microsoft Macintosh PowerPoint</Application>
  <PresentationFormat>Widescreen</PresentationFormat>
  <Paragraphs>35</Paragraphs>
  <Slides>15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Bebas Neue</vt:lpstr>
      <vt:lpstr>Calibri</vt:lpstr>
      <vt:lpstr>Calibri Light</vt:lpstr>
      <vt:lpstr>Comic Sans MS</vt:lpstr>
      <vt:lpstr>Kristen ITC</vt:lpstr>
      <vt:lpstr>Life Savers</vt:lpstr>
      <vt:lpstr>Life Savers ExtraBold</vt:lpstr>
      <vt:lpstr>Modern Love</vt:lpstr>
      <vt:lpstr>Quicksand</vt:lpstr>
      <vt:lpstr>Quicksand SemiBold</vt:lpstr>
      <vt:lpstr>Office Theme</vt:lpstr>
      <vt:lpstr>Retrospect</vt:lpstr>
      <vt:lpstr>Science Subject for Elementary - 3rd Grade: Physical, Life, and Earth by Slidesgo</vt:lpstr>
      <vt:lpstr>PowerPoint Presentation</vt:lpstr>
      <vt:lpstr>Unit 5 My Clothes.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  Listen and point. Repeat.</vt:lpstr>
      <vt:lpstr>2.   Listen and tick.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59.Unit 5-Lesson 3-Period 1</dc:title>
  <dc:creator>CHAU HO</dc:creator>
  <cp:lastModifiedBy>Nong Van Doan</cp:lastModifiedBy>
  <cp:revision>29</cp:revision>
  <dcterms:created xsi:type="dcterms:W3CDTF">2020-12-24T08:14:23Z</dcterms:created>
  <dcterms:modified xsi:type="dcterms:W3CDTF">2024-01-22T02:46:12Z</dcterms:modified>
</cp:coreProperties>
</file>