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56" r:id="rId2"/>
    <p:sldId id="273" r:id="rId3"/>
    <p:sldId id="277" r:id="rId4"/>
    <p:sldId id="257" r:id="rId5"/>
    <p:sldId id="295" r:id="rId6"/>
    <p:sldId id="265" r:id="rId7"/>
    <p:sldId id="297" r:id="rId8"/>
    <p:sldId id="258" r:id="rId9"/>
    <p:sldId id="298" r:id="rId10"/>
    <p:sldId id="296" r:id="rId11"/>
    <p:sldId id="299" r:id="rId12"/>
    <p:sldId id="263" r:id="rId13"/>
    <p:sldId id="266" r:id="rId14"/>
    <p:sldId id="300" r:id="rId15"/>
    <p:sldId id="290" r:id="rId16"/>
  </p:sldIdLst>
  <p:sldSz cx="9144000" cy="5143500" type="screen16x9"/>
  <p:notesSz cx="6858000" cy="9144000"/>
  <p:embeddedFontLs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andara" panose="020E0502030303020204" pitchFamily="34" charset="0"/>
      <p:regular r:id="rId27"/>
      <p:bold r:id="rId28"/>
      <p:italic r:id="rId29"/>
      <p:boldItalic r:id="rId30"/>
    </p:embeddedFont>
    <p:embeddedFont>
      <p:font typeface="Pattaya" panose="020B0604020202020204" charset="-34"/>
      <p:regular r:id="rId31"/>
    </p:embeddedFont>
    <p:embeddedFont>
      <p:font typeface="PT Sans" panose="020B0503020203020204" pitchFamily="34" charset="0"/>
      <p:regular r:id="rId32"/>
      <p:bold r:id="rId33"/>
      <p:italic r:id="rId34"/>
      <p:boldItalic r:id="rId35"/>
    </p:embeddedFont>
    <p:embeddedFont>
      <p:font typeface="Quicksand Medium" panose="020B0604020202020204" charset="0"/>
      <p:regular r:id="rId36"/>
      <p:bold r:id="rId37"/>
    </p:embeddedFont>
    <p:embeddedFont>
      <p:font typeface="Spartan" panose="020B0604020202020204" charset="0"/>
      <p:regular r:id="rId38"/>
      <p:bold r:id="rId39"/>
    </p:embeddedFont>
    <p:embeddedFont>
      <p:font typeface="Spartan Medium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DF"/>
    <a:srgbClr val="FFFFFF"/>
    <a:srgbClr val="008000"/>
    <a:srgbClr val="D7F0E5"/>
    <a:srgbClr val="E9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FC9E41-75E5-4828-B159-1BA9BB3AE88E}">
  <a:tblStyle styleId="{3CFC9E41-75E5-4828-B159-1BA9BB3AE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418445-F662-42AD-9629-7CA182DCF5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2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53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ge899ab3a3d_3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1" name="Google Shape;4241;ge899ab3a3d_3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6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45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1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016575" y="298963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57410" y="1151420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8375" y="1151414"/>
            <a:ext cx="655831" cy="213113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2202" y="1437925"/>
            <a:ext cx="655796" cy="21310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0" y="3814675"/>
            <a:ext cx="9144000" cy="7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" y="2672100"/>
            <a:ext cx="9143898" cy="1142576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3340" y="3564690"/>
            <a:ext cx="52889" cy="118284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304650" y="3819844"/>
            <a:ext cx="8562861" cy="789577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7980560" y="44529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52575" y="345150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29623" y="74894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185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92" y="4163476"/>
            <a:ext cx="9144192" cy="974607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733492" y="886599"/>
            <a:ext cx="1350406" cy="358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3"/>
          <p:cNvSpPr/>
          <p:nvPr/>
        </p:nvSpPr>
        <p:spPr>
          <a:xfrm>
            <a:off x="-105275" y="2525038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3"/>
          <p:cNvSpPr/>
          <p:nvPr/>
        </p:nvSpPr>
        <p:spPr>
          <a:xfrm flipH="1">
            <a:off x="5672529" y="1551656"/>
            <a:ext cx="1568797" cy="41694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3"/>
          <p:cNvSpPr/>
          <p:nvPr/>
        </p:nvSpPr>
        <p:spPr>
          <a:xfrm>
            <a:off x="7571300" y="3040813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3"/>
          <p:cNvSpPr/>
          <p:nvPr/>
        </p:nvSpPr>
        <p:spPr>
          <a:xfrm>
            <a:off x="7936001" y="359650"/>
            <a:ext cx="911621" cy="3024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3"/>
          <p:cNvSpPr/>
          <p:nvPr/>
        </p:nvSpPr>
        <p:spPr>
          <a:xfrm flipH="1">
            <a:off x="3559875" y="286076"/>
            <a:ext cx="762781" cy="25302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2388775" y="935124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4210738" y="934974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2388775" y="226437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4210738" y="2264225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2388775" y="3600350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4210738" y="3600200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50" y="3200250"/>
            <a:ext cx="9144000" cy="10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-75" y="4218065"/>
            <a:ext cx="9144111" cy="9250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43175" y="4217840"/>
            <a:ext cx="9057943" cy="924969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4103899" y="1636425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flipH="1">
            <a:off x="497586" y="19225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>
            <a:off x="2550425" y="417804"/>
            <a:ext cx="837958" cy="27797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6543836" y="50427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 flipH="1">
            <a:off x="7787073" y="2141550"/>
            <a:ext cx="944581" cy="31335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92" y="2942713"/>
            <a:ext cx="9144092" cy="892387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6278945" y="474552"/>
            <a:ext cx="2586786" cy="3360286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75" y="3835024"/>
            <a:ext cx="9144111" cy="769519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486774" y="414550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/>
          <p:nvPr/>
        </p:nvSpPr>
        <p:spPr>
          <a:xfrm>
            <a:off x="5564111" y="16403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7"/>
          <p:cNvSpPr/>
          <p:nvPr/>
        </p:nvSpPr>
        <p:spPr>
          <a:xfrm>
            <a:off x="1177925" y="1877725"/>
            <a:ext cx="937331" cy="31094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/>
          <p:nvPr/>
        </p:nvSpPr>
        <p:spPr>
          <a:xfrm>
            <a:off x="3289641" y="663650"/>
            <a:ext cx="937343" cy="24910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/>
          <p:nvPr/>
        </p:nvSpPr>
        <p:spPr>
          <a:xfrm>
            <a:off x="8242263" y="91800"/>
            <a:ext cx="972913" cy="3227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181075" y="3546818"/>
            <a:ext cx="545047" cy="295335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2273520" y="3463318"/>
            <a:ext cx="663815" cy="359654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5865168" y="3416164"/>
            <a:ext cx="750907" cy="406845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8505925" y="3546818"/>
            <a:ext cx="545047" cy="295335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75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7"/>
          <p:cNvSpPr/>
          <p:nvPr/>
        </p:nvSpPr>
        <p:spPr>
          <a:xfrm>
            <a:off x="50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92" y="4012213"/>
            <a:ext cx="9144092" cy="1131187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75" y="4674862"/>
            <a:ext cx="9144111" cy="468542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6431600" y="-276225"/>
            <a:ext cx="2896625" cy="1126361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49175"/>
            <a:ext cx="7704000" cy="468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88225"/>
            <a:ext cx="7704000" cy="351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25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539100"/>
            <a:ext cx="60909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5" y="3163500"/>
            <a:ext cx="1173719" cy="3119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flipH="1">
            <a:off x="613175" y="358900"/>
            <a:ext cx="875425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4439794" y="1954536"/>
            <a:ext cx="820431" cy="2721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7926078" y="2227727"/>
            <a:ext cx="875499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462437"/>
            <a:ext cx="563331" cy="186864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4038801"/>
            <a:ext cx="9144092" cy="1131187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1524350"/>
            <a:ext cx="25719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2696088"/>
            <a:ext cx="25704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3163500"/>
            <a:ext cx="25704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1992000"/>
            <a:ext cx="25719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888313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76876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2817900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2661000" y="3010538"/>
            <a:ext cx="19242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6645288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6525738" y="3010538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4736425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463071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418863" y="156101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7175838" y="186893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3348450" y="187578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5266975" y="155416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75" y="3714050"/>
            <a:ext cx="9144111" cy="890275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_1_1_1_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20125" y="539100"/>
            <a:ext cx="3852000" cy="1046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552386" y="351876"/>
            <a:ext cx="8037223" cy="4490505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BLANK_1_1_1_1_1_1_1_1_2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75" y="4487456"/>
            <a:ext cx="9144111" cy="656171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486354" y="693048"/>
            <a:ext cx="1201382" cy="31927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75" y="3714166"/>
            <a:ext cx="9144111" cy="773560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7937332" y="1915101"/>
            <a:ext cx="791817" cy="26267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flipH="1">
            <a:off x="8149794" y="374775"/>
            <a:ext cx="651283" cy="2160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177988" y="829450"/>
            <a:ext cx="5448000" cy="567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75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50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0" y="4357500"/>
            <a:ext cx="9144300" cy="7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7"/>
          <p:cNvSpPr/>
          <p:nvPr/>
        </p:nvSpPr>
        <p:spPr>
          <a:xfrm rot="5400000">
            <a:off x="4385400" y="-4388050"/>
            <a:ext cx="373500" cy="9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7"/>
          <p:cNvSpPr/>
          <p:nvPr/>
        </p:nvSpPr>
        <p:spPr>
          <a:xfrm rot="5400000">
            <a:off x="3940200" y="-3563850"/>
            <a:ext cx="12639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86200" y="345862"/>
            <a:ext cx="9057943" cy="1294064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4086649" y="-638820"/>
            <a:ext cx="970703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43176" y="3447807"/>
            <a:ext cx="9236385" cy="1010632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2357550" y="529750"/>
            <a:ext cx="4428900" cy="101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975525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5636050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563577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97552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75" y="3398900"/>
            <a:ext cx="9144111" cy="1234675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248880" y="449080"/>
            <a:ext cx="8510856" cy="2465500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420550" y="1561675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42055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5445375" y="1561600"/>
            <a:ext cx="21657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544540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420550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420550" y="3562850"/>
            <a:ext cx="21672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5445375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5445350" y="3562850"/>
            <a:ext cx="21657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2" r:id="rId6"/>
    <p:sldLayoutId id="2147483664" r:id="rId7"/>
    <p:sldLayoutId id="2147483673" r:id="rId8"/>
    <p:sldLayoutId id="2147483677" r:id="rId9"/>
    <p:sldLayoutId id="2147483679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slide" Target="slide13.xml"/><Relationship Id="rId5" Type="http://schemas.openxmlformats.org/officeDocument/2006/relationships/slideLayout" Target="../slideLayouts/slideLayout6.xml"/><Relationship Id="rId10" Type="http://schemas.openxmlformats.org/officeDocument/2006/relationships/slide" Target="slide11.xml"/><Relationship Id="rId4" Type="http://schemas.openxmlformats.org/officeDocument/2006/relationships/audio" Target="../media/media2.mp3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0"/>
          <p:cNvGrpSpPr/>
          <p:nvPr/>
        </p:nvGrpSpPr>
        <p:grpSpPr>
          <a:xfrm flipH="1">
            <a:off x="7906216" y="2451951"/>
            <a:ext cx="554772" cy="932574"/>
            <a:chOff x="304654" y="2412551"/>
            <a:chExt cx="554772" cy="932574"/>
          </a:xfrm>
        </p:grpSpPr>
        <p:sp>
          <p:nvSpPr>
            <p:cNvPr id="1166" name="Google Shape;1166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7" name="Google Shape;1167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2" name="Google Shape;1172;p40"/>
          <p:cNvGrpSpPr/>
          <p:nvPr/>
        </p:nvGrpSpPr>
        <p:grpSpPr>
          <a:xfrm flipH="1">
            <a:off x="7906199" y="3076850"/>
            <a:ext cx="655814" cy="355354"/>
            <a:chOff x="2301112" y="2967762"/>
            <a:chExt cx="655814" cy="355354"/>
          </a:xfrm>
        </p:grpSpPr>
        <p:sp>
          <p:nvSpPr>
            <p:cNvPr id="1173" name="Google Shape;117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0"/>
          <p:cNvGrpSpPr/>
          <p:nvPr/>
        </p:nvGrpSpPr>
        <p:grpSpPr>
          <a:xfrm>
            <a:off x="8377857" y="1679161"/>
            <a:ext cx="852702" cy="1013668"/>
            <a:chOff x="6903325" y="768150"/>
            <a:chExt cx="1883592" cy="2239654"/>
          </a:xfrm>
        </p:grpSpPr>
        <p:sp>
          <p:nvSpPr>
            <p:cNvPr id="1176" name="Google Shape;117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5" name="Google Shape;118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0"/>
          <p:cNvSpPr/>
          <p:nvPr/>
        </p:nvSpPr>
        <p:spPr>
          <a:xfrm rot="-619942">
            <a:off x="7976205" y="4483356"/>
            <a:ext cx="999580" cy="4791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Nanum Pen Script"/>
              </a:rPr>
              <a:t>Fun!</a:t>
            </a:r>
          </a:p>
        </p:txBody>
      </p:sp>
      <p:grpSp>
        <p:nvGrpSpPr>
          <p:cNvPr id="1189" name="Google Shape;1189;p40"/>
          <p:cNvGrpSpPr/>
          <p:nvPr/>
        </p:nvGrpSpPr>
        <p:grpSpPr>
          <a:xfrm>
            <a:off x="2357917" y="2230589"/>
            <a:ext cx="547618" cy="1013782"/>
            <a:chOff x="7797029" y="2174230"/>
            <a:chExt cx="1161931" cy="2151032"/>
          </a:xfrm>
        </p:grpSpPr>
        <p:sp>
          <p:nvSpPr>
            <p:cNvPr id="1190" name="Google Shape;1190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5" name="Google Shape;1195;p40"/>
          <p:cNvGrpSpPr/>
          <p:nvPr/>
        </p:nvGrpSpPr>
        <p:grpSpPr>
          <a:xfrm>
            <a:off x="1344245" y="1880586"/>
            <a:ext cx="852702" cy="1013668"/>
            <a:chOff x="6903325" y="768150"/>
            <a:chExt cx="1883592" cy="2239654"/>
          </a:xfrm>
        </p:grpSpPr>
        <p:sp>
          <p:nvSpPr>
            <p:cNvPr id="1196" name="Google Shape;119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5" name="Google Shape;120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6106482" y="2440411"/>
            <a:ext cx="852702" cy="1013668"/>
            <a:chOff x="6903325" y="768150"/>
            <a:chExt cx="1883592" cy="2239654"/>
          </a:xfrm>
        </p:grpSpPr>
        <p:sp>
          <p:nvSpPr>
            <p:cNvPr id="1207" name="Google Shape;1207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8" name="Google Shape;1208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6" name="Google Shape;1216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0"/>
          <p:cNvGrpSpPr/>
          <p:nvPr/>
        </p:nvGrpSpPr>
        <p:grpSpPr>
          <a:xfrm>
            <a:off x="7061379" y="1853564"/>
            <a:ext cx="547618" cy="1013782"/>
            <a:chOff x="7797029" y="2174230"/>
            <a:chExt cx="1161931" cy="2151032"/>
          </a:xfrm>
        </p:grpSpPr>
        <p:sp>
          <p:nvSpPr>
            <p:cNvPr id="1218" name="Google Shape;1218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3" name="Google Shape;1223;p40"/>
          <p:cNvGrpSpPr/>
          <p:nvPr/>
        </p:nvGrpSpPr>
        <p:grpSpPr>
          <a:xfrm>
            <a:off x="74667" y="1718952"/>
            <a:ext cx="547618" cy="1013782"/>
            <a:chOff x="7797029" y="2174230"/>
            <a:chExt cx="1161931" cy="2151032"/>
          </a:xfrm>
        </p:grpSpPr>
        <p:sp>
          <p:nvSpPr>
            <p:cNvPr id="1224" name="Google Shape;1224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40"/>
          <p:cNvSpPr/>
          <p:nvPr/>
        </p:nvSpPr>
        <p:spPr>
          <a:xfrm>
            <a:off x="-82740" y="348938"/>
            <a:ext cx="874779" cy="406825"/>
          </a:xfrm>
          <a:custGeom>
            <a:avLst/>
            <a:gdLst/>
            <a:ahLst/>
            <a:cxnLst/>
            <a:rect l="l" t="t" r="r" b="b"/>
            <a:pathLst>
              <a:path w="33584" h="16273" extrusionOk="0">
                <a:moveTo>
                  <a:pt x="0" y="16273"/>
                </a:moveTo>
                <a:cubicBezTo>
                  <a:pt x="7212" y="14924"/>
                  <a:pt x="16020" y="11414"/>
                  <a:pt x="18633" y="4558"/>
                </a:cubicBezTo>
                <a:cubicBezTo>
                  <a:pt x="19173" y="3140"/>
                  <a:pt x="19190" y="542"/>
                  <a:pt x="17740" y="95"/>
                </a:cubicBezTo>
                <a:cubicBezTo>
                  <a:pt x="14229" y="-987"/>
                  <a:pt x="10734" y="8224"/>
                  <a:pt x="13724" y="10360"/>
                </a:cubicBezTo>
                <a:cubicBezTo>
                  <a:pt x="19344" y="14375"/>
                  <a:pt x="30861" y="10795"/>
                  <a:pt x="33584" y="444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31" name="Google Shape;1231;p40"/>
          <p:cNvGrpSpPr/>
          <p:nvPr/>
        </p:nvGrpSpPr>
        <p:grpSpPr>
          <a:xfrm>
            <a:off x="2301112" y="2967762"/>
            <a:ext cx="655814" cy="355354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472761" y="2670487"/>
            <a:ext cx="554753" cy="30063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71098" y="2510850"/>
            <a:ext cx="554753" cy="30063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40"/>
          <p:cNvGrpSpPr/>
          <p:nvPr/>
        </p:nvGrpSpPr>
        <p:grpSpPr>
          <a:xfrm>
            <a:off x="587566" y="2509701"/>
            <a:ext cx="554772" cy="932574"/>
            <a:chOff x="304654" y="2412551"/>
            <a:chExt cx="554772" cy="932574"/>
          </a:xfrm>
        </p:grpSpPr>
        <p:sp>
          <p:nvSpPr>
            <p:cNvPr id="1241" name="Google Shape;1241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495487" y="3134600"/>
            <a:ext cx="655814" cy="355354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6204924" y="3156225"/>
            <a:ext cx="655814" cy="355354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7091886" y="2642962"/>
            <a:ext cx="554753" cy="30063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6964919" y="2582644"/>
            <a:ext cx="987102" cy="1814359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0"/>
          <p:cNvGrpSpPr/>
          <p:nvPr/>
        </p:nvGrpSpPr>
        <p:grpSpPr>
          <a:xfrm flipH="1">
            <a:off x="8526823" y="2489462"/>
            <a:ext cx="554753" cy="300630"/>
            <a:chOff x="2301112" y="2967762"/>
            <a:chExt cx="655814" cy="355354"/>
          </a:xfrm>
        </p:grpSpPr>
        <p:sp>
          <p:nvSpPr>
            <p:cNvPr id="1311" name="Google Shape;131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0"/>
          <p:cNvSpPr/>
          <p:nvPr/>
        </p:nvSpPr>
        <p:spPr>
          <a:xfrm>
            <a:off x="4851057" y="3354950"/>
            <a:ext cx="111075" cy="17061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40"/>
          <p:cNvGrpSpPr/>
          <p:nvPr/>
        </p:nvGrpSpPr>
        <p:grpSpPr>
          <a:xfrm>
            <a:off x="3115137" y="2024118"/>
            <a:ext cx="2889146" cy="1538299"/>
            <a:chOff x="1533987" y="-1852557"/>
            <a:chExt cx="2889146" cy="1538299"/>
          </a:xfrm>
        </p:grpSpPr>
        <p:sp>
          <p:nvSpPr>
            <p:cNvPr id="1316" name="Google Shape;1316;p40"/>
            <p:cNvSpPr/>
            <p:nvPr/>
          </p:nvSpPr>
          <p:spPr>
            <a:xfrm>
              <a:off x="2966546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0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6546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0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29365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533992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9101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533992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1242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76632" y="-1289757"/>
              <a:ext cx="2779875" cy="768055"/>
            </a:xfrm>
            <a:custGeom>
              <a:avLst/>
              <a:gdLst/>
              <a:ahLst/>
              <a:cxnLst/>
              <a:rect l="l" t="t" r="r" b="b"/>
              <a:pathLst>
                <a:path w="58413" h="16139" extrusionOk="0">
                  <a:moveTo>
                    <a:pt x="0" y="0"/>
                  </a:moveTo>
                  <a:lnTo>
                    <a:pt x="0" y="16139"/>
                  </a:lnTo>
                  <a:lnTo>
                    <a:pt x="58412" y="16139"/>
                  </a:lnTo>
                  <a:lnTo>
                    <a:pt x="58412" y="0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548650" y="-521750"/>
              <a:ext cx="1134974" cy="170610"/>
            </a:xfrm>
            <a:custGeom>
              <a:avLst/>
              <a:gdLst/>
              <a:ahLst/>
              <a:cxnLst/>
              <a:rect l="l" t="t" r="r" b="b"/>
              <a:pathLst>
                <a:path w="23849" h="3585" extrusionOk="0">
                  <a:moveTo>
                    <a:pt x="0" y="1"/>
                  </a:moveTo>
                  <a:lnTo>
                    <a:pt x="0" y="3585"/>
                  </a:lnTo>
                  <a:lnTo>
                    <a:pt x="23849" y="358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261033" y="-521750"/>
              <a:ext cx="1134546" cy="170610"/>
            </a:xfrm>
            <a:custGeom>
              <a:avLst/>
              <a:gdLst/>
              <a:ahLst/>
              <a:cxnLst/>
              <a:rect l="l" t="t" r="r" b="b"/>
              <a:pathLst>
                <a:path w="23840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840" y="3585"/>
                  </a:lnTo>
                  <a:lnTo>
                    <a:pt x="2384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533987" y="-1358153"/>
              <a:ext cx="2889141" cy="68400"/>
            </a:xfrm>
            <a:custGeom>
              <a:avLst/>
              <a:gdLst/>
              <a:ahLst/>
              <a:cxnLst/>
              <a:rect l="l" t="t" r="r" b="b"/>
              <a:pathLst>
                <a:path w="6070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60708" y="1008"/>
                  </a:lnTo>
                  <a:lnTo>
                    <a:pt x="6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594725" y="-1837471"/>
              <a:ext cx="749447" cy="1353079"/>
            </a:xfrm>
            <a:custGeom>
              <a:avLst/>
              <a:gdLst/>
              <a:ahLst/>
              <a:cxnLst/>
              <a:rect l="l" t="t" r="r" b="b"/>
              <a:pathLst>
                <a:path w="15748" h="28432" extrusionOk="0">
                  <a:moveTo>
                    <a:pt x="7701" y="1"/>
                  </a:moveTo>
                  <a:lnTo>
                    <a:pt x="1" y="6917"/>
                  </a:lnTo>
                  <a:lnTo>
                    <a:pt x="1" y="28432"/>
                  </a:lnTo>
                  <a:lnTo>
                    <a:pt x="15747" y="28432"/>
                  </a:lnTo>
                  <a:lnTo>
                    <a:pt x="15747" y="6917"/>
                  </a:lnTo>
                  <a:lnTo>
                    <a:pt x="7701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40"/>
            <p:cNvGrpSpPr/>
            <p:nvPr/>
          </p:nvGrpSpPr>
          <p:grpSpPr>
            <a:xfrm>
              <a:off x="2761338" y="-823328"/>
              <a:ext cx="77762" cy="338936"/>
              <a:chOff x="-1760275" y="2602822"/>
              <a:chExt cx="77762" cy="338936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-1742095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1" y="0"/>
                    </a:moveTo>
                    <a:lnTo>
                      <a:pt x="1" y="6618"/>
                    </a:lnTo>
                    <a:lnTo>
                      <a:pt x="897" y="6618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-176027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-1751423" y="2621477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-1760275" y="2923055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-1751423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40"/>
            <p:cNvGrpSpPr/>
            <p:nvPr/>
          </p:nvGrpSpPr>
          <p:grpSpPr>
            <a:xfrm>
              <a:off x="3103367" y="-823328"/>
              <a:ext cx="79999" cy="338936"/>
              <a:chOff x="-1418245" y="2602822"/>
              <a:chExt cx="79999" cy="338936"/>
            </a:xfrm>
          </p:grpSpPr>
          <p:sp>
            <p:nvSpPr>
              <p:cNvPr id="1332" name="Google Shape;1332;p40"/>
              <p:cNvSpPr/>
              <p:nvPr/>
            </p:nvSpPr>
            <p:spPr>
              <a:xfrm>
                <a:off x="-1399590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0" y="0"/>
                    </a:moveTo>
                    <a:lnTo>
                      <a:pt x="0" y="6618"/>
                    </a:lnTo>
                    <a:lnTo>
                      <a:pt x="896" y="6618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-1416056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-1407157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-141824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-1408918" y="2621477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0" y="0"/>
                    </a:moveTo>
                    <a:lnTo>
                      <a:pt x="0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40"/>
            <p:cNvGrpSpPr/>
            <p:nvPr/>
          </p:nvGrpSpPr>
          <p:grpSpPr>
            <a:xfrm>
              <a:off x="2844382" y="-915748"/>
              <a:ext cx="257224" cy="431356"/>
              <a:chOff x="-1677230" y="2510402"/>
              <a:chExt cx="257224" cy="431356"/>
            </a:xfrm>
          </p:grpSpPr>
          <p:sp>
            <p:nvSpPr>
              <p:cNvPr id="1338" name="Google Shape;1338;p40"/>
              <p:cNvSpPr/>
              <p:nvPr/>
            </p:nvSpPr>
            <p:spPr>
              <a:xfrm>
                <a:off x="-1677230" y="2510402"/>
                <a:ext cx="257224" cy="43135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064" extrusionOk="0">
                    <a:moveTo>
                      <a:pt x="2689" y="1"/>
                    </a:moveTo>
                    <a:cubicBezTo>
                      <a:pt x="1205" y="1"/>
                      <a:pt x="1" y="1205"/>
                      <a:pt x="1" y="2717"/>
                    </a:cubicBezTo>
                    <a:lnTo>
                      <a:pt x="1" y="9064"/>
                    </a:lnTo>
                    <a:lnTo>
                      <a:pt x="430" y="9064"/>
                    </a:lnTo>
                    <a:lnTo>
                      <a:pt x="430" y="2838"/>
                    </a:lnTo>
                    <a:cubicBezTo>
                      <a:pt x="430" y="1550"/>
                      <a:pt x="1438" y="542"/>
                      <a:pt x="2726" y="542"/>
                    </a:cubicBezTo>
                    <a:cubicBezTo>
                      <a:pt x="4005" y="542"/>
                      <a:pt x="5022" y="1550"/>
                      <a:pt x="5022" y="2838"/>
                    </a:cubicBezTo>
                    <a:lnTo>
                      <a:pt x="5022" y="9064"/>
                    </a:lnTo>
                    <a:lnTo>
                      <a:pt x="5405" y="9064"/>
                    </a:lnTo>
                    <a:lnTo>
                      <a:pt x="5405" y="2717"/>
                    </a:lnTo>
                    <a:cubicBezTo>
                      <a:pt x="5405" y="1205"/>
                      <a:pt x="4201" y="1"/>
                      <a:pt x="2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-1656814" y="2536149"/>
                <a:ext cx="218628" cy="405610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523" extrusionOk="0">
                    <a:moveTo>
                      <a:pt x="2297" y="1"/>
                    </a:moveTo>
                    <a:cubicBezTo>
                      <a:pt x="1009" y="1"/>
                      <a:pt x="1" y="1009"/>
                      <a:pt x="1" y="2297"/>
                    </a:cubicBezTo>
                    <a:lnTo>
                      <a:pt x="1" y="8523"/>
                    </a:lnTo>
                    <a:lnTo>
                      <a:pt x="4593" y="8523"/>
                    </a:lnTo>
                    <a:lnTo>
                      <a:pt x="4593" y="2297"/>
                    </a:lnTo>
                    <a:cubicBezTo>
                      <a:pt x="4593" y="1009"/>
                      <a:pt x="3576" y="1"/>
                      <a:pt x="2297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-1558636" y="2519730"/>
                <a:ext cx="18275" cy="42202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868" extrusionOk="0">
                    <a:moveTo>
                      <a:pt x="1" y="1"/>
                    </a:moveTo>
                    <a:lnTo>
                      <a:pt x="1" y="8868"/>
                    </a:lnTo>
                    <a:lnTo>
                      <a:pt x="383" y="88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-1673661" y="263613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5293" y="392"/>
                    </a:lnTo>
                    <a:lnTo>
                      <a:pt x="5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-1673661" y="2728507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-1673661" y="2823116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4" name="Google Shape;1344;p40"/>
            <p:cNvSpPr/>
            <p:nvPr/>
          </p:nvSpPr>
          <p:spPr>
            <a:xfrm>
              <a:off x="2847952" y="-503095"/>
              <a:ext cx="251894" cy="18703"/>
            </a:xfrm>
            <a:custGeom>
              <a:avLst/>
              <a:gdLst/>
              <a:ahLst/>
              <a:cxnLst/>
              <a:rect l="l" t="t" r="r" b="b"/>
              <a:pathLst>
                <a:path w="5293" h="393" extrusionOk="0">
                  <a:moveTo>
                    <a:pt x="0" y="1"/>
                  </a:moveTo>
                  <a:lnTo>
                    <a:pt x="0" y="393"/>
                  </a:lnTo>
                  <a:lnTo>
                    <a:pt x="5293" y="393"/>
                  </a:ln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5" name="Google Shape;1345;p40"/>
            <p:cNvGrpSpPr/>
            <p:nvPr/>
          </p:nvGrpSpPr>
          <p:grpSpPr>
            <a:xfrm>
              <a:off x="2588967" y="-1852557"/>
              <a:ext cx="755206" cy="344314"/>
              <a:chOff x="2588967" y="-1852557"/>
              <a:chExt cx="755206" cy="344314"/>
            </a:xfrm>
          </p:grpSpPr>
          <p:sp>
            <p:nvSpPr>
              <p:cNvPr id="1346" name="Google Shape;1346;p40"/>
              <p:cNvSpPr/>
              <p:nvPr/>
            </p:nvSpPr>
            <p:spPr>
              <a:xfrm>
                <a:off x="2588967" y="-1852557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2961216" y="-1852557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40"/>
            <p:cNvGrpSpPr/>
            <p:nvPr/>
          </p:nvGrpSpPr>
          <p:grpSpPr>
            <a:xfrm>
              <a:off x="2853710" y="-1351727"/>
              <a:ext cx="223911" cy="288776"/>
              <a:chOff x="-1667902" y="2073336"/>
              <a:chExt cx="223911" cy="288776"/>
            </a:xfrm>
          </p:grpSpPr>
          <p:sp>
            <p:nvSpPr>
              <p:cNvPr id="1349" name="Google Shape;1349;p40"/>
              <p:cNvSpPr/>
              <p:nvPr/>
            </p:nvSpPr>
            <p:spPr>
              <a:xfrm>
                <a:off x="-1667902" y="2073336"/>
                <a:ext cx="223911" cy="279877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81" extrusionOk="0">
                    <a:moveTo>
                      <a:pt x="2334" y="0"/>
                    </a:moveTo>
                    <a:cubicBezTo>
                      <a:pt x="1046" y="0"/>
                      <a:pt x="1" y="1055"/>
                      <a:pt x="1" y="2380"/>
                    </a:cubicBezTo>
                    <a:lnTo>
                      <a:pt x="1" y="5880"/>
                    </a:lnTo>
                    <a:lnTo>
                      <a:pt x="346" y="5880"/>
                    </a:lnTo>
                    <a:lnTo>
                      <a:pt x="346" y="2455"/>
                    </a:lnTo>
                    <a:cubicBezTo>
                      <a:pt x="346" y="1363"/>
                      <a:pt x="1242" y="467"/>
                      <a:pt x="2371" y="467"/>
                    </a:cubicBezTo>
                    <a:cubicBezTo>
                      <a:pt x="3501" y="467"/>
                      <a:pt x="4397" y="1363"/>
                      <a:pt x="4397" y="2455"/>
                    </a:cubicBezTo>
                    <a:lnTo>
                      <a:pt x="4397" y="5880"/>
                    </a:lnTo>
                    <a:lnTo>
                      <a:pt x="4705" y="5880"/>
                    </a:lnTo>
                    <a:lnTo>
                      <a:pt x="4705" y="2380"/>
                    </a:lnTo>
                    <a:cubicBezTo>
                      <a:pt x="4705" y="1055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-1651484" y="2095513"/>
                <a:ext cx="19283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15" extrusionOk="0">
                    <a:moveTo>
                      <a:pt x="2026" y="1"/>
                    </a:moveTo>
                    <a:cubicBezTo>
                      <a:pt x="897" y="1"/>
                      <a:pt x="1" y="897"/>
                      <a:pt x="1" y="1989"/>
                    </a:cubicBezTo>
                    <a:lnTo>
                      <a:pt x="1" y="5414"/>
                    </a:lnTo>
                    <a:lnTo>
                      <a:pt x="4052" y="5414"/>
                    </a:lnTo>
                    <a:lnTo>
                      <a:pt x="4052" y="1989"/>
                    </a:lnTo>
                    <a:cubicBezTo>
                      <a:pt x="4052" y="897"/>
                      <a:pt x="3156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1" name="Google Shape;1351;p40"/>
              <p:cNvGrpSpPr/>
              <p:nvPr/>
            </p:nvGrpSpPr>
            <p:grpSpPr>
              <a:xfrm>
                <a:off x="-1667902" y="2080855"/>
                <a:ext cx="223911" cy="281257"/>
                <a:chOff x="-1667902" y="2080855"/>
                <a:chExt cx="223911" cy="281257"/>
              </a:xfrm>
            </p:grpSpPr>
            <p:sp>
              <p:nvSpPr>
                <p:cNvPr id="1352" name="Google Shape;1352;p40"/>
                <p:cNvSpPr/>
                <p:nvPr/>
              </p:nvSpPr>
              <p:spPr>
                <a:xfrm>
                  <a:off x="-1564394" y="2080855"/>
                  <a:ext cx="16942" cy="27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5760" extrusionOk="0">
                      <a:moveTo>
                        <a:pt x="0" y="1"/>
                      </a:moveTo>
                      <a:lnTo>
                        <a:pt x="0" y="5760"/>
                      </a:lnTo>
                      <a:lnTo>
                        <a:pt x="355" y="5760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-1664333" y="2182602"/>
                  <a:ext cx="218581" cy="1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5" extrusionOk="0">
                      <a:moveTo>
                        <a:pt x="0" y="0"/>
                      </a:moveTo>
                      <a:lnTo>
                        <a:pt x="0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-1664333" y="2264315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0" y="1"/>
                      </a:moveTo>
                      <a:lnTo>
                        <a:pt x="0" y="346"/>
                      </a:lnTo>
                      <a:lnTo>
                        <a:pt x="4593" y="346"/>
                      </a:lnTo>
                      <a:lnTo>
                        <a:pt x="45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-1667902" y="2345598"/>
                  <a:ext cx="223911" cy="1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47" extrusionOk="0">
                      <a:moveTo>
                        <a:pt x="1" y="1"/>
                      </a:moveTo>
                      <a:lnTo>
                        <a:pt x="1" y="346"/>
                      </a:lnTo>
                      <a:lnTo>
                        <a:pt x="4705" y="346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6" name="Google Shape;1356;p40"/>
            <p:cNvGrpSpPr/>
            <p:nvPr/>
          </p:nvGrpSpPr>
          <p:grpSpPr>
            <a:xfrm>
              <a:off x="3802988" y="-1293327"/>
              <a:ext cx="77762" cy="771624"/>
              <a:chOff x="-718625" y="2132823"/>
              <a:chExt cx="77762" cy="771624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-705299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-718625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-711105" y="2151050"/>
                <a:ext cx="64913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-718625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-711105" y="2871087"/>
                <a:ext cx="64913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063478" y="-1293327"/>
              <a:ext cx="77762" cy="771624"/>
              <a:chOff x="-2458134" y="2132823"/>
              <a:chExt cx="77762" cy="77162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-2445237" y="2132823"/>
                <a:ext cx="52016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92" y="1621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-2458134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-2452804" y="2151050"/>
                <a:ext cx="63104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-2458134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-2452804" y="2871087"/>
                <a:ext cx="63104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1548650" y="-1293327"/>
              <a:ext cx="76001" cy="771624"/>
              <a:chOff x="-2972963" y="2132823"/>
              <a:chExt cx="76001" cy="771624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-2959638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-2972963" y="2132823"/>
                <a:ext cx="76001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-2967205" y="2151050"/>
                <a:ext cx="63152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-2972963" y="2886221"/>
                <a:ext cx="76001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-2967205" y="2871087"/>
                <a:ext cx="63152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40"/>
            <p:cNvGrpSpPr/>
            <p:nvPr/>
          </p:nvGrpSpPr>
          <p:grpSpPr>
            <a:xfrm>
              <a:off x="1732109" y="-1059233"/>
              <a:ext cx="223911" cy="288776"/>
              <a:chOff x="-2789503" y="2456673"/>
              <a:chExt cx="223911" cy="288776"/>
            </a:xfrm>
          </p:grpSpPr>
          <p:sp>
            <p:nvSpPr>
              <p:cNvPr id="1375" name="Google Shape;1375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1" name="Google Shape;1381;p40"/>
            <p:cNvSpPr/>
            <p:nvPr/>
          </p:nvSpPr>
          <p:spPr>
            <a:xfrm>
              <a:off x="2885262" y="-1678425"/>
              <a:ext cx="177701" cy="179509"/>
            </a:xfrm>
            <a:custGeom>
              <a:avLst/>
              <a:gdLst/>
              <a:ahLst/>
              <a:cxnLst/>
              <a:rect l="l" t="t" r="r" b="b"/>
              <a:pathLst>
                <a:path w="3734" h="3772" extrusionOk="0">
                  <a:moveTo>
                    <a:pt x="1867" y="0"/>
                  </a:moveTo>
                  <a:cubicBezTo>
                    <a:pt x="812" y="0"/>
                    <a:pt x="0" y="859"/>
                    <a:pt x="0" y="1904"/>
                  </a:cubicBezTo>
                  <a:cubicBezTo>
                    <a:pt x="0" y="2922"/>
                    <a:pt x="812" y="3771"/>
                    <a:pt x="1867" y="3771"/>
                  </a:cubicBezTo>
                  <a:cubicBezTo>
                    <a:pt x="2912" y="3771"/>
                    <a:pt x="3734" y="2922"/>
                    <a:pt x="3734" y="1904"/>
                  </a:cubicBezTo>
                  <a:cubicBezTo>
                    <a:pt x="3734" y="859"/>
                    <a:pt x="2912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2899920" y="-1661578"/>
              <a:ext cx="147957" cy="146196"/>
            </a:xfrm>
            <a:custGeom>
              <a:avLst/>
              <a:gdLst/>
              <a:ahLst/>
              <a:cxnLst/>
              <a:rect l="l" t="t" r="r" b="b"/>
              <a:pathLst>
                <a:path w="3109" h="3072" extrusionOk="0">
                  <a:moveTo>
                    <a:pt x="1559" y="1"/>
                  </a:moveTo>
                  <a:cubicBezTo>
                    <a:pt x="700" y="1"/>
                    <a:pt x="0" y="701"/>
                    <a:pt x="0" y="1550"/>
                  </a:cubicBezTo>
                  <a:cubicBezTo>
                    <a:pt x="0" y="2409"/>
                    <a:pt x="700" y="3072"/>
                    <a:pt x="1559" y="3072"/>
                  </a:cubicBezTo>
                  <a:cubicBezTo>
                    <a:pt x="2408" y="3072"/>
                    <a:pt x="3109" y="2409"/>
                    <a:pt x="3109" y="1550"/>
                  </a:cubicBezTo>
                  <a:cubicBezTo>
                    <a:pt x="3109" y="701"/>
                    <a:pt x="2408" y="1"/>
                    <a:pt x="1559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2970115" y="-1645112"/>
              <a:ext cx="9375" cy="66674"/>
            </a:xfrm>
            <a:custGeom>
              <a:avLst/>
              <a:gdLst/>
              <a:ahLst/>
              <a:cxnLst/>
              <a:rect l="l" t="t" r="r" b="b"/>
              <a:pathLst>
                <a:path w="197" h="1401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lnTo>
                    <a:pt x="0" y="1288"/>
                  </a:lnTo>
                  <a:cubicBezTo>
                    <a:pt x="0" y="1363"/>
                    <a:pt x="47" y="1400"/>
                    <a:pt x="84" y="1400"/>
                  </a:cubicBezTo>
                  <a:cubicBezTo>
                    <a:pt x="159" y="1400"/>
                    <a:pt x="196" y="1363"/>
                    <a:pt x="196" y="1288"/>
                  </a:cubicBezTo>
                  <a:lnTo>
                    <a:pt x="196" y="122"/>
                  </a:lnTo>
                  <a:cubicBezTo>
                    <a:pt x="196" y="38"/>
                    <a:pt x="159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2970115" y="-1587814"/>
              <a:ext cx="33361" cy="11136"/>
            </a:xfrm>
            <a:custGeom>
              <a:avLst/>
              <a:gdLst/>
              <a:ahLst/>
              <a:cxnLst/>
              <a:rect l="l" t="t" r="r" b="b"/>
              <a:pathLst>
                <a:path w="701" h="234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cubicBezTo>
                    <a:pt x="0" y="159"/>
                    <a:pt x="47" y="234"/>
                    <a:pt x="84" y="234"/>
                  </a:cubicBezTo>
                  <a:lnTo>
                    <a:pt x="588" y="234"/>
                  </a:lnTo>
                  <a:cubicBezTo>
                    <a:pt x="625" y="234"/>
                    <a:pt x="700" y="159"/>
                    <a:pt x="700" y="122"/>
                  </a:cubicBezTo>
                  <a:cubicBezTo>
                    <a:pt x="700" y="38"/>
                    <a:pt x="625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40"/>
            <p:cNvGrpSpPr/>
            <p:nvPr/>
          </p:nvGrpSpPr>
          <p:grpSpPr>
            <a:xfrm>
              <a:off x="4317816" y="-1293327"/>
              <a:ext cx="77762" cy="771624"/>
              <a:chOff x="-203796" y="2132823"/>
              <a:chExt cx="77762" cy="771624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-203796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-194468" y="2151050"/>
                <a:ext cx="62676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-203796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-194468" y="2871087"/>
                <a:ext cx="62676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-189275" y="2166175"/>
                <a:ext cx="49800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>
              <a:off x="2249609" y="-1059233"/>
              <a:ext cx="223911" cy="288776"/>
              <a:chOff x="-2789503" y="2456673"/>
              <a:chExt cx="223911" cy="288776"/>
            </a:xfrm>
          </p:grpSpPr>
          <p:sp>
            <p:nvSpPr>
              <p:cNvPr id="1392" name="Google Shape;1392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" name="Google Shape;1398;p40"/>
            <p:cNvGrpSpPr/>
            <p:nvPr/>
          </p:nvGrpSpPr>
          <p:grpSpPr>
            <a:xfrm>
              <a:off x="3468284" y="-1059233"/>
              <a:ext cx="223911" cy="288776"/>
              <a:chOff x="-2789503" y="2456673"/>
              <a:chExt cx="223911" cy="288776"/>
            </a:xfrm>
          </p:grpSpPr>
          <p:sp>
            <p:nvSpPr>
              <p:cNvPr id="1399" name="Google Shape;1399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40"/>
            <p:cNvGrpSpPr/>
            <p:nvPr/>
          </p:nvGrpSpPr>
          <p:grpSpPr>
            <a:xfrm>
              <a:off x="3997709" y="-1059233"/>
              <a:ext cx="223911" cy="288776"/>
              <a:chOff x="-2789503" y="2456673"/>
              <a:chExt cx="223911" cy="288776"/>
            </a:xfrm>
          </p:grpSpPr>
          <p:sp>
            <p:nvSpPr>
              <p:cNvPr id="1406" name="Google Shape;1406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2" name="Google Shape;1412;p40"/>
            <p:cNvSpPr/>
            <p:nvPr/>
          </p:nvSpPr>
          <p:spPr>
            <a:xfrm>
              <a:off x="3295654" y="-521716"/>
              <a:ext cx="85349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2553954" y="-521716"/>
              <a:ext cx="69075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2581400" y="-484439"/>
              <a:ext cx="775622" cy="170182"/>
            </a:xfrm>
            <a:custGeom>
              <a:avLst/>
              <a:gdLst/>
              <a:ahLst/>
              <a:cxnLst/>
              <a:rect l="l" t="t" r="r" b="b"/>
              <a:pathLst>
                <a:path w="16298" h="3576" extrusionOk="0">
                  <a:moveTo>
                    <a:pt x="1" y="1"/>
                  </a:moveTo>
                  <a:lnTo>
                    <a:pt x="1" y="3576"/>
                  </a:lnTo>
                  <a:lnTo>
                    <a:pt x="16298" y="3576"/>
                  </a:lnTo>
                  <a:lnTo>
                    <a:pt x="16298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2844382" y="-477301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2844382" y="-453316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2844382" y="-428902"/>
              <a:ext cx="257224" cy="16466"/>
            </a:xfrm>
            <a:custGeom>
              <a:avLst/>
              <a:gdLst/>
              <a:ahLst/>
              <a:cxnLst/>
              <a:rect l="l" t="t" r="r" b="b"/>
              <a:pathLst>
                <a:path w="540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5405" y="346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2844382" y="-404917"/>
              <a:ext cx="257224" cy="18275"/>
            </a:xfrm>
            <a:custGeom>
              <a:avLst/>
              <a:gdLst/>
              <a:ahLst/>
              <a:cxnLst/>
              <a:rect l="l" t="t" r="r" b="b"/>
              <a:pathLst>
                <a:path w="5405" h="384" extrusionOk="0">
                  <a:moveTo>
                    <a:pt x="1" y="1"/>
                  </a:moveTo>
                  <a:lnTo>
                    <a:pt x="1" y="383"/>
                  </a:lnTo>
                  <a:lnTo>
                    <a:pt x="5405" y="38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2844382" y="-380931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2844382" y="-356946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2844382" y="-332960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40"/>
            <p:cNvGrpSpPr/>
            <p:nvPr/>
          </p:nvGrpSpPr>
          <p:grpSpPr>
            <a:xfrm>
              <a:off x="2581400" y="-1508291"/>
              <a:ext cx="77810" cy="1023899"/>
              <a:chOff x="-1940212" y="1917859"/>
              <a:chExt cx="77810" cy="1023899"/>
            </a:xfrm>
          </p:grpSpPr>
          <p:sp>
            <p:nvSpPr>
              <p:cNvPr id="1423" name="Google Shape;1423;p40"/>
              <p:cNvSpPr/>
              <p:nvPr/>
            </p:nvSpPr>
            <p:spPr>
              <a:xfrm>
                <a:off x="-192688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8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-1940212" y="1917859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-1932646" y="1936515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63" y="30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-1940212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-1932646" y="2908398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63" y="309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40"/>
            <p:cNvGrpSpPr/>
            <p:nvPr/>
          </p:nvGrpSpPr>
          <p:grpSpPr>
            <a:xfrm>
              <a:off x="3281021" y="-1508291"/>
              <a:ext cx="76001" cy="1023899"/>
              <a:chOff x="-1240592" y="1917859"/>
              <a:chExt cx="76001" cy="1023899"/>
            </a:xfrm>
          </p:grpSpPr>
          <p:sp>
            <p:nvSpPr>
              <p:cNvPr id="1429" name="Google Shape;1429;p40"/>
              <p:cNvSpPr/>
              <p:nvPr/>
            </p:nvSpPr>
            <p:spPr>
              <a:xfrm>
                <a:off x="-122726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-1240592" y="1917859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597" y="39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-1233025" y="1936515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-1240592" y="2923055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597" y="393"/>
                    </a:ln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-1233025" y="2908398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40"/>
            <p:cNvGrpSpPr/>
            <p:nvPr/>
          </p:nvGrpSpPr>
          <p:grpSpPr>
            <a:xfrm>
              <a:off x="2588967" y="-1852132"/>
              <a:ext cx="755206" cy="344314"/>
              <a:chOff x="2588967" y="-1852132"/>
              <a:chExt cx="755206" cy="344314"/>
            </a:xfrm>
          </p:grpSpPr>
          <p:sp>
            <p:nvSpPr>
              <p:cNvPr id="1435" name="Google Shape;1435;p40"/>
              <p:cNvSpPr/>
              <p:nvPr/>
            </p:nvSpPr>
            <p:spPr>
              <a:xfrm>
                <a:off x="2588967" y="-1852132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2961216" y="-1852132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7" name="Google Shape;1437;p40"/>
          <p:cNvGrpSpPr/>
          <p:nvPr/>
        </p:nvGrpSpPr>
        <p:grpSpPr>
          <a:xfrm>
            <a:off x="1127144" y="2497317"/>
            <a:ext cx="729495" cy="1885854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>
            <a:off x="625426" y="44811"/>
            <a:ext cx="499565" cy="373207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2" y="-496132"/>
            <a:ext cx="8718036" cy="265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91" y="1138637"/>
            <a:ext cx="2426418" cy="1079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51539" y="808973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80248" y="832402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418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95" y="327672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4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47" y="2508323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5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097" y="3029498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6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3048132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7270" y="2498853"/>
            <a:ext cx="983664" cy="1117601"/>
            <a:chOff x="857270" y="2498853"/>
            <a:chExt cx="983664" cy="1117601"/>
          </a:xfrm>
        </p:grpSpPr>
        <p:grpSp>
          <p:nvGrpSpPr>
            <p:cNvPr id="419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70" y="2498853"/>
              <a:ext cx="533400" cy="1117601"/>
              <a:chOff x="240" y="2432"/>
              <a:chExt cx="336" cy="704"/>
            </a:xfrm>
          </p:grpSpPr>
          <p:sp>
            <p:nvSpPr>
              <p:cNvPr id="420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21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22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7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009" y="2772697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28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89352" y="2501477"/>
            <a:ext cx="601663" cy="1117601"/>
            <a:chOff x="1704" y="2432"/>
            <a:chExt cx="379" cy="704"/>
          </a:xfrm>
        </p:grpSpPr>
        <p:sp>
          <p:nvSpPr>
            <p:cNvPr id="429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430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31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2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953" y="2751681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3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005" y="1838631"/>
            <a:ext cx="17459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60</a:t>
            </a:r>
          </a:p>
        </p:txBody>
      </p:sp>
      <p:sp>
        <p:nvSpPr>
          <p:cNvPr id="43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3599702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4130549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4169694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008" y="3606928"/>
            <a:ext cx="984943" cy="1117601"/>
            <a:chOff x="830008" y="3606928"/>
            <a:chExt cx="984943" cy="1117601"/>
          </a:xfrm>
        </p:grpSpPr>
        <p:grpSp>
          <p:nvGrpSpPr>
            <p:cNvPr id="43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008" y="3606928"/>
              <a:ext cx="533400" cy="1117601"/>
              <a:chOff x="240" y="2432"/>
              <a:chExt cx="336" cy="704"/>
            </a:xfrm>
          </p:grpSpPr>
          <p:sp>
            <p:nvSpPr>
              <p:cNvPr id="43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3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3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026" y="3901410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43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33095" y="3645933"/>
            <a:ext cx="601663" cy="1117601"/>
            <a:chOff x="1704" y="2432"/>
            <a:chExt cx="379" cy="704"/>
          </a:xfrm>
        </p:grpSpPr>
        <p:sp>
          <p:nvSpPr>
            <p:cNvPr id="444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445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46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665" y="390141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48" name="Group 77">
            <a:extLst>
              <a:ext uri="{FF2B5EF4-FFF2-40B4-BE49-F238E27FC236}">
                <a16:creationId xmlns:a16="http://schemas.microsoft.com/office/drawing/2014/main" id="{BB767D52-9B36-4276-A2BB-59FF4A0849FE}"/>
              </a:ext>
            </a:extLst>
          </p:cNvPr>
          <p:cNvGrpSpPr>
            <a:grpSpLocks/>
          </p:cNvGrpSpPr>
          <p:nvPr/>
        </p:nvGrpSpPr>
        <p:grpSpPr bwMode="auto">
          <a:xfrm>
            <a:off x="4688093" y="2473452"/>
            <a:ext cx="533400" cy="1117601"/>
            <a:chOff x="240" y="2432"/>
            <a:chExt cx="336" cy="704"/>
          </a:xfrm>
        </p:grpSpPr>
        <p:sp>
          <p:nvSpPr>
            <p:cNvPr id="449" name="Text Box 62">
              <a:extLst>
                <a:ext uri="{FF2B5EF4-FFF2-40B4-BE49-F238E27FC236}">
                  <a16:creationId xmlns:a16="http://schemas.microsoft.com/office/drawing/2014/main" id="{050AD04F-5F34-4684-8122-CC0CA0445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32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0" name="Text Box 63">
              <a:extLst>
                <a:ext uri="{FF2B5EF4-FFF2-40B4-BE49-F238E27FC236}">
                  <a16:creationId xmlns:a16="http://schemas.microsoft.com/office/drawing/2014/main" id="{0861E639-6A5F-4DB7-AE08-2B602986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2768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51" name="Line 64">
              <a:extLst>
                <a:ext uri="{FF2B5EF4-FFF2-40B4-BE49-F238E27FC236}">
                  <a16:creationId xmlns:a16="http://schemas.microsoft.com/office/drawing/2014/main" id="{0CF9AA45-A410-450B-947C-C0680C51F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3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382" y="2454995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4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03" y="3006278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5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768" y="3046401"/>
            <a:ext cx="1306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6" name="Text Box 82">
            <a:extLst>
              <a:ext uri="{FF2B5EF4-FFF2-40B4-BE49-F238E27FC236}">
                <a16:creationId xmlns:a16="http://schemas.microsoft.com/office/drawing/2014/main" id="{7A0E82C4-623E-4537-A209-1EFF1F30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120" y="274491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57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7372731" y="2496672"/>
            <a:ext cx="601663" cy="1117601"/>
            <a:chOff x="1704" y="2432"/>
            <a:chExt cx="379" cy="704"/>
          </a:xfrm>
        </p:grpSpPr>
        <p:sp>
          <p:nvSpPr>
            <p:cNvPr id="458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9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60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1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656" y="2739747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62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423406"/>
            <a:ext cx="0" cy="24291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63" name="Picture 46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19" y="4270706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424" grpId="0"/>
      <p:bldP spid="425" grpId="0"/>
      <p:bldP spid="426" grpId="0" animBg="1"/>
      <p:bldP spid="432" grpId="0"/>
      <p:bldP spid="433" grpId="0"/>
      <p:bldP spid="439" grpId="0"/>
      <p:bldP spid="440" grpId="0"/>
      <p:bldP spid="441" grpId="0" animBg="1"/>
      <p:bldP spid="447" grpId="0"/>
      <p:bldP spid="453" grpId="0"/>
      <p:bldP spid="454" grpId="0"/>
      <p:bldP spid="455" grpId="0" animBg="1"/>
      <p:bldP spid="456" grpId="0"/>
      <p:bldP spid="461" grpId="0"/>
      <p:bldP spid="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06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Hãy nêu những quy tắc so sánh hai phân số?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10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39" y="1602750"/>
            <a:ext cx="9009870" cy="3670152"/>
            <a:chOff x="525681" y="1473348"/>
            <a:chExt cx="8095689" cy="3670152"/>
          </a:xfrm>
        </p:grpSpPr>
        <p:sp>
          <p:nvSpPr>
            <p:cNvPr id="111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166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114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6910" y="1727128"/>
            <a:ext cx="8019557" cy="3010188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/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 quy tắc so sánh hai phân số:</a:t>
            </a:r>
          </a:p>
          <a:p>
            <a:pPr marL="139700" indent="0" algn="l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mẫu số, phân số nào có tử số lớn hơn thì phân số đó lớn hơn và ngược lại.</a:t>
            </a:r>
          </a:p>
          <a:p>
            <a:pPr marL="139700" indent="0" algn="l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tử số, phân số nào có mẫu số lớn hơn thì phân số đó bé hơn và ngược 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khác mẫu số, ta có thể quy đồng mẫu số rồi so sánh hai phân số sau khi quy 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2287699" y="3440561"/>
            <a:ext cx="4608241" cy="1264922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65" name="Text Box 34">
            <a:extLst>
              <a:ext uri="{FF2B5EF4-FFF2-40B4-BE49-F238E27FC236}">
                <a16:creationId xmlns:a16="http://schemas.microsoft.com/office/drawing/2014/main" id="{95D67ED5-00D3-439B-929B-D91B8982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9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6" name="Text Box 35">
            <a:extLst>
              <a:ext uri="{FF2B5EF4-FFF2-40B4-BE49-F238E27FC236}">
                <a16:creationId xmlns:a16="http://schemas.microsoft.com/office/drawing/2014/main" id="{7C535554-208D-4A3A-A69D-22496B64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5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67" name="Line 36">
            <a:extLst>
              <a:ext uri="{FF2B5EF4-FFF2-40B4-BE49-F238E27FC236}">
                <a16:creationId xmlns:a16="http://schemas.microsoft.com/office/drawing/2014/main" id="{210A6BB3-404E-498D-B70C-FD5C81F46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9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Text Box 37">
            <a:extLst>
              <a:ext uri="{FF2B5EF4-FFF2-40B4-BE49-F238E27FC236}">
                <a16:creationId xmlns:a16="http://schemas.microsoft.com/office/drawing/2014/main" id="{8F295AA0-7EA0-46FD-AD0E-F15361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9" name="Text Box 38">
            <a:extLst>
              <a:ext uri="{FF2B5EF4-FFF2-40B4-BE49-F238E27FC236}">
                <a16:creationId xmlns:a16="http://schemas.microsoft.com/office/drawing/2014/main" id="{AF6B22DF-D439-4AB9-AAFD-D9DB9A67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84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70" name="Line 39">
            <a:extLst>
              <a:ext uri="{FF2B5EF4-FFF2-40B4-BE49-F238E27FC236}">
                <a16:creationId xmlns:a16="http://schemas.microsoft.com/office/drawing/2014/main" id="{D27AB232-01A2-4BCD-BEAB-C1A1BDF60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821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Text Box 40">
            <a:extLst>
              <a:ext uri="{FF2B5EF4-FFF2-40B4-BE49-F238E27FC236}">
                <a16:creationId xmlns:a16="http://schemas.microsoft.com/office/drawing/2014/main" id="{EE13EF33-E0F1-4E0E-9780-880A7444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99" y="2088959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72" name="Text Box 45">
            <a:extLst>
              <a:ext uri="{FF2B5EF4-FFF2-40B4-BE49-F238E27FC236}">
                <a16:creationId xmlns:a16="http://schemas.microsoft.com/office/drawing/2014/main" id="{AB18EC01-FA29-4248-B1F6-04044A63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293" y="1873149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&gt;</a:t>
            </a:r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2C2C0BAB-C10C-4D7C-968B-06D03E26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099" y="1878310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4" name="Text Box 47">
            <a:extLst>
              <a:ext uri="{FF2B5EF4-FFF2-40B4-BE49-F238E27FC236}">
                <a16:creationId xmlns:a16="http://schemas.microsoft.com/office/drawing/2014/main" id="{605F64A8-30A0-419C-B643-EE8AE458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504" y="1870717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</a:p>
        </p:txBody>
      </p:sp>
      <p:sp>
        <p:nvSpPr>
          <p:cNvPr id="75" name="Text Box 17">
            <a:extLst>
              <a:ext uri="{FF2B5EF4-FFF2-40B4-BE49-F238E27FC236}">
                <a16:creationId xmlns:a16="http://schemas.microsoft.com/office/drawing/2014/main" id="{BB23C4AF-8E4C-4A40-BC8A-C9107F4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Text Box 18">
            <a:extLst>
              <a:ext uri="{FF2B5EF4-FFF2-40B4-BE49-F238E27FC236}">
                <a16:creationId xmlns:a16="http://schemas.microsoft.com/office/drawing/2014/main" id="{5842376C-D681-4E84-9242-81AA8518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75E027B6-A663-49A1-A0FC-804FAC549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FF782918-54AF-4234-A9ED-75EC1DC6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79" name="Text Box 21">
            <a:extLst>
              <a:ext uri="{FF2B5EF4-FFF2-40B4-BE49-F238E27FC236}">
                <a16:creationId xmlns:a16="http://schemas.microsoft.com/office/drawing/2014/main" id="{8116EB8F-2FCF-41CC-A9A0-2F07409E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25EB861F-B865-4D21-BD9D-2FF2B3DBD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99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D087BCE3-399A-4089-A85D-795327C0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349" y="207467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82" name="Text Box 48">
            <a:extLst>
              <a:ext uri="{FF2B5EF4-FFF2-40B4-BE49-F238E27FC236}">
                <a16:creationId xmlns:a16="http://schemas.microsoft.com/office/drawing/2014/main" id="{01B093D2-C286-4EF4-AFC8-C098F187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9B0D5F80-5555-4736-94FD-84C6D8D9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5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84" name="Text Box 27">
            <a:extLst>
              <a:ext uri="{FF2B5EF4-FFF2-40B4-BE49-F238E27FC236}">
                <a16:creationId xmlns:a16="http://schemas.microsoft.com/office/drawing/2014/main" id="{B88243DD-7117-4622-846D-CC32F4D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9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85" name="Line 28">
            <a:extLst>
              <a:ext uri="{FF2B5EF4-FFF2-40B4-BE49-F238E27FC236}">
                <a16:creationId xmlns:a16="http://schemas.microsoft.com/office/drawing/2014/main" id="{BC5A58CC-C15D-446B-B6C9-8502D0F3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Text Box 29">
            <a:extLst>
              <a:ext uri="{FF2B5EF4-FFF2-40B4-BE49-F238E27FC236}">
                <a16:creationId xmlns:a16="http://schemas.microsoft.com/office/drawing/2014/main" id="{13EB0697-CE8B-4D37-801A-51C872CD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7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87" name="Text Box 30">
            <a:extLst>
              <a:ext uri="{FF2B5EF4-FFF2-40B4-BE49-F238E27FC236}">
                <a16:creationId xmlns:a16="http://schemas.microsoft.com/office/drawing/2014/main" id="{49F7E2C5-9CA6-4A0A-888B-89684A4C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7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88" name="Line 31">
            <a:extLst>
              <a:ext uri="{FF2B5EF4-FFF2-40B4-BE49-F238E27FC236}">
                <a16:creationId xmlns:a16="http://schemas.microsoft.com/office/drawing/2014/main" id="{DC53B351-3BFF-4A63-9DBD-159474CBD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7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Text Box 32">
            <a:extLst>
              <a:ext uri="{FF2B5EF4-FFF2-40B4-BE49-F238E27FC236}">
                <a16:creationId xmlns:a16="http://schemas.microsoft.com/office/drawing/2014/main" id="{8AB1C2D4-5389-451A-901E-DD680342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699" y="208578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90" name="Text Box 49">
            <a:extLst>
              <a:ext uri="{FF2B5EF4-FFF2-40B4-BE49-F238E27FC236}">
                <a16:creationId xmlns:a16="http://schemas.microsoft.com/office/drawing/2014/main" id="{B88CE63E-EC83-4571-BE32-555762BD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91" name="Group 66">
            <a:extLst>
              <a:ext uri="{FF2B5EF4-FFF2-40B4-BE49-F238E27FC236}">
                <a16:creationId xmlns:a16="http://schemas.microsoft.com/office/drawing/2014/main" id="{FD7AED8A-927A-4233-A2FD-929D1A37CC3C}"/>
              </a:ext>
            </a:extLst>
          </p:cNvPr>
          <p:cNvGrpSpPr>
            <a:grpSpLocks/>
          </p:cNvGrpSpPr>
          <p:nvPr/>
        </p:nvGrpSpPr>
        <p:grpSpPr bwMode="auto">
          <a:xfrm>
            <a:off x="2286110" y="3291803"/>
            <a:ext cx="4559300" cy="1509713"/>
            <a:chOff x="1516" y="2832"/>
            <a:chExt cx="2872" cy="951"/>
          </a:xfrm>
        </p:grpSpPr>
        <p:grpSp>
          <p:nvGrpSpPr>
            <p:cNvPr id="92" name="Group 63">
              <a:extLst>
                <a:ext uri="{FF2B5EF4-FFF2-40B4-BE49-F238E27FC236}">
                  <a16:creationId xmlns:a16="http://schemas.microsoft.com/office/drawing/2014/main" id="{4E24614C-D502-494F-A916-B02E2A199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832"/>
              <a:ext cx="2420" cy="951"/>
              <a:chOff x="2112" y="2832"/>
              <a:chExt cx="2420" cy="951"/>
            </a:xfrm>
          </p:grpSpPr>
          <p:sp>
            <p:nvSpPr>
              <p:cNvPr id="95" name="Text Box 52">
                <a:extLst>
                  <a:ext uri="{FF2B5EF4-FFF2-40B4-BE49-F238E27FC236}">
                    <a16:creationId xmlns:a16="http://schemas.microsoft.com/office/drawing/2014/main" id="{CCB34338-A78F-4139-A6CB-A059ED4D2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96" name="Text Box 53">
                <a:extLst>
                  <a:ext uri="{FF2B5EF4-FFF2-40B4-BE49-F238E27FC236}">
                    <a16:creationId xmlns:a16="http://schemas.microsoft.com/office/drawing/2014/main" id="{1B386B9B-E6EB-4297-9974-24E905F08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253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97" name="Line 54">
                <a:extLst>
                  <a:ext uri="{FF2B5EF4-FFF2-40B4-BE49-F238E27FC236}">
                    <a16:creationId xmlns:a16="http://schemas.microsoft.com/office/drawing/2014/main" id="{91BAD474-C49F-4EA0-B5A8-8BA0B0D34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Text Box 55">
                <a:extLst>
                  <a:ext uri="{FF2B5EF4-FFF2-40B4-BE49-F238E27FC236}">
                    <a16:creationId xmlns:a16="http://schemas.microsoft.com/office/drawing/2014/main" id="{0F82602F-F9B5-4D88-87D8-7F9FAA86B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0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99" name="Text Box 56">
                <a:extLst>
                  <a:ext uri="{FF2B5EF4-FFF2-40B4-BE49-F238E27FC236}">
                    <a16:creationId xmlns:a16="http://schemas.microsoft.com/office/drawing/2014/main" id="{34C4F957-3F75-4546-A111-0F9962E74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53"/>
                <a:ext cx="50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00" name="Line 57">
                <a:extLst>
                  <a:ext uri="{FF2B5EF4-FFF2-40B4-BE49-F238E27FC236}">
                    <a16:creationId xmlns:a16="http://schemas.microsoft.com/office/drawing/2014/main" id="{0D150499-6EFC-4B18-8640-96BF23C5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Text Box 58">
                <a:extLst>
                  <a:ext uri="{FF2B5EF4-FFF2-40B4-BE49-F238E27FC236}">
                    <a16:creationId xmlns:a16="http://schemas.microsoft.com/office/drawing/2014/main" id="{6A3ED9EB-9065-4C3B-A296-0A8672AA4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  <p:sp>
            <p:nvSpPr>
              <p:cNvPr id="102" name="Text Box 59">
                <a:extLst>
                  <a:ext uri="{FF2B5EF4-FFF2-40B4-BE49-F238E27FC236}">
                    <a16:creationId xmlns:a16="http://schemas.microsoft.com/office/drawing/2014/main" id="{1A373B26-8E6F-49F7-AA0D-307D4248D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843"/>
                <a:ext cx="88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 x 3</a:t>
                </a:r>
              </a:p>
            </p:txBody>
          </p:sp>
          <p:sp>
            <p:nvSpPr>
              <p:cNvPr id="103" name="Text Box 60">
                <a:extLst>
                  <a:ext uri="{FF2B5EF4-FFF2-40B4-BE49-F238E27FC236}">
                    <a16:creationId xmlns:a16="http://schemas.microsoft.com/office/drawing/2014/main" id="{246CD6BD-62FD-49CA-9E11-FA661EC17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0" y="3264"/>
                <a:ext cx="98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 x 3 </a:t>
                </a:r>
              </a:p>
            </p:txBody>
          </p:sp>
          <p:sp>
            <p:nvSpPr>
              <p:cNvPr id="104" name="Line 61">
                <a:extLst>
                  <a:ext uri="{FF2B5EF4-FFF2-40B4-BE49-F238E27FC236}">
                    <a16:creationId xmlns:a16="http://schemas.microsoft.com/office/drawing/2014/main" id="{8B4BC5C6-11C9-485B-8A0A-2547FFCB0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3312"/>
                <a:ext cx="940" cy="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Text Box 62">
                <a:extLst>
                  <a:ext uri="{FF2B5EF4-FFF2-40B4-BE49-F238E27FC236}">
                    <a16:creationId xmlns:a16="http://schemas.microsoft.com/office/drawing/2014/main" id="{8E77780E-0AAA-454D-90FB-91387E616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93" name="Text Box 64">
              <a:extLst>
                <a:ext uri="{FF2B5EF4-FFF2-40B4-BE49-F238E27FC236}">
                  <a16:creationId xmlns:a16="http://schemas.microsoft.com/office/drawing/2014/main" id="{7D19E46C-C129-48E2-B8F9-968062F2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</a:t>
              </a:r>
            </a:p>
          </p:txBody>
        </p:sp>
        <p:sp>
          <p:nvSpPr>
            <p:cNvPr id="94" name="Text Box 65">
              <a:extLst>
                <a:ext uri="{FF2B5EF4-FFF2-40B4-BE49-F238E27FC236}">
                  <a16:creationId xmlns:a16="http://schemas.microsoft.com/office/drawing/2014/main" id="{FA6A0B42-2710-4054-866C-69E9F214B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7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6200000" flipH="1">
            <a:off x="4098256" y="2727366"/>
            <a:ext cx="757012" cy="44301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09" name="Picture 10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41" y="303580"/>
            <a:ext cx="1511939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8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5" grpId="0"/>
      <p:bldP spid="66" grpId="0"/>
      <p:bldP spid="68" grpId="0"/>
      <p:bldP spid="69" grpId="0"/>
      <p:bldP spid="71" grpId="0"/>
      <p:bldP spid="71" grpId="1"/>
      <p:bldP spid="72" grpId="0"/>
      <p:bldP spid="73" grpId="0"/>
      <p:bldP spid="74" grpId="0"/>
      <p:bldP spid="75" grpId="0"/>
      <p:bldP spid="76" grpId="0"/>
      <p:bldP spid="78" grpId="0"/>
      <p:bldP spid="79" grpId="0"/>
      <p:bldP spid="81" grpId="0"/>
      <p:bldP spid="81" grpId="1"/>
      <p:bldP spid="82" grpId="0"/>
      <p:bldP spid="83" grpId="0"/>
      <p:bldP spid="84" grpId="0"/>
      <p:bldP spid="86" grpId="0"/>
      <p:bldP spid="87" grpId="0"/>
      <p:bldP spid="89" grpId="0"/>
      <p:bldP spid="89" grpId="1"/>
      <p:bldP spid="90" grpId="0"/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5750;p71"/>
          <p:cNvGrpSpPr/>
          <p:nvPr/>
        </p:nvGrpSpPr>
        <p:grpSpPr>
          <a:xfrm>
            <a:off x="0" y="3913699"/>
            <a:ext cx="2661007" cy="1259319"/>
            <a:chOff x="239225" y="1162775"/>
            <a:chExt cx="7138750" cy="3378408"/>
          </a:xfrm>
        </p:grpSpPr>
        <p:sp>
          <p:nvSpPr>
            <p:cNvPr id="369" name="Google Shape;5751;p71"/>
            <p:cNvSpPr/>
            <p:nvPr/>
          </p:nvSpPr>
          <p:spPr>
            <a:xfrm>
              <a:off x="5556450" y="1661325"/>
              <a:ext cx="184725" cy="768625"/>
            </a:xfrm>
            <a:custGeom>
              <a:avLst/>
              <a:gdLst/>
              <a:ahLst/>
              <a:cxnLst/>
              <a:rect l="l" t="t" r="r" b="b"/>
              <a:pathLst>
                <a:path w="7389" h="30745" extrusionOk="0">
                  <a:moveTo>
                    <a:pt x="3850" y="0"/>
                  </a:moveTo>
                  <a:cubicBezTo>
                    <a:pt x="1116" y="279"/>
                    <a:pt x="0" y="1819"/>
                    <a:pt x="0" y="4140"/>
                  </a:cubicBezTo>
                  <a:lnTo>
                    <a:pt x="0" y="30745"/>
                  </a:lnTo>
                  <a:lnTo>
                    <a:pt x="7388" y="30745"/>
                  </a:lnTo>
                  <a:lnTo>
                    <a:pt x="3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752;p71"/>
            <p:cNvSpPr/>
            <p:nvPr/>
          </p:nvSpPr>
          <p:spPr>
            <a:xfrm>
              <a:off x="5567875" y="1288325"/>
              <a:ext cx="173300" cy="230175"/>
            </a:xfrm>
            <a:custGeom>
              <a:avLst/>
              <a:gdLst/>
              <a:ahLst/>
              <a:cxnLst/>
              <a:rect l="l" t="t" r="r" b="b"/>
              <a:pathLst>
                <a:path w="6932" h="9207" extrusionOk="0">
                  <a:moveTo>
                    <a:pt x="1909" y="0"/>
                  </a:moveTo>
                  <a:cubicBezTo>
                    <a:pt x="838" y="0"/>
                    <a:pt x="1" y="837"/>
                    <a:pt x="1" y="1908"/>
                  </a:cubicBezTo>
                  <a:lnTo>
                    <a:pt x="1" y="7343"/>
                  </a:lnTo>
                  <a:cubicBezTo>
                    <a:pt x="1" y="8370"/>
                    <a:pt x="838" y="9207"/>
                    <a:pt x="1909" y="9207"/>
                  </a:cubicBezTo>
                  <a:lnTo>
                    <a:pt x="5067" y="9207"/>
                  </a:lnTo>
                  <a:cubicBezTo>
                    <a:pt x="6094" y="9207"/>
                    <a:pt x="6931" y="8370"/>
                    <a:pt x="6931" y="7343"/>
                  </a:cubicBezTo>
                  <a:lnTo>
                    <a:pt x="6931" y="1908"/>
                  </a:lnTo>
                  <a:cubicBezTo>
                    <a:pt x="6931" y="837"/>
                    <a:pt x="6094" y="0"/>
                    <a:pt x="50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753;p71"/>
            <p:cNvSpPr/>
            <p:nvPr/>
          </p:nvSpPr>
          <p:spPr>
            <a:xfrm>
              <a:off x="4550700" y="1807800"/>
              <a:ext cx="366325" cy="968375"/>
            </a:xfrm>
            <a:custGeom>
              <a:avLst/>
              <a:gdLst/>
              <a:ahLst/>
              <a:cxnLst/>
              <a:rect l="l" t="t" r="r" b="b"/>
              <a:pathLst>
                <a:path w="14653" h="38735" extrusionOk="0">
                  <a:moveTo>
                    <a:pt x="3538" y="0"/>
                  </a:moveTo>
                  <a:cubicBezTo>
                    <a:pt x="1585" y="0"/>
                    <a:pt x="0" y="1629"/>
                    <a:pt x="0" y="3582"/>
                  </a:cubicBezTo>
                  <a:lnTo>
                    <a:pt x="0" y="35208"/>
                  </a:lnTo>
                  <a:cubicBezTo>
                    <a:pt x="0" y="3716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8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754;p71"/>
            <p:cNvSpPr/>
            <p:nvPr/>
          </p:nvSpPr>
          <p:spPr>
            <a:xfrm>
              <a:off x="5037800" y="1807800"/>
              <a:ext cx="366350" cy="968375"/>
            </a:xfrm>
            <a:custGeom>
              <a:avLst/>
              <a:gdLst/>
              <a:ahLst/>
              <a:cxnLst/>
              <a:rect l="l" t="t" r="r" b="b"/>
              <a:pathLst>
                <a:path w="14654" h="38735" extrusionOk="0">
                  <a:moveTo>
                    <a:pt x="3538" y="0"/>
                  </a:moveTo>
                  <a:cubicBezTo>
                    <a:pt x="1586" y="0"/>
                    <a:pt x="1" y="1629"/>
                    <a:pt x="1" y="3582"/>
                  </a:cubicBezTo>
                  <a:lnTo>
                    <a:pt x="1" y="35208"/>
                  </a:lnTo>
                  <a:cubicBezTo>
                    <a:pt x="1" y="3716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9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755;p71"/>
            <p:cNvSpPr/>
            <p:nvPr/>
          </p:nvSpPr>
          <p:spPr>
            <a:xfrm>
              <a:off x="4550700" y="2969200"/>
              <a:ext cx="366325" cy="968400"/>
            </a:xfrm>
            <a:custGeom>
              <a:avLst/>
              <a:gdLst/>
              <a:ahLst/>
              <a:cxnLst/>
              <a:rect l="l" t="t" r="r" b="b"/>
              <a:pathLst>
                <a:path w="14653" h="38736" extrusionOk="0">
                  <a:moveTo>
                    <a:pt x="3538" y="1"/>
                  </a:moveTo>
                  <a:cubicBezTo>
                    <a:pt x="1585" y="1"/>
                    <a:pt x="0" y="1630"/>
                    <a:pt x="0" y="3583"/>
                  </a:cubicBezTo>
                  <a:lnTo>
                    <a:pt x="0" y="35198"/>
                  </a:lnTo>
                  <a:cubicBezTo>
                    <a:pt x="0" y="3715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8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756;p71"/>
            <p:cNvSpPr/>
            <p:nvPr/>
          </p:nvSpPr>
          <p:spPr>
            <a:xfrm>
              <a:off x="5037800" y="2969200"/>
              <a:ext cx="366350" cy="968400"/>
            </a:xfrm>
            <a:custGeom>
              <a:avLst/>
              <a:gdLst/>
              <a:ahLst/>
              <a:cxnLst/>
              <a:rect l="l" t="t" r="r" b="b"/>
              <a:pathLst>
                <a:path w="14654" h="38736" extrusionOk="0">
                  <a:moveTo>
                    <a:pt x="3538" y="1"/>
                  </a:moveTo>
                  <a:cubicBezTo>
                    <a:pt x="1586" y="1"/>
                    <a:pt x="1" y="1630"/>
                    <a:pt x="1" y="3583"/>
                  </a:cubicBezTo>
                  <a:lnTo>
                    <a:pt x="1" y="35198"/>
                  </a:lnTo>
                  <a:cubicBezTo>
                    <a:pt x="1" y="3715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9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757;p71"/>
            <p:cNvSpPr/>
            <p:nvPr/>
          </p:nvSpPr>
          <p:spPr>
            <a:xfrm>
              <a:off x="239225" y="2961125"/>
              <a:ext cx="209275" cy="277900"/>
            </a:xfrm>
            <a:custGeom>
              <a:avLst/>
              <a:gdLst/>
              <a:ahLst/>
              <a:cxnLst/>
              <a:rect l="l" t="t" r="r" b="b"/>
              <a:pathLst>
                <a:path w="8371" h="11116" extrusionOk="0">
                  <a:moveTo>
                    <a:pt x="2277" y="0"/>
                  </a:moveTo>
                  <a:cubicBezTo>
                    <a:pt x="1027" y="0"/>
                    <a:pt x="1" y="1016"/>
                    <a:pt x="1" y="2277"/>
                  </a:cubicBezTo>
                  <a:lnTo>
                    <a:pt x="1" y="8827"/>
                  </a:lnTo>
                  <a:cubicBezTo>
                    <a:pt x="1" y="10088"/>
                    <a:pt x="1027" y="11115"/>
                    <a:pt x="2277" y="11115"/>
                  </a:cubicBezTo>
                  <a:lnTo>
                    <a:pt x="6094" y="11115"/>
                  </a:lnTo>
                  <a:cubicBezTo>
                    <a:pt x="7355" y="11115"/>
                    <a:pt x="8370" y="10088"/>
                    <a:pt x="8370" y="8827"/>
                  </a:cubicBezTo>
                  <a:lnTo>
                    <a:pt x="8370" y="2277"/>
                  </a:lnTo>
                  <a:cubicBezTo>
                    <a:pt x="8370" y="1016"/>
                    <a:pt x="7355" y="0"/>
                    <a:pt x="6094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758;p71"/>
            <p:cNvSpPr/>
            <p:nvPr/>
          </p:nvSpPr>
          <p:spPr>
            <a:xfrm>
              <a:off x="2545625" y="3799200"/>
              <a:ext cx="1636825" cy="204525"/>
            </a:xfrm>
            <a:custGeom>
              <a:avLst/>
              <a:gdLst/>
              <a:ahLst/>
              <a:cxnLst/>
              <a:rect l="l" t="t" r="r" b="b"/>
              <a:pathLst>
                <a:path w="65473" h="8181" extrusionOk="0">
                  <a:moveTo>
                    <a:pt x="4140" y="0"/>
                  </a:moveTo>
                  <a:cubicBezTo>
                    <a:pt x="1864" y="0"/>
                    <a:pt x="0" y="1864"/>
                    <a:pt x="0" y="4096"/>
                  </a:cubicBezTo>
                  <a:cubicBezTo>
                    <a:pt x="0" y="6372"/>
                    <a:pt x="1864" y="8180"/>
                    <a:pt x="4140" y="8180"/>
                  </a:cubicBezTo>
                  <a:lnTo>
                    <a:pt x="61377" y="8180"/>
                  </a:lnTo>
                  <a:cubicBezTo>
                    <a:pt x="63609" y="8180"/>
                    <a:pt x="65473" y="6372"/>
                    <a:pt x="65473" y="4096"/>
                  </a:cubicBezTo>
                  <a:cubicBezTo>
                    <a:pt x="65473" y="1864"/>
                    <a:pt x="63609" y="0"/>
                    <a:pt x="6137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759;p71"/>
            <p:cNvSpPr/>
            <p:nvPr/>
          </p:nvSpPr>
          <p:spPr>
            <a:xfrm>
              <a:off x="1293525" y="1162775"/>
              <a:ext cx="760250" cy="225450"/>
            </a:xfrm>
            <a:custGeom>
              <a:avLst/>
              <a:gdLst/>
              <a:ahLst/>
              <a:cxnLst/>
              <a:rect l="l" t="t" r="r" b="b"/>
              <a:pathLst>
                <a:path w="30410" h="9018" extrusionOk="0">
                  <a:moveTo>
                    <a:pt x="2098" y="0"/>
                  </a:moveTo>
                  <a:cubicBezTo>
                    <a:pt x="938" y="0"/>
                    <a:pt x="0" y="927"/>
                    <a:pt x="0" y="2087"/>
                  </a:cubicBezTo>
                  <a:lnTo>
                    <a:pt x="0" y="6886"/>
                  </a:lnTo>
                  <a:cubicBezTo>
                    <a:pt x="0" y="8046"/>
                    <a:pt x="938" y="9017"/>
                    <a:pt x="2098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760;p71"/>
            <p:cNvSpPr/>
            <p:nvPr/>
          </p:nvSpPr>
          <p:spPr>
            <a:xfrm>
              <a:off x="3614975" y="1162775"/>
              <a:ext cx="760275" cy="225450"/>
            </a:xfrm>
            <a:custGeom>
              <a:avLst/>
              <a:gdLst/>
              <a:ahLst/>
              <a:cxnLst/>
              <a:rect l="l" t="t" r="r" b="b"/>
              <a:pathLst>
                <a:path w="30411" h="9018" extrusionOk="0">
                  <a:moveTo>
                    <a:pt x="2099" y="0"/>
                  </a:moveTo>
                  <a:cubicBezTo>
                    <a:pt x="938" y="0"/>
                    <a:pt x="1" y="927"/>
                    <a:pt x="1" y="2087"/>
                  </a:cubicBezTo>
                  <a:lnTo>
                    <a:pt x="1" y="6886"/>
                  </a:lnTo>
                  <a:cubicBezTo>
                    <a:pt x="1" y="8046"/>
                    <a:pt x="938" y="9017"/>
                    <a:pt x="2099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761;p71"/>
            <p:cNvSpPr/>
            <p:nvPr/>
          </p:nvSpPr>
          <p:spPr>
            <a:xfrm>
              <a:off x="291675" y="1219675"/>
              <a:ext cx="6992000" cy="2908475"/>
            </a:xfrm>
            <a:custGeom>
              <a:avLst/>
              <a:gdLst/>
              <a:ahLst/>
              <a:cxnLst/>
              <a:rect l="l" t="t" r="r" b="b"/>
              <a:pathLst>
                <a:path w="279680" h="116339" extrusionOk="0">
                  <a:moveTo>
                    <a:pt x="48120" y="23525"/>
                  </a:moveTo>
                  <a:cubicBezTo>
                    <a:pt x="51569" y="23525"/>
                    <a:pt x="54448" y="26371"/>
                    <a:pt x="54448" y="29852"/>
                  </a:cubicBezTo>
                  <a:lnTo>
                    <a:pt x="54448" y="50308"/>
                  </a:lnTo>
                  <a:cubicBezTo>
                    <a:pt x="54448" y="53801"/>
                    <a:pt x="51569" y="56635"/>
                    <a:pt x="48120" y="56635"/>
                  </a:cubicBezTo>
                  <a:lnTo>
                    <a:pt x="15434" y="56635"/>
                  </a:lnTo>
                  <a:cubicBezTo>
                    <a:pt x="11952" y="56635"/>
                    <a:pt x="9107" y="53801"/>
                    <a:pt x="9107" y="50308"/>
                  </a:cubicBezTo>
                  <a:lnTo>
                    <a:pt x="9107" y="29852"/>
                  </a:lnTo>
                  <a:cubicBezTo>
                    <a:pt x="9107" y="26371"/>
                    <a:pt x="11952" y="23525"/>
                    <a:pt x="15434" y="23525"/>
                  </a:cubicBezTo>
                  <a:close/>
                  <a:moveTo>
                    <a:pt x="99499" y="23525"/>
                  </a:moveTo>
                  <a:cubicBezTo>
                    <a:pt x="102947" y="23525"/>
                    <a:pt x="105826" y="26371"/>
                    <a:pt x="105826" y="29852"/>
                  </a:cubicBezTo>
                  <a:lnTo>
                    <a:pt x="105826" y="50308"/>
                  </a:lnTo>
                  <a:cubicBezTo>
                    <a:pt x="105826" y="53801"/>
                    <a:pt x="102947" y="56635"/>
                    <a:pt x="99499" y="56635"/>
                  </a:cubicBezTo>
                  <a:lnTo>
                    <a:pt x="66813" y="56635"/>
                  </a:lnTo>
                  <a:cubicBezTo>
                    <a:pt x="63331" y="56635"/>
                    <a:pt x="60496" y="53801"/>
                    <a:pt x="60496" y="50308"/>
                  </a:cubicBezTo>
                  <a:lnTo>
                    <a:pt x="60496" y="29852"/>
                  </a:lnTo>
                  <a:cubicBezTo>
                    <a:pt x="60496" y="26371"/>
                    <a:pt x="63331" y="23525"/>
                    <a:pt x="66813" y="23525"/>
                  </a:cubicBezTo>
                  <a:close/>
                  <a:moveTo>
                    <a:pt x="150888" y="23525"/>
                  </a:moveTo>
                  <a:cubicBezTo>
                    <a:pt x="154325" y="23525"/>
                    <a:pt x="157204" y="26371"/>
                    <a:pt x="157204" y="29852"/>
                  </a:cubicBezTo>
                  <a:lnTo>
                    <a:pt x="157204" y="50308"/>
                  </a:lnTo>
                  <a:cubicBezTo>
                    <a:pt x="157204" y="53801"/>
                    <a:pt x="154325" y="56635"/>
                    <a:pt x="150888" y="56635"/>
                  </a:cubicBezTo>
                  <a:lnTo>
                    <a:pt x="118191" y="56635"/>
                  </a:lnTo>
                  <a:cubicBezTo>
                    <a:pt x="114709" y="56635"/>
                    <a:pt x="111875" y="53801"/>
                    <a:pt x="111875" y="50308"/>
                  </a:cubicBezTo>
                  <a:lnTo>
                    <a:pt x="111875" y="29852"/>
                  </a:lnTo>
                  <a:cubicBezTo>
                    <a:pt x="111875" y="26371"/>
                    <a:pt x="114709" y="23525"/>
                    <a:pt x="118191" y="23525"/>
                  </a:cubicBezTo>
                  <a:close/>
                  <a:moveTo>
                    <a:pt x="181432" y="23525"/>
                  </a:moveTo>
                  <a:cubicBezTo>
                    <a:pt x="183429" y="23525"/>
                    <a:pt x="185014" y="25154"/>
                    <a:pt x="185014" y="27107"/>
                  </a:cubicBezTo>
                  <a:lnTo>
                    <a:pt x="185014" y="58733"/>
                  </a:lnTo>
                  <a:cubicBezTo>
                    <a:pt x="185014" y="60686"/>
                    <a:pt x="183429" y="62260"/>
                    <a:pt x="181432" y="62260"/>
                  </a:cubicBezTo>
                  <a:lnTo>
                    <a:pt x="173899" y="62260"/>
                  </a:lnTo>
                  <a:cubicBezTo>
                    <a:pt x="171946" y="62260"/>
                    <a:pt x="170361" y="60686"/>
                    <a:pt x="170361" y="58733"/>
                  </a:cubicBezTo>
                  <a:lnTo>
                    <a:pt x="170361" y="27107"/>
                  </a:lnTo>
                  <a:cubicBezTo>
                    <a:pt x="170361" y="25154"/>
                    <a:pt x="171946" y="23525"/>
                    <a:pt x="173899" y="23525"/>
                  </a:cubicBezTo>
                  <a:close/>
                  <a:moveTo>
                    <a:pt x="200916" y="23525"/>
                  </a:moveTo>
                  <a:cubicBezTo>
                    <a:pt x="202914" y="23525"/>
                    <a:pt x="204498" y="25154"/>
                    <a:pt x="204498" y="27107"/>
                  </a:cubicBezTo>
                  <a:lnTo>
                    <a:pt x="204498" y="58733"/>
                  </a:lnTo>
                  <a:cubicBezTo>
                    <a:pt x="204498" y="60686"/>
                    <a:pt x="202914" y="62260"/>
                    <a:pt x="200916" y="62260"/>
                  </a:cubicBezTo>
                  <a:lnTo>
                    <a:pt x="193383" y="62260"/>
                  </a:lnTo>
                  <a:cubicBezTo>
                    <a:pt x="191431" y="62260"/>
                    <a:pt x="189846" y="60686"/>
                    <a:pt x="189846" y="58733"/>
                  </a:cubicBezTo>
                  <a:lnTo>
                    <a:pt x="189846" y="27107"/>
                  </a:lnTo>
                  <a:cubicBezTo>
                    <a:pt x="189846" y="25154"/>
                    <a:pt x="191431" y="23525"/>
                    <a:pt x="193383" y="23525"/>
                  </a:cubicBezTo>
                  <a:close/>
                  <a:moveTo>
                    <a:pt x="181432" y="69982"/>
                  </a:moveTo>
                  <a:cubicBezTo>
                    <a:pt x="183429" y="69982"/>
                    <a:pt x="185014" y="71611"/>
                    <a:pt x="185014" y="73564"/>
                  </a:cubicBezTo>
                  <a:lnTo>
                    <a:pt x="185014" y="105179"/>
                  </a:lnTo>
                  <a:cubicBezTo>
                    <a:pt x="185014" y="107132"/>
                    <a:pt x="183429" y="108716"/>
                    <a:pt x="181432" y="108716"/>
                  </a:cubicBezTo>
                  <a:lnTo>
                    <a:pt x="173899" y="108716"/>
                  </a:lnTo>
                  <a:cubicBezTo>
                    <a:pt x="171946" y="108716"/>
                    <a:pt x="170361" y="107132"/>
                    <a:pt x="170361" y="105179"/>
                  </a:cubicBezTo>
                  <a:lnTo>
                    <a:pt x="170361" y="73564"/>
                  </a:lnTo>
                  <a:cubicBezTo>
                    <a:pt x="170361" y="71611"/>
                    <a:pt x="171946" y="69982"/>
                    <a:pt x="173899" y="69982"/>
                  </a:cubicBezTo>
                  <a:close/>
                  <a:moveTo>
                    <a:pt x="200916" y="69982"/>
                  </a:moveTo>
                  <a:cubicBezTo>
                    <a:pt x="202914" y="69982"/>
                    <a:pt x="204498" y="71611"/>
                    <a:pt x="204498" y="73564"/>
                  </a:cubicBezTo>
                  <a:lnTo>
                    <a:pt x="204498" y="105179"/>
                  </a:lnTo>
                  <a:cubicBezTo>
                    <a:pt x="204498" y="107132"/>
                    <a:pt x="202914" y="108716"/>
                    <a:pt x="200916" y="108716"/>
                  </a:cubicBezTo>
                  <a:lnTo>
                    <a:pt x="193383" y="108716"/>
                  </a:lnTo>
                  <a:cubicBezTo>
                    <a:pt x="191431" y="108716"/>
                    <a:pt x="189846" y="107132"/>
                    <a:pt x="189846" y="105179"/>
                  </a:cubicBezTo>
                  <a:lnTo>
                    <a:pt x="189846" y="73564"/>
                  </a:lnTo>
                  <a:cubicBezTo>
                    <a:pt x="189846" y="71611"/>
                    <a:pt x="191431" y="69982"/>
                    <a:pt x="193383" y="69982"/>
                  </a:cubicBezTo>
                  <a:close/>
                  <a:moveTo>
                    <a:pt x="14129" y="1"/>
                  </a:moveTo>
                  <a:cubicBezTo>
                    <a:pt x="8928" y="1"/>
                    <a:pt x="5112" y="2791"/>
                    <a:pt x="3951" y="6842"/>
                  </a:cubicBezTo>
                  <a:lnTo>
                    <a:pt x="2835" y="15301"/>
                  </a:lnTo>
                  <a:lnTo>
                    <a:pt x="4788" y="15301"/>
                  </a:lnTo>
                  <a:cubicBezTo>
                    <a:pt x="1" y="38222"/>
                    <a:pt x="45" y="71745"/>
                    <a:pt x="1161" y="107600"/>
                  </a:cubicBezTo>
                  <a:lnTo>
                    <a:pt x="28268" y="107600"/>
                  </a:lnTo>
                  <a:cubicBezTo>
                    <a:pt x="28915" y="93272"/>
                    <a:pt x="40777" y="81789"/>
                    <a:pt x="55285" y="81789"/>
                  </a:cubicBezTo>
                  <a:cubicBezTo>
                    <a:pt x="69792" y="81789"/>
                    <a:pt x="81643" y="93272"/>
                    <a:pt x="82302" y="107600"/>
                  </a:cubicBezTo>
                  <a:lnTo>
                    <a:pt x="164090" y="107600"/>
                  </a:lnTo>
                  <a:lnTo>
                    <a:pt x="164224" y="116338"/>
                  </a:lnTo>
                  <a:lnTo>
                    <a:pt x="210591" y="116338"/>
                  </a:lnTo>
                  <a:lnTo>
                    <a:pt x="210591" y="107879"/>
                  </a:lnTo>
                  <a:lnTo>
                    <a:pt x="279680" y="107879"/>
                  </a:lnTo>
                  <a:lnTo>
                    <a:pt x="279680" y="79512"/>
                  </a:lnTo>
                  <a:lnTo>
                    <a:pt x="275685" y="76443"/>
                  </a:lnTo>
                  <a:lnTo>
                    <a:pt x="272750" y="60731"/>
                  </a:lnTo>
                  <a:cubicBezTo>
                    <a:pt x="272750" y="60731"/>
                    <a:pt x="272382" y="57796"/>
                    <a:pt x="269737" y="56312"/>
                  </a:cubicBezTo>
                  <a:cubicBezTo>
                    <a:pt x="258153" y="50453"/>
                    <a:pt x="242017" y="48779"/>
                    <a:pt x="220914" y="48310"/>
                  </a:cubicBezTo>
                  <a:lnTo>
                    <a:pt x="210591" y="48310"/>
                  </a:lnTo>
                  <a:lnTo>
                    <a:pt x="210591" y="21438"/>
                  </a:lnTo>
                  <a:cubicBezTo>
                    <a:pt x="210591" y="19251"/>
                    <a:pt x="212076" y="17945"/>
                    <a:pt x="214441" y="17666"/>
                  </a:cubicBezTo>
                  <a:lnTo>
                    <a:pt x="213794" y="14698"/>
                  </a:lnTo>
                  <a:lnTo>
                    <a:pt x="213794" y="14698"/>
                  </a:lnTo>
                  <a:lnTo>
                    <a:pt x="215557" y="14743"/>
                  </a:lnTo>
                  <a:lnTo>
                    <a:pt x="215557" y="4654"/>
                  </a:lnTo>
                  <a:cubicBezTo>
                    <a:pt x="215613" y="1072"/>
                    <a:pt x="214397" y="1"/>
                    <a:pt x="21068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762;p71"/>
            <p:cNvSpPr/>
            <p:nvPr/>
          </p:nvSpPr>
          <p:spPr>
            <a:xfrm>
              <a:off x="519325" y="1483600"/>
              <a:ext cx="165200" cy="49975"/>
            </a:xfrm>
            <a:custGeom>
              <a:avLst/>
              <a:gdLst/>
              <a:ahLst/>
              <a:cxnLst/>
              <a:rect l="l" t="t" r="r" b="b"/>
              <a:pathLst>
                <a:path w="6608" h="1999" extrusionOk="0">
                  <a:moveTo>
                    <a:pt x="983" y="1"/>
                  </a:moveTo>
                  <a:cubicBezTo>
                    <a:pt x="425" y="1"/>
                    <a:pt x="1" y="469"/>
                    <a:pt x="1" y="1027"/>
                  </a:cubicBezTo>
                  <a:cubicBezTo>
                    <a:pt x="1" y="1585"/>
                    <a:pt x="425" y="1998"/>
                    <a:pt x="983" y="1998"/>
                  </a:cubicBezTo>
                  <a:lnTo>
                    <a:pt x="5581" y="1998"/>
                  </a:lnTo>
                  <a:cubicBezTo>
                    <a:pt x="6138" y="1998"/>
                    <a:pt x="6607" y="1585"/>
                    <a:pt x="6607" y="1027"/>
                  </a:cubicBezTo>
                  <a:cubicBezTo>
                    <a:pt x="6607" y="469"/>
                    <a:pt x="6138" y="1"/>
                    <a:pt x="558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763;p71"/>
            <p:cNvSpPr/>
            <p:nvPr/>
          </p:nvSpPr>
          <p:spPr>
            <a:xfrm>
              <a:off x="4888000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1016" y="1"/>
                  </a:moveTo>
                  <a:cubicBezTo>
                    <a:pt x="458" y="1"/>
                    <a:pt x="0" y="469"/>
                    <a:pt x="0" y="1027"/>
                  </a:cubicBezTo>
                  <a:cubicBezTo>
                    <a:pt x="0" y="1585"/>
                    <a:pt x="458" y="1998"/>
                    <a:pt x="1016" y="1998"/>
                  </a:cubicBezTo>
                  <a:lnTo>
                    <a:pt x="5625" y="1998"/>
                  </a:lnTo>
                  <a:cubicBezTo>
                    <a:pt x="6183" y="1998"/>
                    <a:pt x="6596" y="1585"/>
                    <a:pt x="6596" y="1027"/>
                  </a:cubicBezTo>
                  <a:cubicBezTo>
                    <a:pt x="6596" y="469"/>
                    <a:pt x="6183" y="1"/>
                    <a:pt x="562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764;p71"/>
            <p:cNvSpPr/>
            <p:nvPr/>
          </p:nvSpPr>
          <p:spPr>
            <a:xfrm>
              <a:off x="2920025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971" y="1"/>
                  </a:moveTo>
                  <a:cubicBezTo>
                    <a:pt x="413" y="1"/>
                    <a:pt x="0" y="469"/>
                    <a:pt x="0" y="1027"/>
                  </a:cubicBezTo>
                  <a:cubicBezTo>
                    <a:pt x="0" y="1585"/>
                    <a:pt x="413" y="1998"/>
                    <a:pt x="971" y="1998"/>
                  </a:cubicBezTo>
                  <a:lnTo>
                    <a:pt x="5580" y="1998"/>
                  </a:lnTo>
                  <a:cubicBezTo>
                    <a:pt x="6138" y="1998"/>
                    <a:pt x="6595" y="1585"/>
                    <a:pt x="6595" y="1027"/>
                  </a:cubicBezTo>
                  <a:cubicBezTo>
                    <a:pt x="6595" y="469"/>
                    <a:pt x="6138" y="1"/>
                    <a:pt x="558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765;p71"/>
            <p:cNvSpPr/>
            <p:nvPr/>
          </p:nvSpPr>
          <p:spPr>
            <a:xfrm>
              <a:off x="282179" y="3608650"/>
              <a:ext cx="387275" cy="350975"/>
            </a:xfrm>
            <a:custGeom>
              <a:avLst/>
              <a:gdLst/>
              <a:ahLst/>
              <a:cxnLst/>
              <a:rect l="l" t="t" r="r" b="b"/>
              <a:pathLst>
                <a:path w="15491" h="14039" extrusionOk="0">
                  <a:moveTo>
                    <a:pt x="2043" y="0"/>
                  </a:moveTo>
                  <a:cubicBezTo>
                    <a:pt x="927" y="0"/>
                    <a:pt x="1" y="927"/>
                    <a:pt x="1" y="2043"/>
                  </a:cubicBezTo>
                  <a:lnTo>
                    <a:pt x="1" y="11997"/>
                  </a:lnTo>
                  <a:cubicBezTo>
                    <a:pt x="1" y="13113"/>
                    <a:pt x="927" y="14039"/>
                    <a:pt x="2043" y="14039"/>
                  </a:cubicBezTo>
                  <a:lnTo>
                    <a:pt x="15490" y="14039"/>
                  </a:lnTo>
                  <a:lnTo>
                    <a:pt x="1549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766;p71"/>
            <p:cNvSpPr/>
            <p:nvPr/>
          </p:nvSpPr>
          <p:spPr>
            <a:xfrm>
              <a:off x="7190750" y="3608650"/>
              <a:ext cx="187225" cy="350975"/>
            </a:xfrm>
            <a:custGeom>
              <a:avLst/>
              <a:gdLst/>
              <a:ahLst/>
              <a:cxnLst/>
              <a:rect l="l" t="t" r="r" b="b"/>
              <a:pathLst>
                <a:path w="7489" h="14039" extrusionOk="0">
                  <a:moveTo>
                    <a:pt x="1" y="0"/>
                  </a:moveTo>
                  <a:lnTo>
                    <a:pt x="1" y="14039"/>
                  </a:lnTo>
                  <a:lnTo>
                    <a:pt x="5435" y="14039"/>
                  </a:lnTo>
                  <a:cubicBezTo>
                    <a:pt x="6551" y="14039"/>
                    <a:pt x="7489" y="13113"/>
                    <a:pt x="7489" y="11997"/>
                  </a:cubicBezTo>
                  <a:lnTo>
                    <a:pt x="7489" y="2043"/>
                  </a:lnTo>
                  <a:cubicBezTo>
                    <a:pt x="7489" y="927"/>
                    <a:pt x="6551" y="0"/>
                    <a:pt x="543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767;p71"/>
            <p:cNvSpPr/>
            <p:nvPr/>
          </p:nvSpPr>
          <p:spPr>
            <a:xfrm>
              <a:off x="7220875" y="3269125"/>
              <a:ext cx="94325" cy="272025"/>
            </a:xfrm>
            <a:custGeom>
              <a:avLst/>
              <a:gdLst/>
              <a:ahLst/>
              <a:cxnLst/>
              <a:rect l="l" t="t" r="r" b="b"/>
              <a:pathLst>
                <a:path w="3773" h="10881" extrusionOk="0">
                  <a:moveTo>
                    <a:pt x="1117" y="0"/>
                  </a:moveTo>
                  <a:cubicBezTo>
                    <a:pt x="514" y="0"/>
                    <a:pt x="1" y="514"/>
                    <a:pt x="1" y="1116"/>
                  </a:cubicBezTo>
                  <a:lnTo>
                    <a:pt x="1" y="9809"/>
                  </a:lnTo>
                  <a:cubicBezTo>
                    <a:pt x="1" y="10412"/>
                    <a:pt x="514" y="10881"/>
                    <a:pt x="1117" y="10881"/>
                  </a:cubicBezTo>
                  <a:lnTo>
                    <a:pt x="2657" y="10881"/>
                  </a:lnTo>
                  <a:cubicBezTo>
                    <a:pt x="3260" y="10881"/>
                    <a:pt x="3773" y="10412"/>
                    <a:pt x="3773" y="9809"/>
                  </a:cubicBezTo>
                  <a:lnTo>
                    <a:pt x="3773" y="1116"/>
                  </a:lnTo>
                  <a:cubicBezTo>
                    <a:pt x="3773" y="514"/>
                    <a:pt x="3260" y="0"/>
                    <a:pt x="265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768;p71"/>
            <p:cNvSpPr/>
            <p:nvPr/>
          </p:nvSpPr>
          <p:spPr>
            <a:xfrm>
              <a:off x="5741150" y="391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625" cap="flat" cmpd="sng">
              <a:solidFill>
                <a:srgbClr val="22123A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769;p71"/>
            <p:cNvSpPr/>
            <p:nvPr/>
          </p:nvSpPr>
          <p:spPr>
            <a:xfrm>
              <a:off x="2353679" y="3327150"/>
              <a:ext cx="1870350" cy="33775"/>
            </a:xfrm>
            <a:custGeom>
              <a:avLst/>
              <a:gdLst/>
              <a:ahLst/>
              <a:cxnLst/>
              <a:rect l="l" t="t" r="r" b="b"/>
              <a:pathLst>
                <a:path w="74814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74813" y="1351"/>
                  </a:lnTo>
                  <a:lnTo>
                    <a:pt x="74813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770;p71"/>
            <p:cNvSpPr/>
            <p:nvPr/>
          </p:nvSpPr>
          <p:spPr>
            <a:xfrm>
              <a:off x="521554" y="3327150"/>
              <a:ext cx="488250" cy="33775"/>
            </a:xfrm>
            <a:custGeom>
              <a:avLst/>
              <a:gdLst/>
              <a:ahLst/>
              <a:cxnLst/>
              <a:rect l="l" t="t" r="r" b="b"/>
              <a:pathLst>
                <a:path w="19530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9530" y="1351"/>
                  </a:lnTo>
                  <a:lnTo>
                    <a:pt x="1953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771;p71"/>
            <p:cNvSpPr/>
            <p:nvPr/>
          </p:nvSpPr>
          <p:spPr>
            <a:xfrm>
              <a:off x="521554" y="2908675"/>
              <a:ext cx="3702475" cy="34900"/>
            </a:xfrm>
            <a:custGeom>
              <a:avLst/>
              <a:gdLst/>
              <a:ahLst/>
              <a:cxnLst/>
              <a:rect l="l" t="t" r="r" b="b"/>
              <a:pathLst>
                <a:path w="148099" h="1396" extrusionOk="0">
                  <a:moveTo>
                    <a:pt x="1" y="0"/>
                  </a:moveTo>
                  <a:lnTo>
                    <a:pt x="1" y="1395"/>
                  </a:lnTo>
                  <a:lnTo>
                    <a:pt x="148098" y="1395"/>
                  </a:lnTo>
                  <a:lnTo>
                    <a:pt x="14809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772;p71"/>
            <p:cNvSpPr/>
            <p:nvPr/>
          </p:nvSpPr>
          <p:spPr>
            <a:xfrm>
              <a:off x="4376329" y="1739425"/>
              <a:ext cx="39650" cy="170775"/>
            </a:xfrm>
            <a:custGeom>
              <a:avLst/>
              <a:gdLst/>
              <a:ahLst/>
              <a:cxnLst/>
              <a:rect l="l" t="t" r="r" b="b"/>
              <a:pathLst>
                <a:path w="1586" h="6831" extrusionOk="0">
                  <a:moveTo>
                    <a:pt x="793" y="1"/>
                  </a:moveTo>
                  <a:cubicBezTo>
                    <a:pt x="369" y="1"/>
                    <a:pt x="1" y="325"/>
                    <a:pt x="1" y="782"/>
                  </a:cubicBezTo>
                  <a:lnTo>
                    <a:pt x="1" y="6038"/>
                  </a:lnTo>
                  <a:cubicBezTo>
                    <a:pt x="1" y="6507"/>
                    <a:pt x="369" y="6831"/>
                    <a:pt x="793" y="6831"/>
                  </a:cubicBezTo>
                  <a:cubicBezTo>
                    <a:pt x="1206" y="6831"/>
                    <a:pt x="1585" y="6507"/>
                    <a:pt x="1585" y="6038"/>
                  </a:cubicBezTo>
                  <a:lnTo>
                    <a:pt x="1585" y="782"/>
                  </a:lnTo>
                  <a:cubicBezTo>
                    <a:pt x="1585" y="325"/>
                    <a:pt x="1206" y="1"/>
                    <a:pt x="7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773;p71"/>
            <p:cNvSpPr/>
            <p:nvPr/>
          </p:nvSpPr>
          <p:spPr>
            <a:xfrm>
              <a:off x="4376329" y="2642525"/>
              <a:ext cx="39650" cy="172150"/>
            </a:xfrm>
            <a:custGeom>
              <a:avLst/>
              <a:gdLst/>
              <a:ahLst/>
              <a:cxnLst/>
              <a:rect l="l" t="t" r="r" b="b"/>
              <a:pathLst>
                <a:path w="1586" h="6886" extrusionOk="0">
                  <a:moveTo>
                    <a:pt x="793" y="0"/>
                  </a:moveTo>
                  <a:cubicBezTo>
                    <a:pt x="369" y="0"/>
                    <a:pt x="1" y="368"/>
                    <a:pt x="1" y="792"/>
                  </a:cubicBezTo>
                  <a:lnTo>
                    <a:pt x="1" y="6093"/>
                  </a:lnTo>
                  <a:cubicBezTo>
                    <a:pt x="1" y="6506"/>
                    <a:pt x="369" y="6886"/>
                    <a:pt x="793" y="6886"/>
                  </a:cubicBezTo>
                  <a:cubicBezTo>
                    <a:pt x="1206" y="6886"/>
                    <a:pt x="1585" y="6506"/>
                    <a:pt x="1585" y="6093"/>
                  </a:cubicBezTo>
                  <a:lnTo>
                    <a:pt x="1585" y="792"/>
                  </a:lnTo>
                  <a:cubicBezTo>
                    <a:pt x="1585" y="368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774;p71"/>
            <p:cNvSpPr/>
            <p:nvPr/>
          </p:nvSpPr>
          <p:spPr>
            <a:xfrm>
              <a:off x="4376329" y="3545875"/>
              <a:ext cx="39650" cy="171875"/>
            </a:xfrm>
            <a:custGeom>
              <a:avLst/>
              <a:gdLst/>
              <a:ahLst/>
              <a:cxnLst/>
              <a:rect l="l" t="t" r="r" b="b"/>
              <a:pathLst>
                <a:path w="1586" h="6875" extrusionOk="0">
                  <a:moveTo>
                    <a:pt x="793" y="0"/>
                  </a:moveTo>
                  <a:cubicBezTo>
                    <a:pt x="369" y="0"/>
                    <a:pt x="1" y="369"/>
                    <a:pt x="1" y="782"/>
                  </a:cubicBezTo>
                  <a:lnTo>
                    <a:pt x="1" y="6082"/>
                  </a:lnTo>
                  <a:cubicBezTo>
                    <a:pt x="1" y="6506"/>
                    <a:pt x="369" y="6875"/>
                    <a:pt x="793" y="6875"/>
                  </a:cubicBezTo>
                  <a:cubicBezTo>
                    <a:pt x="1206" y="6875"/>
                    <a:pt x="1585" y="6506"/>
                    <a:pt x="1585" y="6082"/>
                  </a:cubicBezTo>
                  <a:lnTo>
                    <a:pt x="1585" y="782"/>
                  </a:lnTo>
                  <a:cubicBezTo>
                    <a:pt x="1585" y="369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775;p71"/>
            <p:cNvSpPr/>
            <p:nvPr/>
          </p:nvSpPr>
          <p:spPr>
            <a:xfrm>
              <a:off x="5832925" y="1721850"/>
              <a:ext cx="77850" cy="387275"/>
            </a:xfrm>
            <a:custGeom>
              <a:avLst/>
              <a:gdLst/>
              <a:ahLst/>
              <a:cxnLst/>
              <a:rect l="l" t="t" r="r" b="b"/>
              <a:pathLst>
                <a:path w="3114" h="15491" extrusionOk="0">
                  <a:moveTo>
                    <a:pt x="0" y="1"/>
                  </a:moveTo>
                  <a:lnTo>
                    <a:pt x="0" y="15490"/>
                  </a:lnTo>
                  <a:cubicBezTo>
                    <a:pt x="1719" y="15345"/>
                    <a:pt x="3114" y="13906"/>
                    <a:pt x="3114" y="12087"/>
                  </a:cubicBezTo>
                  <a:lnTo>
                    <a:pt x="3114" y="3393"/>
                  </a:lnTo>
                  <a:cubicBezTo>
                    <a:pt x="3114" y="1630"/>
                    <a:pt x="1719" y="146"/>
                    <a:pt x="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776;p71"/>
            <p:cNvSpPr/>
            <p:nvPr/>
          </p:nvSpPr>
          <p:spPr>
            <a:xfrm>
              <a:off x="5556450" y="1774300"/>
              <a:ext cx="308025" cy="8125"/>
            </a:xfrm>
            <a:custGeom>
              <a:avLst/>
              <a:gdLst/>
              <a:ahLst/>
              <a:cxnLst/>
              <a:rect l="l" t="t" r="r" b="b"/>
              <a:pathLst>
                <a:path w="12321" h="325" extrusionOk="0">
                  <a:moveTo>
                    <a:pt x="0" y="1"/>
                  </a:moveTo>
                  <a:lnTo>
                    <a:pt x="0" y="325"/>
                  </a:lnTo>
                  <a:lnTo>
                    <a:pt x="12321" y="325"/>
                  </a:lnTo>
                  <a:lnTo>
                    <a:pt x="12321" y="1"/>
                  </a:lnTo>
                  <a:close/>
                </a:path>
              </a:pathLst>
            </a:custGeom>
            <a:solidFill>
              <a:srgbClr val="BC7BFB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777;p71"/>
            <p:cNvSpPr/>
            <p:nvPr/>
          </p:nvSpPr>
          <p:spPr>
            <a:xfrm>
              <a:off x="5789950" y="1762600"/>
              <a:ext cx="74525" cy="29025"/>
            </a:xfrm>
            <a:custGeom>
              <a:avLst/>
              <a:gdLst/>
              <a:ahLst/>
              <a:cxnLst/>
              <a:rect l="l" t="t" r="r" b="b"/>
              <a:pathLst>
                <a:path w="2981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2981" y="116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778;p71"/>
            <p:cNvSpPr/>
            <p:nvPr/>
          </p:nvSpPr>
          <p:spPr>
            <a:xfrm>
              <a:off x="7117375" y="2857625"/>
              <a:ext cx="50250" cy="145375"/>
            </a:xfrm>
            <a:custGeom>
              <a:avLst/>
              <a:gdLst/>
              <a:ahLst/>
              <a:cxnLst/>
              <a:rect l="l" t="t" r="r" b="b"/>
              <a:pathLst>
                <a:path w="2010" h="5815" extrusionOk="0">
                  <a:moveTo>
                    <a:pt x="983" y="0"/>
                  </a:moveTo>
                  <a:cubicBezTo>
                    <a:pt x="470" y="0"/>
                    <a:pt x="1" y="469"/>
                    <a:pt x="1" y="1027"/>
                  </a:cubicBezTo>
                  <a:lnTo>
                    <a:pt x="1" y="4787"/>
                  </a:lnTo>
                  <a:cubicBezTo>
                    <a:pt x="1" y="5345"/>
                    <a:pt x="470" y="5814"/>
                    <a:pt x="983" y="5814"/>
                  </a:cubicBezTo>
                  <a:cubicBezTo>
                    <a:pt x="1541" y="5814"/>
                    <a:pt x="2010" y="5345"/>
                    <a:pt x="2010" y="4787"/>
                  </a:cubicBezTo>
                  <a:lnTo>
                    <a:pt x="2010" y="1027"/>
                  </a:lnTo>
                  <a:cubicBezTo>
                    <a:pt x="2010" y="469"/>
                    <a:pt x="1541" y="0"/>
                    <a:pt x="9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779;p71"/>
            <p:cNvSpPr/>
            <p:nvPr/>
          </p:nvSpPr>
          <p:spPr>
            <a:xfrm>
              <a:off x="286925" y="3343600"/>
              <a:ext cx="45500" cy="113850"/>
            </a:xfrm>
            <a:custGeom>
              <a:avLst/>
              <a:gdLst/>
              <a:ahLst/>
              <a:cxnLst/>
              <a:rect l="l" t="t" r="r" b="b"/>
              <a:pathLst>
                <a:path w="1820" h="4554" extrusionOk="0">
                  <a:moveTo>
                    <a:pt x="927" y="1"/>
                  </a:moveTo>
                  <a:cubicBezTo>
                    <a:pt x="425" y="1"/>
                    <a:pt x="1" y="414"/>
                    <a:pt x="1" y="927"/>
                  </a:cubicBezTo>
                  <a:lnTo>
                    <a:pt x="1" y="3628"/>
                  </a:lnTo>
                  <a:cubicBezTo>
                    <a:pt x="1" y="4130"/>
                    <a:pt x="425" y="4554"/>
                    <a:pt x="927" y="4554"/>
                  </a:cubicBezTo>
                  <a:cubicBezTo>
                    <a:pt x="1396" y="4554"/>
                    <a:pt x="1820" y="4130"/>
                    <a:pt x="1820" y="3628"/>
                  </a:cubicBezTo>
                  <a:lnTo>
                    <a:pt x="1820" y="927"/>
                  </a:lnTo>
                  <a:cubicBezTo>
                    <a:pt x="1820" y="414"/>
                    <a:pt x="1396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780;p71"/>
            <p:cNvSpPr/>
            <p:nvPr/>
          </p:nvSpPr>
          <p:spPr>
            <a:xfrm>
              <a:off x="5879504" y="3346258"/>
              <a:ext cx="1194925" cy="1194925"/>
            </a:xfrm>
            <a:custGeom>
              <a:avLst/>
              <a:gdLst/>
              <a:ahLst/>
              <a:cxnLst/>
              <a:rect l="l" t="t" r="r" b="b"/>
              <a:pathLst>
                <a:path w="47797" h="47797" extrusionOk="0">
                  <a:moveTo>
                    <a:pt x="23893" y="1"/>
                  </a:moveTo>
                  <a:cubicBezTo>
                    <a:pt x="10692" y="1"/>
                    <a:pt x="1" y="10692"/>
                    <a:pt x="1" y="23893"/>
                  </a:cubicBezTo>
                  <a:cubicBezTo>
                    <a:pt x="1" y="37106"/>
                    <a:pt x="10692" y="47797"/>
                    <a:pt x="23893" y="47797"/>
                  </a:cubicBezTo>
                  <a:cubicBezTo>
                    <a:pt x="37106" y="47797"/>
                    <a:pt x="47797" y="37106"/>
                    <a:pt x="47797" y="23893"/>
                  </a:cubicBezTo>
                  <a:cubicBezTo>
                    <a:pt x="47797" y="10692"/>
                    <a:pt x="37106" y="1"/>
                    <a:pt x="238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781;p71"/>
            <p:cNvSpPr/>
            <p:nvPr/>
          </p:nvSpPr>
          <p:spPr>
            <a:xfrm>
              <a:off x="6126975" y="3595958"/>
              <a:ext cx="695275" cy="696375"/>
            </a:xfrm>
            <a:custGeom>
              <a:avLst/>
              <a:gdLst/>
              <a:ahLst/>
              <a:cxnLst/>
              <a:rect l="l" t="t" r="r" b="b"/>
              <a:pathLst>
                <a:path w="27811" h="27855" extrusionOk="0">
                  <a:moveTo>
                    <a:pt x="13905" y="1"/>
                  </a:moveTo>
                  <a:cubicBezTo>
                    <a:pt x="6239" y="1"/>
                    <a:pt x="1" y="6239"/>
                    <a:pt x="1" y="13905"/>
                  </a:cubicBezTo>
                  <a:cubicBezTo>
                    <a:pt x="1" y="21628"/>
                    <a:pt x="6239" y="27855"/>
                    <a:pt x="13905" y="27855"/>
                  </a:cubicBezTo>
                  <a:cubicBezTo>
                    <a:pt x="21583" y="27855"/>
                    <a:pt x="27810" y="21628"/>
                    <a:pt x="27810" y="13905"/>
                  </a:cubicBezTo>
                  <a:cubicBezTo>
                    <a:pt x="27810" y="6239"/>
                    <a:pt x="21583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782;p71"/>
            <p:cNvSpPr/>
            <p:nvPr/>
          </p:nvSpPr>
          <p:spPr>
            <a:xfrm>
              <a:off x="6411825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1" y="0"/>
                  </a:moveTo>
                  <a:cubicBezTo>
                    <a:pt x="1116" y="0"/>
                    <a:pt x="0" y="1161"/>
                    <a:pt x="0" y="2511"/>
                  </a:cubicBezTo>
                  <a:cubicBezTo>
                    <a:pt x="0" y="3906"/>
                    <a:pt x="1116" y="5022"/>
                    <a:pt x="2511" y="5022"/>
                  </a:cubicBezTo>
                  <a:cubicBezTo>
                    <a:pt x="3906" y="5022"/>
                    <a:pt x="5022" y="3906"/>
                    <a:pt x="5022" y="2511"/>
                  </a:cubicBezTo>
                  <a:cubicBezTo>
                    <a:pt x="5022" y="1161"/>
                    <a:pt x="3906" y="0"/>
                    <a:pt x="2511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783;p71"/>
            <p:cNvSpPr/>
            <p:nvPr/>
          </p:nvSpPr>
          <p:spPr>
            <a:xfrm>
              <a:off x="644195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5" y="324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03"/>
                    <a:pt x="0" y="1396"/>
                  </a:cubicBezTo>
                  <a:cubicBezTo>
                    <a:pt x="0" y="2188"/>
                    <a:pt x="603" y="2791"/>
                    <a:pt x="1395" y="2791"/>
                  </a:cubicBezTo>
                  <a:cubicBezTo>
                    <a:pt x="2188" y="2791"/>
                    <a:pt x="2790" y="2188"/>
                    <a:pt x="2790" y="1396"/>
                  </a:cubicBezTo>
                  <a:cubicBezTo>
                    <a:pt x="2790" y="603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784;p71"/>
            <p:cNvSpPr/>
            <p:nvPr/>
          </p:nvSpPr>
          <p:spPr>
            <a:xfrm>
              <a:off x="6439725" y="4153933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5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5" y="335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14"/>
                    <a:pt x="0" y="1395"/>
                  </a:cubicBezTo>
                  <a:cubicBezTo>
                    <a:pt x="0" y="2143"/>
                    <a:pt x="603" y="2790"/>
                    <a:pt x="1395" y="2790"/>
                  </a:cubicBezTo>
                  <a:cubicBezTo>
                    <a:pt x="2188" y="2790"/>
                    <a:pt x="2790" y="2143"/>
                    <a:pt x="2790" y="1395"/>
                  </a:cubicBezTo>
                  <a:cubicBezTo>
                    <a:pt x="2790" y="614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785;p71"/>
            <p:cNvSpPr/>
            <p:nvPr/>
          </p:nvSpPr>
          <p:spPr>
            <a:xfrm>
              <a:off x="6686054" y="3908708"/>
              <a:ext cx="70900" cy="69775"/>
            </a:xfrm>
            <a:custGeom>
              <a:avLst/>
              <a:gdLst/>
              <a:ahLst/>
              <a:cxnLst/>
              <a:rect l="l" t="t" r="r" b="b"/>
              <a:pathLst>
                <a:path w="2836" h="2791" extrusionOk="0">
                  <a:moveTo>
                    <a:pt x="1396" y="380"/>
                  </a:moveTo>
                  <a:cubicBezTo>
                    <a:pt x="1999" y="380"/>
                    <a:pt x="2467" y="837"/>
                    <a:pt x="2467" y="1395"/>
                  </a:cubicBezTo>
                  <a:cubicBezTo>
                    <a:pt x="2467" y="1998"/>
                    <a:pt x="1999" y="2467"/>
                    <a:pt x="1396" y="2467"/>
                  </a:cubicBezTo>
                  <a:cubicBezTo>
                    <a:pt x="838" y="2467"/>
                    <a:pt x="380" y="1998"/>
                    <a:pt x="380" y="1395"/>
                  </a:cubicBezTo>
                  <a:cubicBezTo>
                    <a:pt x="380" y="837"/>
                    <a:pt x="838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59" y="0"/>
                    <a:pt x="1" y="659"/>
                    <a:pt x="1" y="1395"/>
                  </a:cubicBezTo>
                  <a:cubicBezTo>
                    <a:pt x="1" y="2188"/>
                    <a:pt x="659" y="2790"/>
                    <a:pt x="1396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786;p71"/>
            <p:cNvSpPr/>
            <p:nvPr/>
          </p:nvSpPr>
          <p:spPr>
            <a:xfrm>
              <a:off x="6195600" y="3908708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80"/>
                  </a:moveTo>
                  <a:cubicBezTo>
                    <a:pt x="1954" y="380"/>
                    <a:pt x="2422" y="837"/>
                    <a:pt x="2422" y="1395"/>
                  </a:cubicBezTo>
                  <a:cubicBezTo>
                    <a:pt x="2422" y="1998"/>
                    <a:pt x="1954" y="2467"/>
                    <a:pt x="1396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03" y="0"/>
                    <a:pt x="1" y="659"/>
                    <a:pt x="1" y="1395"/>
                  </a:cubicBezTo>
                  <a:cubicBezTo>
                    <a:pt x="1" y="2188"/>
                    <a:pt x="603" y="2790"/>
                    <a:pt x="1396" y="2790"/>
                  </a:cubicBezTo>
                  <a:cubicBezTo>
                    <a:pt x="2143" y="2790"/>
                    <a:pt x="2791" y="2188"/>
                    <a:pt x="2791" y="1395"/>
                  </a:cubicBezTo>
                  <a:cubicBezTo>
                    <a:pt x="2791" y="659"/>
                    <a:pt x="2143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787;p71"/>
            <p:cNvSpPr/>
            <p:nvPr/>
          </p:nvSpPr>
          <p:spPr>
            <a:xfrm>
              <a:off x="6615204" y="3736433"/>
              <a:ext cx="73400" cy="70175"/>
            </a:xfrm>
            <a:custGeom>
              <a:avLst/>
              <a:gdLst/>
              <a:ahLst/>
              <a:cxnLst/>
              <a:rect l="l" t="t" r="r" b="b"/>
              <a:pathLst>
                <a:path w="2936" h="2807" extrusionOk="0">
                  <a:moveTo>
                    <a:pt x="1395" y="341"/>
                  </a:moveTo>
                  <a:cubicBezTo>
                    <a:pt x="1674" y="341"/>
                    <a:pt x="1909" y="430"/>
                    <a:pt x="2143" y="620"/>
                  </a:cubicBezTo>
                  <a:cubicBezTo>
                    <a:pt x="2556" y="1033"/>
                    <a:pt x="2556" y="1736"/>
                    <a:pt x="2143" y="2149"/>
                  </a:cubicBezTo>
                  <a:cubicBezTo>
                    <a:pt x="1931" y="2361"/>
                    <a:pt x="1663" y="2467"/>
                    <a:pt x="1395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7" y="430"/>
                    <a:pt x="1116" y="341"/>
                    <a:pt x="1395" y="341"/>
                  </a:cubicBezTo>
                  <a:close/>
                  <a:moveTo>
                    <a:pt x="1373" y="0"/>
                  </a:moveTo>
                  <a:cubicBezTo>
                    <a:pt x="1010" y="0"/>
                    <a:pt x="648" y="129"/>
                    <a:pt x="369" y="385"/>
                  </a:cubicBezTo>
                  <a:cubicBezTo>
                    <a:pt x="146" y="664"/>
                    <a:pt x="0" y="1033"/>
                    <a:pt x="0" y="1412"/>
                  </a:cubicBezTo>
                  <a:cubicBezTo>
                    <a:pt x="0" y="1780"/>
                    <a:pt x="146" y="2104"/>
                    <a:pt x="369" y="2383"/>
                  </a:cubicBezTo>
                  <a:cubicBezTo>
                    <a:pt x="648" y="2662"/>
                    <a:pt x="1027" y="2807"/>
                    <a:pt x="1395" y="2807"/>
                  </a:cubicBezTo>
                  <a:cubicBezTo>
                    <a:pt x="1764" y="2807"/>
                    <a:pt x="2098" y="2662"/>
                    <a:pt x="2377" y="2383"/>
                  </a:cubicBezTo>
                  <a:cubicBezTo>
                    <a:pt x="2935" y="1825"/>
                    <a:pt x="2935" y="943"/>
                    <a:pt x="2377" y="385"/>
                  </a:cubicBezTo>
                  <a:cubicBezTo>
                    <a:pt x="2098" y="129"/>
                    <a:pt x="1736" y="0"/>
                    <a:pt x="137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788;p71"/>
            <p:cNvSpPr/>
            <p:nvPr/>
          </p:nvSpPr>
          <p:spPr>
            <a:xfrm>
              <a:off x="6263125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29" y="319"/>
                  </a:moveTo>
                  <a:cubicBezTo>
                    <a:pt x="1808" y="319"/>
                    <a:pt x="2087" y="464"/>
                    <a:pt x="2277" y="643"/>
                  </a:cubicBezTo>
                  <a:cubicBezTo>
                    <a:pt x="2701" y="1067"/>
                    <a:pt x="2701" y="1714"/>
                    <a:pt x="2277" y="2138"/>
                  </a:cubicBezTo>
                  <a:cubicBezTo>
                    <a:pt x="2093" y="2344"/>
                    <a:pt x="1825" y="2448"/>
                    <a:pt x="1552" y="2448"/>
                  </a:cubicBezTo>
                  <a:cubicBezTo>
                    <a:pt x="1278" y="2448"/>
                    <a:pt x="999" y="2344"/>
                    <a:pt x="793" y="2138"/>
                  </a:cubicBezTo>
                  <a:cubicBezTo>
                    <a:pt x="369" y="1714"/>
                    <a:pt x="369" y="1067"/>
                    <a:pt x="793" y="643"/>
                  </a:cubicBezTo>
                  <a:cubicBezTo>
                    <a:pt x="1027" y="464"/>
                    <a:pt x="1250" y="319"/>
                    <a:pt x="1529" y="319"/>
                  </a:cubicBezTo>
                  <a:close/>
                  <a:moveTo>
                    <a:pt x="1557" y="1"/>
                  </a:moveTo>
                  <a:cubicBezTo>
                    <a:pt x="1197" y="1"/>
                    <a:pt x="837" y="140"/>
                    <a:pt x="558" y="419"/>
                  </a:cubicBezTo>
                  <a:cubicBezTo>
                    <a:pt x="0" y="977"/>
                    <a:pt x="0" y="1859"/>
                    <a:pt x="558" y="2372"/>
                  </a:cubicBezTo>
                  <a:cubicBezTo>
                    <a:pt x="837" y="2651"/>
                    <a:pt x="1206" y="2785"/>
                    <a:pt x="1529" y="2785"/>
                  </a:cubicBezTo>
                  <a:cubicBezTo>
                    <a:pt x="1909" y="2785"/>
                    <a:pt x="2277" y="2651"/>
                    <a:pt x="2556" y="2372"/>
                  </a:cubicBezTo>
                  <a:cubicBezTo>
                    <a:pt x="3069" y="1859"/>
                    <a:pt x="3069" y="977"/>
                    <a:pt x="2556" y="419"/>
                  </a:cubicBezTo>
                  <a:cubicBezTo>
                    <a:pt x="2277" y="140"/>
                    <a:pt x="1917" y="1"/>
                    <a:pt x="155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789;p71"/>
            <p:cNvSpPr/>
            <p:nvPr/>
          </p:nvSpPr>
          <p:spPr>
            <a:xfrm>
              <a:off x="6615204" y="4082083"/>
              <a:ext cx="73400" cy="69650"/>
            </a:xfrm>
            <a:custGeom>
              <a:avLst/>
              <a:gdLst/>
              <a:ahLst/>
              <a:cxnLst/>
              <a:rect l="l" t="t" r="r" b="b"/>
              <a:pathLst>
                <a:path w="2936" h="2786" extrusionOk="0">
                  <a:moveTo>
                    <a:pt x="1395" y="319"/>
                  </a:moveTo>
                  <a:cubicBezTo>
                    <a:pt x="1674" y="319"/>
                    <a:pt x="1909" y="464"/>
                    <a:pt x="2143" y="643"/>
                  </a:cubicBezTo>
                  <a:cubicBezTo>
                    <a:pt x="2556" y="1067"/>
                    <a:pt x="2556" y="1714"/>
                    <a:pt x="2143" y="2138"/>
                  </a:cubicBezTo>
                  <a:cubicBezTo>
                    <a:pt x="1931" y="2344"/>
                    <a:pt x="1663" y="2448"/>
                    <a:pt x="1395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7" y="464"/>
                    <a:pt x="1116" y="319"/>
                    <a:pt x="1395" y="319"/>
                  </a:cubicBezTo>
                  <a:close/>
                  <a:moveTo>
                    <a:pt x="1373" y="1"/>
                  </a:moveTo>
                  <a:cubicBezTo>
                    <a:pt x="1010" y="1"/>
                    <a:pt x="648" y="140"/>
                    <a:pt x="369" y="419"/>
                  </a:cubicBezTo>
                  <a:cubicBezTo>
                    <a:pt x="146" y="643"/>
                    <a:pt x="0" y="1022"/>
                    <a:pt x="0" y="1390"/>
                  </a:cubicBezTo>
                  <a:cubicBezTo>
                    <a:pt x="0" y="1759"/>
                    <a:pt x="146" y="2138"/>
                    <a:pt x="369" y="2372"/>
                  </a:cubicBezTo>
                  <a:cubicBezTo>
                    <a:pt x="648" y="2651"/>
                    <a:pt x="1027" y="2785"/>
                    <a:pt x="1395" y="2785"/>
                  </a:cubicBezTo>
                  <a:cubicBezTo>
                    <a:pt x="1764" y="2785"/>
                    <a:pt x="2098" y="2651"/>
                    <a:pt x="2377" y="2372"/>
                  </a:cubicBezTo>
                  <a:cubicBezTo>
                    <a:pt x="2935" y="1859"/>
                    <a:pt x="2935" y="977"/>
                    <a:pt x="2377" y="419"/>
                  </a:cubicBezTo>
                  <a:cubicBezTo>
                    <a:pt x="2098" y="140"/>
                    <a:pt x="1736" y="1"/>
                    <a:pt x="137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790;p71"/>
            <p:cNvSpPr/>
            <p:nvPr/>
          </p:nvSpPr>
          <p:spPr>
            <a:xfrm>
              <a:off x="626535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52" y="335"/>
                  </a:moveTo>
                  <a:cubicBezTo>
                    <a:pt x="1825" y="335"/>
                    <a:pt x="2093" y="430"/>
                    <a:pt x="2277" y="620"/>
                  </a:cubicBezTo>
                  <a:cubicBezTo>
                    <a:pt x="2701" y="1033"/>
                    <a:pt x="2701" y="1736"/>
                    <a:pt x="2277" y="2149"/>
                  </a:cubicBezTo>
                  <a:cubicBezTo>
                    <a:pt x="2093" y="2361"/>
                    <a:pt x="1825" y="2467"/>
                    <a:pt x="1552" y="2467"/>
                  </a:cubicBezTo>
                  <a:cubicBezTo>
                    <a:pt x="1278" y="2467"/>
                    <a:pt x="999" y="2361"/>
                    <a:pt x="793" y="2149"/>
                  </a:cubicBezTo>
                  <a:cubicBezTo>
                    <a:pt x="369" y="1736"/>
                    <a:pt x="369" y="1033"/>
                    <a:pt x="793" y="620"/>
                  </a:cubicBezTo>
                  <a:cubicBezTo>
                    <a:pt x="999" y="430"/>
                    <a:pt x="1278" y="335"/>
                    <a:pt x="1552" y="335"/>
                  </a:cubicBezTo>
                  <a:close/>
                  <a:moveTo>
                    <a:pt x="1557" y="0"/>
                  </a:moveTo>
                  <a:cubicBezTo>
                    <a:pt x="1197" y="0"/>
                    <a:pt x="837" y="129"/>
                    <a:pt x="558" y="385"/>
                  </a:cubicBezTo>
                  <a:cubicBezTo>
                    <a:pt x="0" y="943"/>
                    <a:pt x="0" y="1825"/>
                    <a:pt x="558" y="2383"/>
                  </a:cubicBezTo>
                  <a:cubicBezTo>
                    <a:pt x="837" y="2662"/>
                    <a:pt x="1206" y="2807"/>
                    <a:pt x="1529" y="2807"/>
                  </a:cubicBezTo>
                  <a:cubicBezTo>
                    <a:pt x="1909" y="2807"/>
                    <a:pt x="2277" y="2662"/>
                    <a:pt x="2556" y="2383"/>
                  </a:cubicBezTo>
                  <a:cubicBezTo>
                    <a:pt x="3069" y="1825"/>
                    <a:pt x="3069" y="943"/>
                    <a:pt x="2556" y="385"/>
                  </a:cubicBezTo>
                  <a:cubicBezTo>
                    <a:pt x="2277" y="129"/>
                    <a:pt x="1917" y="0"/>
                    <a:pt x="155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791;p71"/>
            <p:cNvSpPr/>
            <p:nvPr/>
          </p:nvSpPr>
          <p:spPr>
            <a:xfrm>
              <a:off x="1085404" y="3343600"/>
              <a:ext cx="1195200" cy="1194925"/>
            </a:xfrm>
            <a:custGeom>
              <a:avLst/>
              <a:gdLst/>
              <a:ahLst/>
              <a:cxnLst/>
              <a:rect l="l" t="t" r="r" b="b"/>
              <a:pathLst>
                <a:path w="47808" h="47797" extrusionOk="0">
                  <a:moveTo>
                    <a:pt x="23904" y="1"/>
                  </a:moveTo>
                  <a:cubicBezTo>
                    <a:pt x="10702" y="1"/>
                    <a:pt x="0" y="10692"/>
                    <a:pt x="0" y="23893"/>
                  </a:cubicBezTo>
                  <a:cubicBezTo>
                    <a:pt x="0" y="37106"/>
                    <a:pt x="10702" y="47797"/>
                    <a:pt x="23904" y="47797"/>
                  </a:cubicBezTo>
                  <a:cubicBezTo>
                    <a:pt x="37105" y="47797"/>
                    <a:pt x="47807" y="37106"/>
                    <a:pt x="47807" y="23893"/>
                  </a:cubicBezTo>
                  <a:cubicBezTo>
                    <a:pt x="47807" y="10692"/>
                    <a:pt x="37105" y="1"/>
                    <a:pt x="2390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792;p71"/>
            <p:cNvSpPr/>
            <p:nvPr/>
          </p:nvSpPr>
          <p:spPr>
            <a:xfrm>
              <a:off x="1333150" y="3593300"/>
              <a:ext cx="695250" cy="696375"/>
            </a:xfrm>
            <a:custGeom>
              <a:avLst/>
              <a:gdLst/>
              <a:ahLst/>
              <a:cxnLst/>
              <a:rect l="l" t="t" r="r" b="b"/>
              <a:pathLst>
                <a:path w="27810" h="27855" extrusionOk="0">
                  <a:moveTo>
                    <a:pt x="13905" y="1"/>
                  </a:moveTo>
                  <a:cubicBezTo>
                    <a:pt x="6227" y="1"/>
                    <a:pt x="0" y="6239"/>
                    <a:pt x="0" y="13905"/>
                  </a:cubicBezTo>
                  <a:cubicBezTo>
                    <a:pt x="0" y="21628"/>
                    <a:pt x="6227" y="27855"/>
                    <a:pt x="13905" y="27855"/>
                  </a:cubicBezTo>
                  <a:cubicBezTo>
                    <a:pt x="21571" y="27855"/>
                    <a:pt x="27809" y="21628"/>
                    <a:pt x="27809" y="13905"/>
                  </a:cubicBezTo>
                  <a:cubicBezTo>
                    <a:pt x="27809" y="6239"/>
                    <a:pt x="21571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793;p71"/>
            <p:cNvSpPr/>
            <p:nvPr/>
          </p:nvSpPr>
          <p:spPr>
            <a:xfrm>
              <a:off x="1620204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2" y="0"/>
                  </a:moveTo>
                  <a:cubicBezTo>
                    <a:pt x="1117" y="0"/>
                    <a:pt x="1" y="1161"/>
                    <a:pt x="1" y="2511"/>
                  </a:cubicBezTo>
                  <a:cubicBezTo>
                    <a:pt x="1" y="3906"/>
                    <a:pt x="1117" y="5022"/>
                    <a:pt x="2512" y="5022"/>
                  </a:cubicBezTo>
                  <a:cubicBezTo>
                    <a:pt x="3907" y="5022"/>
                    <a:pt x="5023" y="3906"/>
                    <a:pt x="5023" y="2511"/>
                  </a:cubicBezTo>
                  <a:cubicBezTo>
                    <a:pt x="5023" y="1161"/>
                    <a:pt x="3907" y="0"/>
                    <a:pt x="251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794;p71"/>
            <p:cNvSpPr/>
            <p:nvPr/>
          </p:nvSpPr>
          <p:spPr>
            <a:xfrm>
              <a:off x="164810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6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6" y="324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03"/>
                    <a:pt x="1" y="1396"/>
                  </a:cubicBezTo>
                  <a:cubicBezTo>
                    <a:pt x="1" y="2188"/>
                    <a:pt x="603" y="2791"/>
                    <a:pt x="1396" y="2791"/>
                  </a:cubicBezTo>
                  <a:cubicBezTo>
                    <a:pt x="2188" y="2791"/>
                    <a:pt x="2791" y="2188"/>
                    <a:pt x="2791" y="1396"/>
                  </a:cubicBezTo>
                  <a:cubicBezTo>
                    <a:pt x="2791" y="603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795;p71"/>
            <p:cNvSpPr/>
            <p:nvPr/>
          </p:nvSpPr>
          <p:spPr>
            <a:xfrm>
              <a:off x="1648104" y="415127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6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6" y="335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14"/>
                    <a:pt x="1" y="1395"/>
                  </a:cubicBezTo>
                  <a:cubicBezTo>
                    <a:pt x="1" y="2143"/>
                    <a:pt x="603" y="2790"/>
                    <a:pt x="1396" y="2790"/>
                  </a:cubicBezTo>
                  <a:cubicBezTo>
                    <a:pt x="2188" y="2790"/>
                    <a:pt x="2791" y="2143"/>
                    <a:pt x="2791" y="1395"/>
                  </a:cubicBezTo>
                  <a:cubicBezTo>
                    <a:pt x="2791" y="614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796;p71"/>
            <p:cNvSpPr/>
            <p:nvPr/>
          </p:nvSpPr>
          <p:spPr>
            <a:xfrm>
              <a:off x="1892229" y="3906050"/>
              <a:ext cx="70875" cy="69775"/>
            </a:xfrm>
            <a:custGeom>
              <a:avLst/>
              <a:gdLst/>
              <a:ahLst/>
              <a:cxnLst/>
              <a:rect l="l" t="t" r="r" b="b"/>
              <a:pathLst>
                <a:path w="2835" h="2791" extrusionOk="0">
                  <a:moveTo>
                    <a:pt x="1395" y="380"/>
                  </a:moveTo>
                  <a:cubicBezTo>
                    <a:pt x="1998" y="380"/>
                    <a:pt x="2467" y="837"/>
                    <a:pt x="2467" y="1395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837" y="2467"/>
                    <a:pt x="369" y="1998"/>
                    <a:pt x="369" y="1395"/>
                  </a:cubicBezTo>
                  <a:cubicBezTo>
                    <a:pt x="369" y="837"/>
                    <a:pt x="837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48" y="0"/>
                    <a:pt x="0" y="659"/>
                    <a:pt x="0" y="1395"/>
                  </a:cubicBezTo>
                  <a:cubicBezTo>
                    <a:pt x="0" y="2188"/>
                    <a:pt x="648" y="2790"/>
                    <a:pt x="1395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797;p71"/>
            <p:cNvSpPr/>
            <p:nvPr/>
          </p:nvSpPr>
          <p:spPr>
            <a:xfrm>
              <a:off x="1404004" y="3906050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80"/>
                  </a:moveTo>
                  <a:cubicBezTo>
                    <a:pt x="1953" y="380"/>
                    <a:pt x="2422" y="837"/>
                    <a:pt x="2422" y="1395"/>
                  </a:cubicBezTo>
                  <a:cubicBezTo>
                    <a:pt x="2422" y="1998"/>
                    <a:pt x="1953" y="2467"/>
                    <a:pt x="1395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03" y="0"/>
                    <a:pt x="0" y="659"/>
                    <a:pt x="0" y="1395"/>
                  </a:cubicBezTo>
                  <a:cubicBezTo>
                    <a:pt x="0" y="2188"/>
                    <a:pt x="603" y="2790"/>
                    <a:pt x="1395" y="2790"/>
                  </a:cubicBezTo>
                  <a:cubicBezTo>
                    <a:pt x="2143" y="2790"/>
                    <a:pt x="2790" y="2188"/>
                    <a:pt x="2790" y="1395"/>
                  </a:cubicBezTo>
                  <a:cubicBezTo>
                    <a:pt x="2790" y="659"/>
                    <a:pt x="2143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798;p71"/>
            <p:cNvSpPr/>
            <p:nvPr/>
          </p:nvSpPr>
          <p:spPr>
            <a:xfrm>
              <a:off x="1821354" y="3733775"/>
              <a:ext cx="73125" cy="70175"/>
            </a:xfrm>
            <a:custGeom>
              <a:avLst/>
              <a:gdLst/>
              <a:ahLst/>
              <a:cxnLst/>
              <a:rect l="l" t="t" r="r" b="b"/>
              <a:pathLst>
                <a:path w="2925" h="2807" extrusionOk="0">
                  <a:moveTo>
                    <a:pt x="1396" y="341"/>
                  </a:moveTo>
                  <a:cubicBezTo>
                    <a:pt x="1675" y="341"/>
                    <a:pt x="1909" y="430"/>
                    <a:pt x="2132" y="620"/>
                  </a:cubicBezTo>
                  <a:cubicBezTo>
                    <a:pt x="2556" y="1033"/>
                    <a:pt x="2556" y="1736"/>
                    <a:pt x="2132" y="2149"/>
                  </a:cubicBezTo>
                  <a:cubicBezTo>
                    <a:pt x="1926" y="2361"/>
                    <a:pt x="1661" y="2467"/>
                    <a:pt x="1394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8" y="430"/>
                    <a:pt x="1117" y="341"/>
                    <a:pt x="1396" y="341"/>
                  </a:cubicBezTo>
                  <a:close/>
                  <a:moveTo>
                    <a:pt x="1368" y="0"/>
                  </a:moveTo>
                  <a:cubicBezTo>
                    <a:pt x="1008" y="0"/>
                    <a:pt x="648" y="129"/>
                    <a:pt x="369" y="385"/>
                  </a:cubicBezTo>
                  <a:cubicBezTo>
                    <a:pt x="135" y="664"/>
                    <a:pt x="1" y="1033"/>
                    <a:pt x="1" y="1412"/>
                  </a:cubicBezTo>
                  <a:cubicBezTo>
                    <a:pt x="1" y="1780"/>
                    <a:pt x="135" y="2104"/>
                    <a:pt x="369" y="2383"/>
                  </a:cubicBezTo>
                  <a:cubicBezTo>
                    <a:pt x="648" y="2662"/>
                    <a:pt x="1016" y="2807"/>
                    <a:pt x="1396" y="2807"/>
                  </a:cubicBezTo>
                  <a:cubicBezTo>
                    <a:pt x="1764" y="2807"/>
                    <a:pt x="2088" y="2662"/>
                    <a:pt x="2367" y="2383"/>
                  </a:cubicBezTo>
                  <a:cubicBezTo>
                    <a:pt x="2925" y="1825"/>
                    <a:pt x="2925" y="943"/>
                    <a:pt x="2367" y="385"/>
                  </a:cubicBezTo>
                  <a:cubicBezTo>
                    <a:pt x="2088" y="129"/>
                    <a:pt x="1728" y="0"/>
                    <a:pt x="136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799;p71"/>
            <p:cNvSpPr/>
            <p:nvPr/>
          </p:nvSpPr>
          <p:spPr>
            <a:xfrm>
              <a:off x="1471504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30" y="319"/>
                  </a:moveTo>
                  <a:cubicBezTo>
                    <a:pt x="1809" y="319"/>
                    <a:pt x="2088" y="464"/>
                    <a:pt x="2277" y="643"/>
                  </a:cubicBezTo>
                  <a:cubicBezTo>
                    <a:pt x="2690" y="1067"/>
                    <a:pt x="2690" y="1714"/>
                    <a:pt x="2277" y="2138"/>
                  </a:cubicBezTo>
                  <a:cubicBezTo>
                    <a:pt x="2088" y="2344"/>
                    <a:pt x="1820" y="2448"/>
                    <a:pt x="1546" y="2448"/>
                  </a:cubicBezTo>
                  <a:cubicBezTo>
                    <a:pt x="1273" y="2448"/>
                    <a:pt x="994" y="2344"/>
                    <a:pt x="782" y="2138"/>
                  </a:cubicBezTo>
                  <a:cubicBezTo>
                    <a:pt x="369" y="1714"/>
                    <a:pt x="369" y="1067"/>
                    <a:pt x="782" y="643"/>
                  </a:cubicBezTo>
                  <a:cubicBezTo>
                    <a:pt x="1016" y="464"/>
                    <a:pt x="1251" y="319"/>
                    <a:pt x="1530" y="319"/>
                  </a:cubicBezTo>
                  <a:close/>
                  <a:moveTo>
                    <a:pt x="1558" y="1"/>
                  </a:moveTo>
                  <a:cubicBezTo>
                    <a:pt x="1198" y="1"/>
                    <a:pt x="838" y="140"/>
                    <a:pt x="559" y="419"/>
                  </a:cubicBezTo>
                  <a:cubicBezTo>
                    <a:pt x="1" y="977"/>
                    <a:pt x="1" y="1859"/>
                    <a:pt x="559" y="2372"/>
                  </a:cubicBezTo>
                  <a:cubicBezTo>
                    <a:pt x="838" y="2651"/>
                    <a:pt x="1206" y="2785"/>
                    <a:pt x="1530" y="2785"/>
                  </a:cubicBezTo>
                  <a:cubicBezTo>
                    <a:pt x="1898" y="2785"/>
                    <a:pt x="2277" y="2651"/>
                    <a:pt x="2556" y="2372"/>
                  </a:cubicBezTo>
                  <a:cubicBezTo>
                    <a:pt x="3070" y="1859"/>
                    <a:pt x="3070" y="977"/>
                    <a:pt x="2556" y="419"/>
                  </a:cubicBezTo>
                  <a:cubicBezTo>
                    <a:pt x="2277" y="140"/>
                    <a:pt x="1917" y="1"/>
                    <a:pt x="155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800;p71"/>
            <p:cNvSpPr/>
            <p:nvPr/>
          </p:nvSpPr>
          <p:spPr>
            <a:xfrm>
              <a:off x="1821354" y="4079425"/>
              <a:ext cx="73125" cy="69650"/>
            </a:xfrm>
            <a:custGeom>
              <a:avLst/>
              <a:gdLst/>
              <a:ahLst/>
              <a:cxnLst/>
              <a:rect l="l" t="t" r="r" b="b"/>
              <a:pathLst>
                <a:path w="2925" h="2786" extrusionOk="0">
                  <a:moveTo>
                    <a:pt x="1396" y="319"/>
                  </a:moveTo>
                  <a:cubicBezTo>
                    <a:pt x="1675" y="319"/>
                    <a:pt x="1909" y="464"/>
                    <a:pt x="2132" y="643"/>
                  </a:cubicBezTo>
                  <a:cubicBezTo>
                    <a:pt x="2556" y="1067"/>
                    <a:pt x="2556" y="1714"/>
                    <a:pt x="2132" y="2138"/>
                  </a:cubicBezTo>
                  <a:cubicBezTo>
                    <a:pt x="1926" y="2344"/>
                    <a:pt x="1661" y="2448"/>
                    <a:pt x="1394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8" y="464"/>
                    <a:pt x="1117" y="319"/>
                    <a:pt x="1396" y="319"/>
                  </a:cubicBezTo>
                  <a:close/>
                  <a:moveTo>
                    <a:pt x="1368" y="1"/>
                  </a:moveTo>
                  <a:cubicBezTo>
                    <a:pt x="1008" y="1"/>
                    <a:pt x="648" y="140"/>
                    <a:pt x="369" y="419"/>
                  </a:cubicBezTo>
                  <a:cubicBezTo>
                    <a:pt x="135" y="643"/>
                    <a:pt x="1" y="1022"/>
                    <a:pt x="1" y="1390"/>
                  </a:cubicBezTo>
                  <a:cubicBezTo>
                    <a:pt x="1" y="1759"/>
                    <a:pt x="135" y="2138"/>
                    <a:pt x="369" y="2372"/>
                  </a:cubicBezTo>
                  <a:cubicBezTo>
                    <a:pt x="648" y="2651"/>
                    <a:pt x="1016" y="2785"/>
                    <a:pt x="1396" y="2785"/>
                  </a:cubicBezTo>
                  <a:cubicBezTo>
                    <a:pt x="1764" y="2785"/>
                    <a:pt x="2088" y="2651"/>
                    <a:pt x="2367" y="2372"/>
                  </a:cubicBezTo>
                  <a:cubicBezTo>
                    <a:pt x="2925" y="1859"/>
                    <a:pt x="2925" y="977"/>
                    <a:pt x="2367" y="419"/>
                  </a:cubicBezTo>
                  <a:cubicBezTo>
                    <a:pt x="2088" y="140"/>
                    <a:pt x="1728" y="1"/>
                    <a:pt x="13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801;p71"/>
            <p:cNvSpPr/>
            <p:nvPr/>
          </p:nvSpPr>
          <p:spPr>
            <a:xfrm>
              <a:off x="147150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46" y="335"/>
                  </a:moveTo>
                  <a:cubicBezTo>
                    <a:pt x="1820" y="335"/>
                    <a:pt x="2088" y="430"/>
                    <a:pt x="2277" y="620"/>
                  </a:cubicBezTo>
                  <a:cubicBezTo>
                    <a:pt x="2690" y="1033"/>
                    <a:pt x="2690" y="1736"/>
                    <a:pt x="2277" y="2149"/>
                  </a:cubicBezTo>
                  <a:cubicBezTo>
                    <a:pt x="2088" y="2361"/>
                    <a:pt x="1820" y="2467"/>
                    <a:pt x="1546" y="2467"/>
                  </a:cubicBezTo>
                  <a:cubicBezTo>
                    <a:pt x="1273" y="2467"/>
                    <a:pt x="994" y="2361"/>
                    <a:pt x="782" y="2149"/>
                  </a:cubicBezTo>
                  <a:cubicBezTo>
                    <a:pt x="369" y="1736"/>
                    <a:pt x="369" y="1033"/>
                    <a:pt x="782" y="620"/>
                  </a:cubicBezTo>
                  <a:cubicBezTo>
                    <a:pt x="994" y="430"/>
                    <a:pt x="1273" y="335"/>
                    <a:pt x="1546" y="335"/>
                  </a:cubicBezTo>
                  <a:close/>
                  <a:moveTo>
                    <a:pt x="1558" y="0"/>
                  </a:moveTo>
                  <a:cubicBezTo>
                    <a:pt x="1198" y="0"/>
                    <a:pt x="838" y="129"/>
                    <a:pt x="559" y="385"/>
                  </a:cubicBezTo>
                  <a:cubicBezTo>
                    <a:pt x="1" y="943"/>
                    <a:pt x="1" y="1825"/>
                    <a:pt x="559" y="2383"/>
                  </a:cubicBezTo>
                  <a:cubicBezTo>
                    <a:pt x="838" y="2662"/>
                    <a:pt x="1206" y="2807"/>
                    <a:pt x="1530" y="2807"/>
                  </a:cubicBezTo>
                  <a:cubicBezTo>
                    <a:pt x="1898" y="2807"/>
                    <a:pt x="2277" y="2662"/>
                    <a:pt x="2556" y="2383"/>
                  </a:cubicBezTo>
                  <a:cubicBezTo>
                    <a:pt x="3070" y="1825"/>
                    <a:pt x="3070" y="943"/>
                    <a:pt x="2556" y="385"/>
                  </a:cubicBezTo>
                  <a:cubicBezTo>
                    <a:pt x="2277" y="129"/>
                    <a:pt x="1917" y="0"/>
                    <a:pt x="15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0" y="140516"/>
            <a:ext cx="9143999" cy="96909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424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76583" y="-1754660"/>
              <a:ext cx="11348267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kumimoji="0" lang="en-US" sz="27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 </a:t>
                </a:r>
                <a:r>
                  <a:rPr lang="vi-VN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5</a:t>
                </a:r>
                <a:r>
                  <a:rPr lang="en-US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lang="vi-VN" sz="2700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Viết phân số thích hợp vào vạch ở giữa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trên tia số.</a:t>
                </a:r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Rectangle 433"/>
          <p:cNvSpPr/>
          <p:nvPr/>
        </p:nvSpPr>
        <p:spPr>
          <a:xfrm>
            <a:off x="8165007" y="1954067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-44057" y="1953870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41541" y="1476816"/>
            <a:ext cx="609600" cy="954107"/>
            <a:chOff x="5441541" y="1476816"/>
            <a:chExt cx="609600" cy="954107"/>
          </a:xfrm>
        </p:grpSpPr>
        <p:sp>
          <p:nvSpPr>
            <p:cNvPr id="437" name="Text Box 23"/>
            <p:cNvSpPr txBox="1">
              <a:spLocks noChangeArrowheads="1"/>
            </p:cNvSpPr>
            <p:nvPr/>
          </p:nvSpPr>
          <p:spPr bwMode="auto">
            <a:xfrm>
              <a:off x="5441541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lang="en-US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8" name="Line 24"/>
            <p:cNvSpPr>
              <a:spLocks noChangeShapeType="1"/>
            </p:cNvSpPr>
            <p:nvPr/>
          </p:nvSpPr>
          <p:spPr bwMode="auto">
            <a:xfrm>
              <a:off x="5466941" y="1973723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42" y="1476816"/>
            <a:ext cx="609600" cy="954107"/>
            <a:chOff x="2660642" y="1476816"/>
            <a:chExt cx="609600" cy="954107"/>
          </a:xfrm>
        </p:grpSpPr>
        <p:sp>
          <p:nvSpPr>
            <p:cNvPr id="436" name="Text Box 23"/>
            <p:cNvSpPr txBox="1">
              <a:spLocks noChangeArrowheads="1"/>
            </p:cNvSpPr>
            <p:nvPr/>
          </p:nvSpPr>
          <p:spPr bwMode="auto">
            <a:xfrm>
              <a:off x="2660642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lang="en-US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9" name="Line 24"/>
            <p:cNvSpPr>
              <a:spLocks noChangeShapeType="1"/>
            </p:cNvSpPr>
            <p:nvPr/>
          </p:nvSpPr>
          <p:spPr bwMode="auto">
            <a:xfrm>
              <a:off x="2711442" y="1953869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2643" y="2383638"/>
            <a:ext cx="8886257" cy="541086"/>
            <a:chOff x="222643" y="2383638"/>
            <a:chExt cx="8886257" cy="541086"/>
          </a:xfrm>
        </p:grpSpPr>
        <p:grpSp>
          <p:nvGrpSpPr>
            <p:cNvPr id="426" name="Group 45"/>
            <p:cNvGrpSpPr>
              <a:grpSpLocks/>
            </p:cNvGrpSpPr>
            <p:nvPr/>
          </p:nvGrpSpPr>
          <p:grpSpPr bwMode="auto">
            <a:xfrm>
              <a:off x="222643" y="2383638"/>
              <a:ext cx="8886257" cy="533400"/>
              <a:chOff x="480" y="2620"/>
              <a:chExt cx="4748" cy="336"/>
            </a:xfrm>
          </p:grpSpPr>
          <p:sp>
            <p:nvSpPr>
              <p:cNvPr id="427" name="Line 28"/>
              <p:cNvSpPr>
                <a:spLocks noChangeShapeType="1"/>
              </p:cNvSpPr>
              <p:nvPr/>
            </p:nvSpPr>
            <p:spPr bwMode="auto">
              <a:xfrm>
                <a:off x="480" y="2812"/>
                <a:ext cx="4748" cy="2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Line 29"/>
              <p:cNvSpPr>
                <a:spLocks noChangeShapeType="1"/>
              </p:cNvSpPr>
              <p:nvPr/>
            </p:nvSpPr>
            <p:spPr bwMode="auto">
              <a:xfrm>
                <a:off x="480" y="262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Line 30"/>
              <p:cNvSpPr>
                <a:spLocks noChangeShapeType="1"/>
              </p:cNvSpPr>
              <p:nvPr/>
            </p:nvSpPr>
            <p:spPr bwMode="auto">
              <a:xfrm>
                <a:off x="1946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Line 31"/>
              <p:cNvSpPr>
                <a:spLocks noChangeShapeType="1"/>
              </p:cNvSpPr>
              <p:nvPr/>
            </p:nvSpPr>
            <p:spPr bwMode="auto">
              <a:xfrm>
                <a:off x="1213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1" name="Line 32"/>
              <p:cNvSpPr>
                <a:spLocks noChangeShapeType="1"/>
              </p:cNvSpPr>
              <p:nvPr/>
            </p:nvSpPr>
            <p:spPr bwMode="auto">
              <a:xfrm>
                <a:off x="2679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2" name="Line 33"/>
              <p:cNvSpPr>
                <a:spLocks noChangeShapeType="1"/>
              </p:cNvSpPr>
              <p:nvPr/>
            </p:nvSpPr>
            <p:spPr bwMode="auto">
              <a:xfrm>
                <a:off x="3411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3" name="Line 35"/>
              <p:cNvSpPr>
                <a:spLocks noChangeShapeType="1"/>
              </p:cNvSpPr>
              <p:nvPr/>
            </p:nvSpPr>
            <p:spPr bwMode="auto">
              <a:xfrm>
                <a:off x="4185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0" name="Line 35"/>
            <p:cNvSpPr>
              <a:spLocks noChangeShapeType="1"/>
            </p:cNvSpPr>
            <p:nvPr/>
          </p:nvSpPr>
          <p:spPr bwMode="auto">
            <a:xfrm>
              <a:off x="8459060" y="2467524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1" name="Text Box 23"/>
          <p:cNvSpPr txBox="1">
            <a:spLocks noChangeArrowheads="1"/>
          </p:cNvSpPr>
          <p:nvPr/>
        </p:nvSpPr>
        <p:spPr bwMode="auto">
          <a:xfrm>
            <a:off x="4054151" y="1462980"/>
            <a:ext cx="60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sz="2800" b="1" kern="1200" dirty="0">
              <a:solidFill>
                <a:schemeClr val="bg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2" name="Line 24"/>
          <p:cNvSpPr>
            <a:spLocks noChangeShapeType="1"/>
          </p:cNvSpPr>
          <p:nvPr/>
        </p:nvSpPr>
        <p:spPr bwMode="auto">
          <a:xfrm>
            <a:off x="4104951" y="1940033"/>
            <a:ext cx="5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43" name="Picture 4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0" y="4484285"/>
            <a:ext cx="1511939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/>
      <p:bldP spid="435" grpId="0"/>
      <p:bldP spid="441" grpId="0"/>
      <p:bldP spid="4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2434755" y="86048"/>
            <a:ext cx="4274491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2551993" y="150624"/>
            <a:ext cx="404001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Đánh giá mục tiêu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/>
              <a:t>04</a:t>
            </a:r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</a:p>
        </p:txBody>
      </p:sp>
      <p:pic>
        <p:nvPicPr>
          <p:cNvPr id="71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78" y="7187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04" y="1620344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07" y="2587037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73" y="3907630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61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p74"/>
          <p:cNvSpPr/>
          <p:nvPr/>
        </p:nvSpPr>
        <p:spPr>
          <a:xfrm>
            <a:off x="679857" y="787299"/>
            <a:ext cx="6740100" cy="2078502"/>
          </a:xfrm>
          <a:prstGeom prst="roundRect">
            <a:avLst>
              <a:gd name="adj" fmla="val 457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3" name="Google Shape;5893;p74"/>
          <p:cNvGrpSpPr/>
          <p:nvPr/>
        </p:nvGrpSpPr>
        <p:grpSpPr>
          <a:xfrm>
            <a:off x="713206" y="153022"/>
            <a:ext cx="6686055" cy="2841292"/>
            <a:chOff x="530725" y="372752"/>
            <a:chExt cx="6686055" cy="2841292"/>
          </a:xfrm>
        </p:grpSpPr>
        <p:sp>
          <p:nvSpPr>
            <p:cNvPr id="5894" name="Google Shape;5894;p74"/>
            <p:cNvSpPr/>
            <p:nvPr/>
          </p:nvSpPr>
          <p:spPr>
            <a:xfrm>
              <a:off x="6852025" y="10273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4"/>
            <p:cNvSpPr/>
            <p:nvPr/>
          </p:nvSpPr>
          <p:spPr>
            <a:xfrm>
              <a:off x="6347225" y="37275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4"/>
            <p:cNvSpPr/>
            <p:nvPr/>
          </p:nvSpPr>
          <p:spPr>
            <a:xfrm>
              <a:off x="530725" y="13600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4"/>
            <p:cNvSpPr/>
            <p:nvPr/>
          </p:nvSpPr>
          <p:spPr>
            <a:xfrm>
              <a:off x="3685048" y="288134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8" name="Google Shape;5898;p74"/>
          <p:cNvGrpSpPr/>
          <p:nvPr/>
        </p:nvGrpSpPr>
        <p:grpSpPr>
          <a:xfrm>
            <a:off x="6469645" y="1927023"/>
            <a:ext cx="1353941" cy="2677502"/>
            <a:chOff x="9297845" y="1927023"/>
            <a:chExt cx="1353941" cy="2677502"/>
          </a:xfrm>
        </p:grpSpPr>
        <p:sp>
          <p:nvSpPr>
            <p:cNvPr id="5899" name="Google Shape;5899;p74"/>
            <p:cNvSpPr/>
            <p:nvPr/>
          </p:nvSpPr>
          <p:spPr>
            <a:xfrm flipH="1">
              <a:off x="10199452" y="4266603"/>
              <a:ext cx="165803" cy="281903"/>
            </a:xfrm>
            <a:custGeom>
              <a:avLst/>
              <a:gdLst/>
              <a:ahLst/>
              <a:cxnLst/>
              <a:rect l="l" t="t" r="r" b="b"/>
              <a:pathLst>
                <a:path w="2652" h="4509" extrusionOk="0">
                  <a:moveTo>
                    <a:pt x="2418" y="0"/>
                  </a:moveTo>
                  <a:lnTo>
                    <a:pt x="0" y="234"/>
                  </a:lnTo>
                  <a:lnTo>
                    <a:pt x="122" y="3613"/>
                  </a:lnTo>
                  <a:lnTo>
                    <a:pt x="588" y="4434"/>
                  </a:lnTo>
                  <a:lnTo>
                    <a:pt x="2334" y="4509"/>
                  </a:lnTo>
                  <a:lnTo>
                    <a:pt x="2651" y="3687"/>
                  </a:lnTo>
                  <a:cubicBezTo>
                    <a:pt x="2371" y="3575"/>
                    <a:pt x="2418" y="0"/>
                    <a:pt x="241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4"/>
            <p:cNvSpPr/>
            <p:nvPr/>
          </p:nvSpPr>
          <p:spPr>
            <a:xfrm flipH="1">
              <a:off x="10022083" y="4482424"/>
              <a:ext cx="340859" cy="122102"/>
            </a:xfrm>
            <a:custGeom>
              <a:avLst/>
              <a:gdLst/>
              <a:ahLst/>
              <a:cxnLst/>
              <a:rect l="l" t="t" r="r" b="b"/>
              <a:pathLst>
                <a:path w="5452" h="1953" extrusionOk="0">
                  <a:moveTo>
                    <a:pt x="51" y="1"/>
                  </a:moveTo>
                  <a:cubicBezTo>
                    <a:pt x="17" y="1"/>
                    <a:pt x="1" y="2"/>
                    <a:pt x="1" y="2"/>
                  </a:cubicBezTo>
                  <a:lnTo>
                    <a:pt x="85" y="1915"/>
                  </a:lnTo>
                  <a:lnTo>
                    <a:pt x="5414" y="1953"/>
                  </a:lnTo>
                  <a:cubicBezTo>
                    <a:pt x="5452" y="1757"/>
                    <a:pt x="5330" y="1290"/>
                    <a:pt x="5181" y="1169"/>
                  </a:cubicBezTo>
                  <a:lnTo>
                    <a:pt x="2530" y="198"/>
                  </a:lnTo>
                  <a:cubicBezTo>
                    <a:pt x="2530" y="198"/>
                    <a:pt x="2398" y="399"/>
                    <a:pt x="2050" y="399"/>
                  </a:cubicBezTo>
                  <a:cubicBezTo>
                    <a:pt x="1936" y="399"/>
                    <a:pt x="1798" y="377"/>
                    <a:pt x="1634" y="319"/>
                  </a:cubicBezTo>
                  <a:cubicBezTo>
                    <a:pt x="740" y="26"/>
                    <a:pt x="208" y="1"/>
                    <a:pt x="5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4"/>
            <p:cNvSpPr/>
            <p:nvPr/>
          </p:nvSpPr>
          <p:spPr>
            <a:xfrm flipH="1">
              <a:off x="10036648" y="4516935"/>
              <a:ext cx="116787" cy="46202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0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7" y="738"/>
                    <a:pt x="1867" y="701"/>
                    <a:pt x="1830" y="70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4"/>
            <p:cNvSpPr/>
            <p:nvPr/>
          </p:nvSpPr>
          <p:spPr>
            <a:xfrm flipH="1">
              <a:off x="10036648" y="4514622"/>
              <a:ext cx="119101" cy="48516"/>
            </a:xfrm>
            <a:custGeom>
              <a:avLst/>
              <a:gdLst/>
              <a:ahLst/>
              <a:cxnLst/>
              <a:rect l="l" t="t" r="r" b="b"/>
              <a:pathLst>
                <a:path w="1905" h="776" extrusionOk="0">
                  <a:moveTo>
                    <a:pt x="187" y="75"/>
                  </a:moveTo>
                  <a:lnTo>
                    <a:pt x="1820" y="738"/>
                  </a:lnTo>
                  <a:lnTo>
                    <a:pt x="75" y="738"/>
                  </a:lnTo>
                  <a:lnTo>
                    <a:pt x="187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4" y="775"/>
                    <a:pt x="1904" y="775"/>
                    <a:pt x="1904" y="738"/>
                  </a:cubicBezTo>
                  <a:lnTo>
                    <a:pt x="1904" y="70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4"/>
            <p:cNvSpPr/>
            <p:nvPr/>
          </p:nvSpPr>
          <p:spPr>
            <a:xfrm flipH="1">
              <a:off x="10335996" y="4482486"/>
              <a:ext cx="26946" cy="80651"/>
            </a:xfrm>
            <a:custGeom>
              <a:avLst/>
              <a:gdLst/>
              <a:ahLst/>
              <a:cxnLst/>
              <a:rect l="l" t="t" r="r" b="b"/>
              <a:pathLst>
                <a:path w="431" h="1290" extrusionOk="0">
                  <a:moveTo>
                    <a:pt x="1" y="1"/>
                  </a:moveTo>
                  <a:lnTo>
                    <a:pt x="47" y="1289"/>
                  </a:lnTo>
                  <a:lnTo>
                    <a:pt x="430" y="1252"/>
                  </a:lnTo>
                  <a:lnTo>
                    <a:pt x="355" y="48"/>
                  </a:lnTo>
                  <a:cubicBezTo>
                    <a:pt x="318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4"/>
            <p:cNvSpPr/>
            <p:nvPr/>
          </p:nvSpPr>
          <p:spPr>
            <a:xfrm flipH="1">
              <a:off x="10034337" y="4560699"/>
              <a:ext cx="325667" cy="4752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0" y="1"/>
                    <a:pt x="0" y="38"/>
                  </a:cubicBezTo>
                  <a:lnTo>
                    <a:pt x="38" y="38"/>
                  </a:lnTo>
                  <a:lnTo>
                    <a:pt x="5171" y="75"/>
                  </a:lnTo>
                  <a:lnTo>
                    <a:pt x="5209" y="38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4"/>
            <p:cNvSpPr/>
            <p:nvPr/>
          </p:nvSpPr>
          <p:spPr>
            <a:xfrm flipH="1">
              <a:off x="10092669" y="3313377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4"/>
            <p:cNvSpPr/>
            <p:nvPr/>
          </p:nvSpPr>
          <p:spPr>
            <a:xfrm flipH="1">
              <a:off x="10092669" y="3313359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4"/>
            <p:cNvSpPr/>
            <p:nvPr/>
          </p:nvSpPr>
          <p:spPr>
            <a:xfrm flipH="1">
              <a:off x="9496847" y="4135310"/>
              <a:ext cx="267898" cy="288905"/>
            </a:xfrm>
            <a:custGeom>
              <a:avLst/>
              <a:gdLst/>
              <a:ahLst/>
              <a:cxnLst/>
              <a:rect l="l" t="t" r="r" b="b"/>
              <a:pathLst>
                <a:path w="4285" h="4621" extrusionOk="0">
                  <a:moveTo>
                    <a:pt x="2025" y="0"/>
                  </a:moveTo>
                  <a:lnTo>
                    <a:pt x="0" y="1316"/>
                  </a:lnTo>
                  <a:lnTo>
                    <a:pt x="1913" y="4117"/>
                  </a:lnTo>
                  <a:lnTo>
                    <a:pt x="2688" y="4621"/>
                  </a:lnTo>
                  <a:lnTo>
                    <a:pt x="4284" y="3921"/>
                  </a:lnTo>
                  <a:lnTo>
                    <a:pt x="4200" y="3071"/>
                  </a:lnTo>
                  <a:cubicBezTo>
                    <a:pt x="3892" y="3071"/>
                    <a:pt x="2025" y="0"/>
                    <a:pt x="2025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4"/>
            <p:cNvSpPr/>
            <p:nvPr/>
          </p:nvSpPr>
          <p:spPr>
            <a:xfrm flipH="1">
              <a:off x="9297845" y="4305116"/>
              <a:ext cx="354864" cy="187372"/>
            </a:xfrm>
            <a:custGeom>
              <a:avLst/>
              <a:gdLst/>
              <a:ahLst/>
              <a:cxnLst/>
              <a:rect l="l" t="t" r="r" b="b"/>
              <a:pathLst>
                <a:path w="5676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7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4"/>
            <p:cNvSpPr/>
            <p:nvPr/>
          </p:nvSpPr>
          <p:spPr>
            <a:xfrm flipH="1">
              <a:off x="9329354" y="4307429"/>
              <a:ext cx="114474" cy="56080"/>
            </a:xfrm>
            <a:custGeom>
              <a:avLst/>
              <a:gdLst/>
              <a:ahLst/>
              <a:cxnLst/>
              <a:rect l="l" t="t" r="r" b="b"/>
              <a:pathLst>
                <a:path w="1831" h="897" extrusionOk="0">
                  <a:moveTo>
                    <a:pt x="1830" y="1"/>
                  </a:moveTo>
                  <a:lnTo>
                    <a:pt x="1" y="159"/>
                  </a:lnTo>
                  <a:lnTo>
                    <a:pt x="197" y="897"/>
                  </a:lnTo>
                  <a:lnTo>
                    <a:pt x="1830" y="47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4"/>
            <p:cNvSpPr/>
            <p:nvPr/>
          </p:nvSpPr>
          <p:spPr>
            <a:xfrm flipH="1">
              <a:off x="9327041" y="4307429"/>
              <a:ext cx="119101" cy="58456"/>
            </a:xfrm>
            <a:custGeom>
              <a:avLst/>
              <a:gdLst/>
              <a:ahLst/>
              <a:cxnLst/>
              <a:rect l="l" t="t" r="r" b="b"/>
              <a:pathLst>
                <a:path w="1905" h="935" extrusionOk="0">
                  <a:moveTo>
                    <a:pt x="1792" y="47"/>
                  </a:moveTo>
                  <a:lnTo>
                    <a:pt x="234" y="860"/>
                  </a:lnTo>
                  <a:lnTo>
                    <a:pt x="84" y="159"/>
                  </a:lnTo>
                  <a:lnTo>
                    <a:pt x="1792" y="47"/>
                  </a:lnTo>
                  <a:close/>
                  <a:moveTo>
                    <a:pt x="1867" y="1"/>
                  </a:moveTo>
                  <a:lnTo>
                    <a:pt x="38" y="122"/>
                  </a:lnTo>
                  <a:lnTo>
                    <a:pt x="0" y="122"/>
                  </a:lnTo>
                  <a:lnTo>
                    <a:pt x="234" y="934"/>
                  </a:lnTo>
                  <a:lnTo>
                    <a:pt x="1867" y="85"/>
                  </a:lnTo>
                  <a:cubicBezTo>
                    <a:pt x="1904" y="85"/>
                    <a:pt x="1904" y="47"/>
                    <a:pt x="1904" y="47"/>
                  </a:cubicBezTo>
                  <a:cubicBezTo>
                    <a:pt x="1904" y="1"/>
                    <a:pt x="1867" y="1"/>
                    <a:pt x="186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4"/>
            <p:cNvSpPr/>
            <p:nvPr/>
          </p:nvSpPr>
          <p:spPr>
            <a:xfrm flipH="1">
              <a:off x="9594315" y="4378077"/>
              <a:ext cx="58394" cy="78213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0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4"/>
            <p:cNvSpPr/>
            <p:nvPr/>
          </p:nvSpPr>
          <p:spPr>
            <a:xfrm flipH="1">
              <a:off x="9324103" y="4307429"/>
              <a:ext cx="291843" cy="148860"/>
            </a:xfrm>
            <a:custGeom>
              <a:avLst/>
              <a:gdLst/>
              <a:ahLst/>
              <a:cxnLst/>
              <a:rect l="l" t="t" r="r" b="b"/>
              <a:pathLst>
                <a:path w="4668" h="2381" extrusionOk="0">
                  <a:moveTo>
                    <a:pt x="4620" y="1"/>
                  </a:moveTo>
                  <a:lnTo>
                    <a:pt x="38" y="2334"/>
                  </a:lnTo>
                  <a:lnTo>
                    <a:pt x="0" y="2381"/>
                  </a:lnTo>
                  <a:lnTo>
                    <a:pt x="38" y="2381"/>
                  </a:lnTo>
                  <a:lnTo>
                    <a:pt x="4620" y="85"/>
                  </a:lnTo>
                  <a:lnTo>
                    <a:pt x="4667" y="47"/>
                  </a:lnTo>
                  <a:lnTo>
                    <a:pt x="462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4"/>
            <p:cNvSpPr/>
            <p:nvPr/>
          </p:nvSpPr>
          <p:spPr>
            <a:xfrm flipH="1">
              <a:off x="9542993" y="3366745"/>
              <a:ext cx="919169" cy="943677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3" y="1"/>
                  </a:moveTo>
                  <a:lnTo>
                    <a:pt x="505" y="234"/>
                  </a:lnTo>
                  <a:lnTo>
                    <a:pt x="1" y="271"/>
                  </a:lnTo>
                  <a:cubicBezTo>
                    <a:pt x="309" y="2642"/>
                    <a:pt x="972" y="4359"/>
                    <a:pt x="2754" y="5946"/>
                  </a:cubicBezTo>
                  <a:lnTo>
                    <a:pt x="6535" y="8830"/>
                  </a:lnTo>
                  <a:cubicBezTo>
                    <a:pt x="7272" y="9530"/>
                    <a:pt x="8009" y="10268"/>
                    <a:pt x="8635" y="11127"/>
                  </a:cubicBezTo>
                  <a:lnTo>
                    <a:pt x="11706" y="15093"/>
                  </a:lnTo>
                  <a:lnTo>
                    <a:pt x="14702" y="13647"/>
                  </a:lnTo>
                  <a:lnTo>
                    <a:pt x="12676" y="8980"/>
                  </a:lnTo>
                  <a:cubicBezTo>
                    <a:pt x="11976" y="7430"/>
                    <a:pt x="11118" y="5946"/>
                    <a:pt x="10147" y="4546"/>
                  </a:cubicBezTo>
                  <a:lnTo>
                    <a:pt x="684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4"/>
            <p:cNvSpPr/>
            <p:nvPr/>
          </p:nvSpPr>
          <p:spPr>
            <a:xfrm flipH="1">
              <a:off x="10355254" y="2662890"/>
              <a:ext cx="296532" cy="521292"/>
            </a:xfrm>
            <a:custGeom>
              <a:avLst/>
              <a:gdLst/>
              <a:ahLst/>
              <a:cxnLst/>
              <a:rect l="l" t="t" r="r" b="b"/>
              <a:pathLst>
                <a:path w="4743" h="8338" extrusionOk="0">
                  <a:moveTo>
                    <a:pt x="4236" y="1"/>
                  </a:moveTo>
                  <a:cubicBezTo>
                    <a:pt x="3236" y="1"/>
                    <a:pt x="1066" y="208"/>
                    <a:pt x="616" y="1962"/>
                  </a:cubicBezTo>
                  <a:cubicBezTo>
                    <a:pt x="383" y="2895"/>
                    <a:pt x="112" y="3987"/>
                    <a:pt x="38" y="5425"/>
                  </a:cubicBezTo>
                  <a:cubicBezTo>
                    <a:pt x="0" y="6433"/>
                    <a:pt x="504" y="7992"/>
                    <a:pt x="2017" y="8337"/>
                  </a:cubicBezTo>
                  <a:lnTo>
                    <a:pt x="3417" y="7796"/>
                  </a:lnTo>
                  <a:lnTo>
                    <a:pt x="4742" y="21"/>
                  </a:lnTo>
                  <a:cubicBezTo>
                    <a:pt x="4742" y="21"/>
                    <a:pt x="4545" y="1"/>
                    <a:pt x="4236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4"/>
            <p:cNvSpPr/>
            <p:nvPr/>
          </p:nvSpPr>
          <p:spPr>
            <a:xfrm flipH="1">
              <a:off x="10374510" y="2603745"/>
              <a:ext cx="267961" cy="342297"/>
            </a:xfrm>
            <a:custGeom>
              <a:avLst/>
              <a:gdLst/>
              <a:ahLst/>
              <a:cxnLst/>
              <a:rect l="l" t="t" r="r" b="b"/>
              <a:pathLst>
                <a:path w="4286" h="5475" extrusionOk="0">
                  <a:moveTo>
                    <a:pt x="3251" y="1"/>
                  </a:moveTo>
                  <a:cubicBezTo>
                    <a:pt x="2797" y="1"/>
                    <a:pt x="2345" y="121"/>
                    <a:pt x="1952" y="341"/>
                  </a:cubicBezTo>
                  <a:cubicBezTo>
                    <a:pt x="393" y="1275"/>
                    <a:pt x="1" y="4233"/>
                    <a:pt x="85" y="4663"/>
                  </a:cubicBezTo>
                  <a:cubicBezTo>
                    <a:pt x="186" y="5063"/>
                    <a:pt x="359" y="5474"/>
                    <a:pt x="621" y="5474"/>
                  </a:cubicBezTo>
                  <a:cubicBezTo>
                    <a:pt x="842" y="5474"/>
                    <a:pt x="1126" y="5182"/>
                    <a:pt x="1485" y="4345"/>
                  </a:cubicBezTo>
                  <a:cubicBezTo>
                    <a:pt x="1905" y="3375"/>
                    <a:pt x="3305" y="845"/>
                    <a:pt x="3305" y="845"/>
                  </a:cubicBezTo>
                  <a:lnTo>
                    <a:pt x="4285" y="229"/>
                  </a:lnTo>
                  <a:cubicBezTo>
                    <a:pt x="3958" y="74"/>
                    <a:pt x="3604" y="1"/>
                    <a:pt x="325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4"/>
            <p:cNvSpPr/>
            <p:nvPr/>
          </p:nvSpPr>
          <p:spPr>
            <a:xfrm flipH="1">
              <a:off x="9890789" y="2570797"/>
              <a:ext cx="277214" cy="645456"/>
            </a:xfrm>
            <a:custGeom>
              <a:avLst/>
              <a:gdLst/>
              <a:ahLst/>
              <a:cxnLst/>
              <a:rect l="l" t="t" r="r" b="b"/>
              <a:pathLst>
                <a:path w="4434" h="10324" extrusionOk="0">
                  <a:moveTo>
                    <a:pt x="971" y="1"/>
                  </a:moveTo>
                  <a:cubicBezTo>
                    <a:pt x="945" y="1"/>
                    <a:pt x="920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17" y="6935"/>
                  </a:cubicBezTo>
                  <a:cubicBezTo>
                    <a:pt x="3463" y="2576"/>
                    <a:pt x="1867" y="672"/>
                    <a:pt x="1400" y="205"/>
                  </a:cubicBezTo>
                  <a:cubicBezTo>
                    <a:pt x="1267" y="80"/>
                    <a:pt x="1107" y="1"/>
                    <a:pt x="97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4"/>
            <p:cNvSpPr/>
            <p:nvPr/>
          </p:nvSpPr>
          <p:spPr>
            <a:xfrm flipH="1">
              <a:off x="10102608" y="2508339"/>
              <a:ext cx="192061" cy="201940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271" y="1167"/>
                  </a:lnTo>
                  <a:lnTo>
                    <a:pt x="1" y="2838"/>
                  </a:lnTo>
                  <a:lnTo>
                    <a:pt x="2876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4"/>
            <p:cNvSpPr/>
            <p:nvPr/>
          </p:nvSpPr>
          <p:spPr>
            <a:xfrm flipH="1">
              <a:off x="10102608" y="2508339"/>
              <a:ext cx="177432" cy="89904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37" y="1167"/>
                  </a:lnTo>
                  <a:lnTo>
                    <a:pt x="0" y="1438"/>
                  </a:lnTo>
                  <a:cubicBezTo>
                    <a:pt x="2334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4"/>
            <p:cNvSpPr/>
            <p:nvPr/>
          </p:nvSpPr>
          <p:spPr>
            <a:xfrm flipH="1">
              <a:off x="10306863" y="2642008"/>
              <a:ext cx="291843" cy="457521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0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4"/>
            <p:cNvSpPr/>
            <p:nvPr/>
          </p:nvSpPr>
          <p:spPr>
            <a:xfrm flipH="1">
              <a:off x="10243217" y="3125729"/>
              <a:ext cx="251455" cy="237764"/>
            </a:xfrm>
            <a:custGeom>
              <a:avLst/>
              <a:gdLst/>
              <a:ahLst/>
              <a:cxnLst/>
              <a:rect l="l" t="t" r="r" b="b"/>
              <a:pathLst>
                <a:path w="4022" h="3803" extrusionOk="0">
                  <a:moveTo>
                    <a:pt x="792" y="1"/>
                  </a:moveTo>
                  <a:cubicBezTo>
                    <a:pt x="792" y="1"/>
                    <a:pt x="1" y="3802"/>
                    <a:pt x="2935" y="3802"/>
                  </a:cubicBezTo>
                  <a:cubicBezTo>
                    <a:pt x="3251" y="3802"/>
                    <a:pt x="3612" y="3758"/>
                    <a:pt x="4021" y="3660"/>
                  </a:cubicBezTo>
                  <a:cubicBezTo>
                    <a:pt x="4021" y="3660"/>
                    <a:pt x="1454" y="3622"/>
                    <a:pt x="1604" y="159"/>
                  </a:cubicBezTo>
                  <a:lnTo>
                    <a:pt x="792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4"/>
            <p:cNvSpPr/>
            <p:nvPr/>
          </p:nvSpPr>
          <p:spPr>
            <a:xfrm flipH="1">
              <a:off x="10160939" y="3023195"/>
              <a:ext cx="87591" cy="157488"/>
            </a:xfrm>
            <a:custGeom>
              <a:avLst/>
              <a:gdLst/>
              <a:ahLst/>
              <a:cxnLst/>
              <a:rect l="l" t="t" r="r" b="b"/>
              <a:pathLst>
                <a:path w="1401" h="2519" extrusionOk="0">
                  <a:moveTo>
                    <a:pt x="564" y="1"/>
                  </a:moveTo>
                  <a:cubicBezTo>
                    <a:pt x="532" y="1"/>
                    <a:pt x="499" y="3"/>
                    <a:pt x="467" y="7"/>
                  </a:cubicBezTo>
                  <a:cubicBezTo>
                    <a:pt x="196" y="54"/>
                    <a:pt x="0" y="287"/>
                    <a:pt x="38" y="521"/>
                  </a:cubicBezTo>
                  <a:lnTo>
                    <a:pt x="355" y="2191"/>
                  </a:lnTo>
                  <a:cubicBezTo>
                    <a:pt x="386" y="2384"/>
                    <a:pt x="575" y="2519"/>
                    <a:pt x="792" y="2519"/>
                  </a:cubicBezTo>
                  <a:cubicBezTo>
                    <a:pt x="838" y="2519"/>
                    <a:pt x="886" y="2513"/>
                    <a:pt x="934" y="2499"/>
                  </a:cubicBezTo>
                  <a:cubicBezTo>
                    <a:pt x="1251" y="2462"/>
                    <a:pt x="1400" y="2229"/>
                    <a:pt x="1363" y="1995"/>
                  </a:cubicBezTo>
                  <a:lnTo>
                    <a:pt x="1055" y="325"/>
                  </a:lnTo>
                  <a:cubicBezTo>
                    <a:pt x="1022" y="119"/>
                    <a:pt x="801" y="1"/>
                    <a:pt x="564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4"/>
            <p:cNvSpPr/>
            <p:nvPr/>
          </p:nvSpPr>
          <p:spPr>
            <a:xfrm flipH="1">
              <a:off x="10292232" y="3026509"/>
              <a:ext cx="99844" cy="58456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521" y="1"/>
                  </a:moveTo>
                  <a:cubicBezTo>
                    <a:pt x="1363" y="1"/>
                    <a:pt x="1213" y="38"/>
                    <a:pt x="1055" y="76"/>
                  </a:cubicBezTo>
                  <a:cubicBezTo>
                    <a:pt x="933" y="113"/>
                    <a:pt x="784" y="150"/>
                    <a:pt x="663" y="234"/>
                  </a:cubicBezTo>
                  <a:cubicBezTo>
                    <a:pt x="513" y="309"/>
                    <a:pt x="392" y="384"/>
                    <a:pt x="280" y="505"/>
                  </a:cubicBezTo>
                  <a:cubicBezTo>
                    <a:pt x="196" y="580"/>
                    <a:pt x="84" y="738"/>
                    <a:pt x="47" y="850"/>
                  </a:cubicBezTo>
                  <a:cubicBezTo>
                    <a:pt x="0" y="888"/>
                    <a:pt x="0" y="888"/>
                    <a:pt x="47" y="934"/>
                  </a:cubicBezTo>
                  <a:cubicBezTo>
                    <a:pt x="84" y="934"/>
                    <a:pt x="84" y="934"/>
                    <a:pt x="121" y="888"/>
                  </a:cubicBezTo>
                  <a:cubicBezTo>
                    <a:pt x="196" y="776"/>
                    <a:pt x="280" y="654"/>
                    <a:pt x="392" y="580"/>
                  </a:cubicBezTo>
                  <a:cubicBezTo>
                    <a:pt x="467" y="505"/>
                    <a:pt x="588" y="421"/>
                    <a:pt x="747" y="346"/>
                  </a:cubicBezTo>
                  <a:cubicBezTo>
                    <a:pt x="859" y="309"/>
                    <a:pt x="980" y="272"/>
                    <a:pt x="1129" y="234"/>
                  </a:cubicBezTo>
                  <a:cubicBezTo>
                    <a:pt x="1251" y="188"/>
                    <a:pt x="1400" y="188"/>
                    <a:pt x="1521" y="188"/>
                  </a:cubicBezTo>
                  <a:cubicBezTo>
                    <a:pt x="1559" y="188"/>
                    <a:pt x="1596" y="150"/>
                    <a:pt x="1596" y="76"/>
                  </a:cubicBezTo>
                  <a:cubicBezTo>
                    <a:pt x="1596" y="38"/>
                    <a:pt x="1559" y="1"/>
                    <a:pt x="152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4"/>
            <p:cNvSpPr/>
            <p:nvPr/>
          </p:nvSpPr>
          <p:spPr>
            <a:xfrm flipH="1">
              <a:off x="10328433" y="2603058"/>
              <a:ext cx="308786" cy="620198"/>
            </a:xfrm>
            <a:custGeom>
              <a:avLst/>
              <a:gdLst/>
              <a:ahLst/>
              <a:cxnLst/>
              <a:rect l="l" t="t" r="r" b="b"/>
              <a:pathLst>
                <a:path w="4939" h="9920" extrusionOk="0">
                  <a:moveTo>
                    <a:pt x="3783" y="0"/>
                  </a:moveTo>
                  <a:cubicBezTo>
                    <a:pt x="2765" y="0"/>
                    <a:pt x="1350" y="659"/>
                    <a:pt x="738" y="4011"/>
                  </a:cubicBezTo>
                  <a:cubicBezTo>
                    <a:pt x="738" y="4011"/>
                    <a:pt x="271" y="5486"/>
                    <a:pt x="113" y="7082"/>
                  </a:cubicBezTo>
                  <a:cubicBezTo>
                    <a:pt x="1" y="8211"/>
                    <a:pt x="775" y="9257"/>
                    <a:pt x="1942" y="9453"/>
                  </a:cubicBezTo>
                  <a:lnTo>
                    <a:pt x="4388" y="9919"/>
                  </a:lnTo>
                  <a:lnTo>
                    <a:pt x="4938" y="277"/>
                  </a:lnTo>
                  <a:cubicBezTo>
                    <a:pt x="4938" y="277"/>
                    <a:pt x="4444" y="0"/>
                    <a:pt x="37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4"/>
            <p:cNvSpPr/>
            <p:nvPr/>
          </p:nvSpPr>
          <p:spPr>
            <a:xfrm flipH="1">
              <a:off x="10296921" y="2618062"/>
              <a:ext cx="168116" cy="286592"/>
            </a:xfrm>
            <a:custGeom>
              <a:avLst/>
              <a:gdLst/>
              <a:ahLst/>
              <a:cxnLst/>
              <a:rect l="l" t="t" r="r" b="b"/>
              <a:pathLst>
                <a:path w="2689" h="4584" extrusionOk="0">
                  <a:moveTo>
                    <a:pt x="2688" y="0"/>
                  </a:moveTo>
                  <a:lnTo>
                    <a:pt x="2688" y="0"/>
                  </a:lnTo>
                  <a:cubicBezTo>
                    <a:pt x="2688" y="0"/>
                    <a:pt x="1596" y="37"/>
                    <a:pt x="1522" y="149"/>
                  </a:cubicBezTo>
                  <a:cubicBezTo>
                    <a:pt x="1522" y="149"/>
                    <a:pt x="551" y="1279"/>
                    <a:pt x="0" y="4583"/>
                  </a:cubicBezTo>
                  <a:lnTo>
                    <a:pt x="2026" y="971"/>
                  </a:lnTo>
                  <a:cubicBezTo>
                    <a:pt x="2026" y="971"/>
                    <a:pt x="2184" y="653"/>
                    <a:pt x="2688" y="0"/>
                  </a:cubicBez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4"/>
            <p:cNvSpPr/>
            <p:nvPr/>
          </p:nvSpPr>
          <p:spPr>
            <a:xfrm flipH="1">
              <a:off x="10372197" y="2598181"/>
              <a:ext cx="226510" cy="56436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3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72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71" y="9027"/>
                  </a:cubicBezTo>
                  <a:cubicBezTo>
                    <a:pt x="318" y="9027"/>
                    <a:pt x="355" y="8989"/>
                    <a:pt x="355" y="8952"/>
                  </a:cubicBezTo>
                  <a:cubicBezTo>
                    <a:pt x="159" y="6423"/>
                    <a:pt x="1130" y="3230"/>
                    <a:pt x="1672" y="1868"/>
                  </a:cubicBezTo>
                  <a:cubicBezTo>
                    <a:pt x="2297" y="355"/>
                    <a:pt x="3538" y="159"/>
                    <a:pt x="3538" y="159"/>
                  </a:cubicBezTo>
                  <a:cubicBezTo>
                    <a:pt x="3585" y="159"/>
                    <a:pt x="3622" y="122"/>
                    <a:pt x="3622" y="85"/>
                  </a:cubicBezTo>
                  <a:cubicBezTo>
                    <a:pt x="3622" y="38"/>
                    <a:pt x="3585" y="1"/>
                    <a:pt x="3538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4"/>
            <p:cNvSpPr/>
            <p:nvPr/>
          </p:nvSpPr>
          <p:spPr>
            <a:xfrm flipH="1">
              <a:off x="9854593" y="2581300"/>
              <a:ext cx="639642" cy="989692"/>
            </a:xfrm>
            <a:custGeom>
              <a:avLst/>
              <a:gdLst/>
              <a:ahLst/>
              <a:cxnLst/>
              <a:rect l="l" t="t" r="r" b="b"/>
              <a:pathLst>
                <a:path w="10231" h="15830" extrusionOk="0">
                  <a:moveTo>
                    <a:pt x="3426" y="0"/>
                  </a:moveTo>
                  <a:cubicBezTo>
                    <a:pt x="1" y="4275"/>
                    <a:pt x="467" y="13338"/>
                    <a:pt x="467" y="13338"/>
                  </a:cubicBezTo>
                  <a:cubicBezTo>
                    <a:pt x="355" y="15634"/>
                    <a:pt x="4714" y="15709"/>
                    <a:pt x="4714" y="15709"/>
                  </a:cubicBezTo>
                  <a:cubicBezTo>
                    <a:pt x="5426" y="15791"/>
                    <a:pt x="6034" y="15829"/>
                    <a:pt x="6554" y="15829"/>
                  </a:cubicBezTo>
                  <a:cubicBezTo>
                    <a:pt x="9274" y="15829"/>
                    <a:pt x="9581" y="14792"/>
                    <a:pt x="9652" y="13656"/>
                  </a:cubicBezTo>
                  <a:cubicBezTo>
                    <a:pt x="10231" y="5096"/>
                    <a:pt x="6189" y="429"/>
                    <a:pt x="6189" y="429"/>
                  </a:cubicBezTo>
                  <a:cubicBezTo>
                    <a:pt x="6085" y="730"/>
                    <a:pt x="5841" y="840"/>
                    <a:pt x="5538" y="840"/>
                  </a:cubicBezTo>
                  <a:cubicBezTo>
                    <a:pt x="4704" y="840"/>
                    <a:pt x="3426" y="0"/>
                    <a:pt x="34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4"/>
            <p:cNvSpPr/>
            <p:nvPr/>
          </p:nvSpPr>
          <p:spPr>
            <a:xfrm flipH="1">
              <a:off x="9883789" y="3373748"/>
              <a:ext cx="585937" cy="53767"/>
            </a:xfrm>
            <a:custGeom>
              <a:avLst/>
              <a:gdLst/>
              <a:ahLst/>
              <a:cxnLst/>
              <a:rect l="l" t="t" r="r" b="b"/>
              <a:pathLst>
                <a:path w="9372" h="860" extrusionOk="0">
                  <a:moveTo>
                    <a:pt x="75" y="1"/>
                  </a:moveTo>
                  <a:cubicBezTo>
                    <a:pt x="75" y="1"/>
                    <a:pt x="38" y="1"/>
                    <a:pt x="38" y="47"/>
                  </a:cubicBezTo>
                  <a:cubicBezTo>
                    <a:pt x="1" y="85"/>
                    <a:pt x="38" y="85"/>
                    <a:pt x="38" y="122"/>
                  </a:cubicBezTo>
                  <a:cubicBezTo>
                    <a:pt x="75" y="122"/>
                    <a:pt x="2297" y="859"/>
                    <a:pt x="5134" y="859"/>
                  </a:cubicBezTo>
                  <a:cubicBezTo>
                    <a:pt x="6460" y="859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9"/>
                  </a:cubicBezTo>
                  <a:cubicBezTo>
                    <a:pt x="9347" y="159"/>
                    <a:pt x="9339" y="143"/>
                    <a:pt x="9325" y="143"/>
                  </a:cubicBezTo>
                  <a:cubicBezTo>
                    <a:pt x="9318" y="143"/>
                    <a:pt x="9310" y="147"/>
                    <a:pt x="9297" y="159"/>
                  </a:cubicBezTo>
                  <a:cubicBezTo>
                    <a:pt x="7909" y="606"/>
                    <a:pt x="6502" y="759"/>
                    <a:pt x="5219" y="759"/>
                  </a:cubicBezTo>
                  <a:cubicBezTo>
                    <a:pt x="2370" y="759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4"/>
            <p:cNvSpPr/>
            <p:nvPr/>
          </p:nvSpPr>
          <p:spPr>
            <a:xfrm flipH="1">
              <a:off x="9883789" y="3422764"/>
              <a:ext cx="585937" cy="53142"/>
            </a:xfrm>
            <a:custGeom>
              <a:avLst/>
              <a:gdLst/>
              <a:ahLst/>
              <a:cxnLst/>
              <a:rect l="l" t="t" r="r" b="b"/>
              <a:pathLst>
                <a:path w="9372" h="850" extrusionOk="0">
                  <a:moveTo>
                    <a:pt x="75" y="1"/>
                  </a:moveTo>
                  <a:cubicBezTo>
                    <a:pt x="75" y="1"/>
                    <a:pt x="38" y="1"/>
                    <a:pt x="38" y="38"/>
                  </a:cubicBezTo>
                  <a:cubicBezTo>
                    <a:pt x="1" y="75"/>
                    <a:pt x="38" y="75"/>
                    <a:pt x="38" y="113"/>
                  </a:cubicBezTo>
                  <a:cubicBezTo>
                    <a:pt x="75" y="113"/>
                    <a:pt x="2297" y="850"/>
                    <a:pt x="5172" y="850"/>
                  </a:cubicBezTo>
                  <a:cubicBezTo>
                    <a:pt x="6460" y="850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0"/>
                  </a:cubicBezTo>
                  <a:cubicBezTo>
                    <a:pt x="9347" y="150"/>
                    <a:pt x="9339" y="133"/>
                    <a:pt x="9325" y="133"/>
                  </a:cubicBezTo>
                  <a:cubicBezTo>
                    <a:pt x="9318" y="133"/>
                    <a:pt x="9310" y="137"/>
                    <a:pt x="9297" y="150"/>
                  </a:cubicBezTo>
                  <a:cubicBezTo>
                    <a:pt x="7903" y="601"/>
                    <a:pt x="6489" y="756"/>
                    <a:pt x="5202" y="756"/>
                  </a:cubicBezTo>
                  <a:cubicBezTo>
                    <a:pt x="2361" y="756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4"/>
            <p:cNvSpPr/>
            <p:nvPr/>
          </p:nvSpPr>
          <p:spPr>
            <a:xfrm flipH="1">
              <a:off x="9898356" y="3475844"/>
              <a:ext cx="549176" cy="51454"/>
            </a:xfrm>
            <a:custGeom>
              <a:avLst/>
              <a:gdLst/>
              <a:ahLst/>
              <a:cxnLst/>
              <a:rect l="l" t="t" r="r" b="b"/>
              <a:pathLst>
                <a:path w="8784" h="823" extrusionOk="0">
                  <a:moveTo>
                    <a:pt x="75" y="1"/>
                  </a:moveTo>
                  <a:cubicBezTo>
                    <a:pt x="38" y="1"/>
                    <a:pt x="0" y="1"/>
                    <a:pt x="0" y="48"/>
                  </a:cubicBezTo>
                  <a:cubicBezTo>
                    <a:pt x="0" y="85"/>
                    <a:pt x="0" y="85"/>
                    <a:pt x="38" y="122"/>
                  </a:cubicBezTo>
                  <a:cubicBezTo>
                    <a:pt x="75" y="122"/>
                    <a:pt x="2054" y="822"/>
                    <a:pt x="4779" y="822"/>
                  </a:cubicBezTo>
                  <a:cubicBezTo>
                    <a:pt x="5983" y="822"/>
                    <a:pt x="7346" y="664"/>
                    <a:pt x="8746" y="281"/>
                  </a:cubicBezTo>
                  <a:cubicBezTo>
                    <a:pt x="8784" y="281"/>
                    <a:pt x="8784" y="234"/>
                    <a:pt x="8784" y="197"/>
                  </a:cubicBezTo>
                  <a:cubicBezTo>
                    <a:pt x="8784" y="197"/>
                    <a:pt x="8746" y="160"/>
                    <a:pt x="8709" y="160"/>
                  </a:cubicBezTo>
                  <a:cubicBezTo>
                    <a:pt x="7317" y="569"/>
                    <a:pt x="5966" y="710"/>
                    <a:pt x="4761" y="710"/>
                  </a:cubicBezTo>
                  <a:cubicBezTo>
                    <a:pt x="2063" y="710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4"/>
            <p:cNvSpPr/>
            <p:nvPr/>
          </p:nvSpPr>
          <p:spPr>
            <a:xfrm flipH="1">
              <a:off x="10068161" y="2593930"/>
              <a:ext cx="391625" cy="719480"/>
            </a:xfrm>
            <a:custGeom>
              <a:avLst/>
              <a:gdLst/>
              <a:ahLst/>
              <a:cxnLst/>
              <a:rect l="l" t="t" r="r" b="b"/>
              <a:pathLst>
                <a:path w="6264" h="11508" extrusionOk="0">
                  <a:moveTo>
                    <a:pt x="2486" y="1"/>
                  </a:moveTo>
                  <a:cubicBezTo>
                    <a:pt x="1968" y="1"/>
                    <a:pt x="1208" y="459"/>
                    <a:pt x="738" y="1786"/>
                  </a:cubicBezTo>
                  <a:cubicBezTo>
                    <a:pt x="738" y="1786"/>
                    <a:pt x="1235" y="760"/>
                    <a:pt x="1971" y="760"/>
                  </a:cubicBezTo>
                  <a:cubicBezTo>
                    <a:pt x="2131" y="760"/>
                    <a:pt x="2303" y="809"/>
                    <a:pt x="2483" y="927"/>
                  </a:cubicBezTo>
                  <a:cubicBezTo>
                    <a:pt x="3650" y="1740"/>
                    <a:pt x="4705" y="4157"/>
                    <a:pt x="5209" y="8087"/>
                  </a:cubicBezTo>
                  <a:cubicBezTo>
                    <a:pt x="5367" y="9095"/>
                    <a:pt x="4742" y="10103"/>
                    <a:pt x="3734" y="10373"/>
                  </a:cubicBezTo>
                  <a:cubicBezTo>
                    <a:pt x="3438" y="10456"/>
                    <a:pt x="3129" y="10490"/>
                    <a:pt x="2822" y="10490"/>
                  </a:cubicBezTo>
                  <a:cubicBezTo>
                    <a:pt x="1396" y="10490"/>
                    <a:pt x="0" y="9757"/>
                    <a:pt x="0" y="9757"/>
                  </a:cubicBezTo>
                  <a:lnTo>
                    <a:pt x="0" y="10765"/>
                  </a:lnTo>
                  <a:cubicBezTo>
                    <a:pt x="0" y="10765"/>
                    <a:pt x="658" y="11508"/>
                    <a:pt x="1993" y="11508"/>
                  </a:cubicBezTo>
                  <a:cubicBezTo>
                    <a:pt x="2491" y="11508"/>
                    <a:pt x="3084" y="11404"/>
                    <a:pt x="3771" y="11120"/>
                  </a:cubicBezTo>
                  <a:cubicBezTo>
                    <a:pt x="6263" y="10065"/>
                    <a:pt x="6179" y="8432"/>
                    <a:pt x="6179" y="8432"/>
                  </a:cubicBezTo>
                  <a:cubicBezTo>
                    <a:pt x="6179" y="8432"/>
                    <a:pt x="6030" y="1702"/>
                    <a:pt x="2800" y="69"/>
                  </a:cubicBezTo>
                  <a:cubicBezTo>
                    <a:pt x="2713" y="25"/>
                    <a:pt x="2606" y="1"/>
                    <a:pt x="248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4"/>
            <p:cNvSpPr/>
            <p:nvPr/>
          </p:nvSpPr>
          <p:spPr>
            <a:xfrm flipH="1">
              <a:off x="10202390" y="3086091"/>
              <a:ext cx="109160" cy="95843"/>
            </a:xfrm>
            <a:custGeom>
              <a:avLst/>
              <a:gdLst/>
              <a:ahLst/>
              <a:cxnLst/>
              <a:rect l="l" t="t" r="r" b="b"/>
              <a:pathLst>
                <a:path w="1746" h="1533" extrusionOk="0">
                  <a:moveTo>
                    <a:pt x="831" y="0"/>
                  </a:moveTo>
                  <a:cubicBezTo>
                    <a:pt x="734" y="0"/>
                    <a:pt x="635" y="18"/>
                    <a:pt x="541" y="56"/>
                  </a:cubicBezTo>
                  <a:cubicBezTo>
                    <a:pt x="159" y="252"/>
                    <a:pt x="0" y="681"/>
                    <a:pt x="159" y="1064"/>
                  </a:cubicBezTo>
                  <a:cubicBezTo>
                    <a:pt x="295" y="1351"/>
                    <a:pt x="562" y="1533"/>
                    <a:pt x="849" y="1533"/>
                  </a:cubicBezTo>
                  <a:cubicBezTo>
                    <a:pt x="954" y="1533"/>
                    <a:pt x="1062" y="1509"/>
                    <a:pt x="1167" y="1456"/>
                  </a:cubicBezTo>
                  <a:cubicBezTo>
                    <a:pt x="1559" y="1297"/>
                    <a:pt x="1746" y="831"/>
                    <a:pt x="1559" y="448"/>
                  </a:cubicBezTo>
                  <a:cubicBezTo>
                    <a:pt x="1438" y="178"/>
                    <a:pt x="1139" y="0"/>
                    <a:pt x="831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4"/>
            <p:cNvSpPr/>
            <p:nvPr/>
          </p:nvSpPr>
          <p:spPr>
            <a:xfrm flipH="1">
              <a:off x="10088041" y="3009003"/>
              <a:ext cx="189686" cy="168179"/>
            </a:xfrm>
            <a:custGeom>
              <a:avLst/>
              <a:gdLst/>
              <a:ahLst/>
              <a:cxnLst/>
              <a:rect l="l" t="t" r="r" b="b"/>
              <a:pathLst>
                <a:path w="3034" h="2690" extrusionOk="0">
                  <a:moveTo>
                    <a:pt x="1755" y="1"/>
                  </a:moveTo>
                  <a:cubicBezTo>
                    <a:pt x="1755" y="48"/>
                    <a:pt x="1718" y="85"/>
                    <a:pt x="1671" y="122"/>
                  </a:cubicBezTo>
                  <a:cubicBezTo>
                    <a:pt x="1251" y="664"/>
                    <a:pt x="663" y="1056"/>
                    <a:pt x="0" y="1289"/>
                  </a:cubicBezTo>
                  <a:lnTo>
                    <a:pt x="626" y="2689"/>
                  </a:lnTo>
                  <a:cubicBezTo>
                    <a:pt x="1363" y="2334"/>
                    <a:pt x="2959" y="1597"/>
                    <a:pt x="3034" y="1289"/>
                  </a:cubicBezTo>
                  <a:cubicBezTo>
                    <a:pt x="2922" y="430"/>
                    <a:pt x="2259" y="122"/>
                    <a:pt x="1755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4"/>
            <p:cNvSpPr/>
            <p:nvPr/>
          </p:nvSpPr>
          <p:spPr>
            <a:xfrm flipH="1">
              <a:off x="10136431" y="2945107"/>
              <a:ext cx="76712" cy="132980"/>
            </a:xfrm>
            <a:custGeom>
              <a:avLst/>
              <a:gdLst/>
              <a:ahLst/>
              <a:cxnLst/>
              <a:rect l="l" t="t" r="r" b="b"/>
              <a:pathLst>
                <a:path w="1227" h="2127" extrusionOk="0">
                  <a:moveTo>
                    <a:pt x="791" y="0"/>
                  </a:moveTo>
                  <a:cubicBezTo>
                    <a:pt x="766" y="0"/>
                    <a:pt x="742" y="5"/>
                    <a:pt x="722" y="15"/>
                  </a:cubicBezTo>
                  <a:cubicBezTo>
                    <a:pt x="760" y="248"/>
                    <a:pt x="638" y="640"/>
                    <a:pt x="489" y="1023"/>
                  </a:cubicBezTo>
                  <a:cubicBezTo>
                    <a:pt x="368" y="1256"/>
                    <a:pt x="256" y="1452"/>
                    <a:pt x="134" y="1648"/>
                  </a:cubicBezTo>
                  <a:cubicBezTo>
                    <a:pt x="0" y="1857"/>
                    <a:pt x="136" y="2126"/>
                    <a:pt x="334" y="2126"/>
                  </a:cubicBezTo>
                  <a:cubicBezTo>
                    <a:pt x="357" y="2126"/>
                    <a:pt x="381" y="2123"/>
                    <a:pt x="405" y="2115"/>
                  </a:cubicBezTo>
                  <a:lnTo>
                    <a:pt x="452" y="2115"/>
                  </a:lnTo>
                  <a:cubicBezTo>
                    <a:pt x="797" y="2003"/>
                    <a:pt x="1068" y="1648"/>
                    <a:pt x="1068" y="1256"/>
                  </a:cubicBezTo>
                  <a:cubicBezTo>
                    <a:pt x="1068" y="1107"/>
                    <a:pt x="1105" y="948"/>
                    <a:pt x="1105" y="948"/>
                  </a:cubicBezTo>
                  <a:cubicBezTo>
                    <a:pt x="1105" y="948"/>
                    <a:pt x="1226" y="481"/>
                    <a:pt x="993" y="89"/>
                  </a:cubicBezTo>
                  <a:cubicBezTo>
                    <a:pt x="938" y="35"/>
                    <a:pt x="859" y="0"/>
                    <a:pt x="79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4"/>
            <p:cNvSpPr/>
            <p:nvPr/>
          </p:nvSpPr>
          <p:spPr>
            <a:xfrm flipH="1">
              <a:off x="10053608" y="3055538"/>
              <a:ext cx="73009" cy="39116"/>
            </a:xfrm>
            <a:custGeom>
              <a:avLst/>
              <a:gdLst/>
              <a:ahLst/>
              <a:cxnLst/>
              <a:rect l="l" t="t" r="r" b="b"/>
              <a:pathLst>
                <a:path w="1168" h="526" extrusionOk="0">
                  <a:moveTo>
                    <a:pt x="959" y="1"/>
                  </a:moveTo>
                  <a:cubicBezTo>
                    <a:pt x="935" y="1"/>
                    <a:pt x="910" y="6"/>
                    <a:pt x="888" y="16"/>
                  </a:cubicBezTo>
                  <a:cubicBezTo>
                    <a:pt x="542" y="174"/>
                    <a:pt x="1" y="324"/>
                    <a:pt x="76" y="482"/>
                  </a:cubicBezTo>
                  <a:cubicBezTo>
                    <a:pt x="85" y="513"/>
                    <a:pt x="127" y="526"/>
                    <a:pt x="190" y="526"/>
                  </a:cubicBezTo>
                  <a:cubicBezTo>
                    <a:pt x="375" y="526"/>
                    <a:pt x="744" y="414"/>
                    <a:pt x="1009" y="324"/>
                  </a:cubicBezTo>
                  <a:cubicBezTo>
                    <a:pt x="1121" y="324"/>
                    <a:pt x="1168" y="212"/>
                    <a:pt x="1121" y="90"/>
                  </a:cubicBezTo>
                  <a:cubicBezTo>
                    <a:pt x="1094" y="36"/>
                    <a:pt x="1026" y="1"/>
                    <a:pt x="959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4"/>
            <p:cNvSpPr/>
            <p:nvPr/>
          </p:nvSpPr>
          <p:spPr>
            <a:xfrm flipH="1">
              <a:off x="10048902" y="3037325"/>
              <a:ext cx="87591" cy="41701"/>
            </a:xfrm>
            <a:custGeom>
              <a:avLst/>
              <a:gdLst/>
              <a:ahLst/>
              <a:cxnLst/>
              <a:rect l="l" t="t" r="r" b="b"/>
              <a:pathLst>
                <a:path w="1401" h="667" extrusionOk="0">
                  <a:moveTo>
                    <a:pt x="1189" y="0"/>
                  </a:moveTo>
                  <a:cubicBezTo>
                    <a:pt x="1169" y="0"/>
                    <a:pt x="1149" y="5"/>
                    <a:pt x="1130" y="15"/>
                  </a:cubicBezTo>
                  <a:cubicBezTo>
                    <a:pt x="738" y="211"/>
                    <a:pt x="0" y="481"/>
                    <a:pt x="112" y="640"/>
                  </a:cubicBezTo>
                  <a:cubicBezTo>
                    <a:pt x="137" y="659"/>
                    <a:pt x="173" y="667"/>
                    <a:pt x="217" y="667"/>
                  </a:cubicBezTo>
                  <a:cubicBezTo>
                    <a:pt x="459" y="667"/>
                    <a:pt x="956" y="421"/>
                    <a:pt x="1279" y="295"/>
                  </a:cubicBezTo>
                  <a:cubicBezTo>
                    <a:pt x="1363" y="248"/>
                    <a:pt x="1400" y="173"/>
                    <a:pt x="1363" y="99"/>
                  </a:cubicBezTo>
                  <a:cubicBezTo>
                    <a:pt x="1301" y="37"/>
                    <a:pt x="1244" y="0"/>
                    <a:pt x="1189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4"/>
            <p:cNvSpPr/>
            <p:nvPr/>
          </p:nvSpPr>
          <p:spPr>
            <a:xfrm flipH="1">
              <a:off x="10051215" y="3008128"/>
              <a:ext cx="102220" cy="54642"/>
            </a:xfrm>
            <a:custGeom>
              <a:avLst/>
              <a:gdLst/>
              <a:ahLst/>
              <a:cxnLst/>
              <a:rect l="l" t="t" r="r" b="b"/>
              <a:pathLst>
                <a:path w="1635" h="874" extrusionOk="0">
                  <a:moveTo>
                    <a:pt x="1372" y="1"/>
                  </a:moveTo>
                  <a:cubicBezTo>
                    <a:pt x="1341" y="1"/>
                    <a:pt x="1309" y="6"/>
                    <a:pt x="1279" y="15"/>
                  </a:cubicBezTo>
                  <a:cubicBezTo>
                    <a:pt x="775" y="295"/>
                    <a:pt x="1" y="603"/>
                    <a:pt x="113" y="836"/>
                  </a:cubicBezTo>
                  <a:cubicBezTo>
                    <a:pt x="126" y="862"/>
                    <a:pt x="158" y="873"/>
                    <a:pt x="204" y="873"/>
                  </a:cubicBezTo>
                  <a:cubicBezTo>
                    <a:pt x="440" y="873"/>
                    <a:pt x="1053" y="571"/>
                    <a:pt x="1475" y="407"/>
                  </a:cubicBezTo>
                  <a:cubicBezTo>
                    <a:pt x="1597" y="370"/>
                    <a:pt x="1634" y="248"/>
                    <a:pt x="1597" y="136"/>
                  </a:cubicBezTo>
                  <a:cubicBezTo>
                    <a:pt x="1562" y="45"/>
                    <a:pt x="1468" y="1"/>
                    <a:pt x="1372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4"/>
            <p:cNvSpPr/>
            <p:nvPr/>
          </p:nvSpPr>
          <p:spPr>
            <a:xfrm flipH="1">
              <a:off x="10046589" y="3002626"/>
              <a:ext cx="112098" cy="64833"/>
            </a:xfrm>
            <a:custGeom>
              <a:avLst/>
              <a:gdLst/>
              <a:ahLst/>
              <a:cxnLst/>
              <a:rect l="l" t="t" r="r" b="b"/>
              <a:pathLst>
                <a:path w="1793" h="1037" extrusionOk="0">
                  <a:moveTo>
                    <a:pt x="1522" y="187"/>
                  </a:moveTo>
                  <a:cubicBezTo>
                    <a:pt x="1559" y="187"/>
                    <a:pt x="1597" y="224"/>
                    <a:pt x="1597" y="262"/>
                  </a:cubicBezTo>
                  <a:cubicBezTo>
                    <a:pt x="1634" y="336"/>
                    <a:pt x="1597" y="420"/>
                    <a:pt x="1522" y="420"/>
                  </a:cubicBezTo>
                  <a:cubicBezTo>
                    <a:pt x="1401" y="458"/>
                    <a:pt x="1289" y="532"/>
                    <a:pt x="1167" y="570"/>
                  </a:cubicBezTo>
                  <a:cubicBezTo>
                    <a:pt x="916" y="682"/>
                    <a:pt x="433" y="891"/>
                    <a:pt x="267" y="891"/>
                  </a:cubicBezTo>
                  <a:cubicBezTo>
                    <a:pt x="254" y="891"/>
                    <a:pt x="243" y="890"/>
                    <a:pt x="234" y="887"/>
                  </a:cubicBezTo>
                  <a:cubicBezTo>
                    <a:pt x="234" y="766"/>
                    <a:pt x="785" y="495"/>
                    <a:pt x="1018" y="383"/>
                  </a:cubicBezTo>
                  <a:cubicBezTo>
                    <a:pt x="1167" y="299"/>
                    <a:pt x="1289" y="262"/>
                    <a:pt x="1401" y="187"/>
                  </a:cubicBezTo>
                  <a:close/>
                  <a:moveTo>
                    <a:pt x="1461" y="0"/>
                  </a:moveTo>
                  <a:cubicBezTo>
                    <a:pt x="1412" y="0"/>
                    <a:pt x="1363" y="10"/>
                    <a:pt x="1326" y="28"/>
                  </a:cubicBezTo>
                  <a:cubicBezTo>
                    <a:pt x="1214" y="103"/>
                    <a:pt x="1093" y="187"/>
                    <a:pt x="981" y="224"/>
                  </a:cubicBezTo>
                  <a:cubicBezTo>
                    <a:pt x="430" y="495"/>
                    <a:pt x="1" y="691"/>
                    <a:pt x="122" y="924"/>
                  </a:cubicBezTo>
                  <a:cubicBezTo>
                    <a:pt x="122" y="999"/>
                    <a:pt x="197" y="1036"/>
                    <a:pt x="281" y="1036"/>
                  </a:cubicBezTo>
                  <a:cubicBezTo>
                    <a:pt x="467" y="1036"/>
                    <a:pt x="785" y="924"/>
                    <a:pt x="1214" y="728"/>
                  </a:cubicBezTo>
                  <a:cubicBezTo>
                    <a:pt x="1363" y="691"/>
                    <a:pt x="1485" y="616"/>
                    <a:pt x="1597" y="570"/>
                  </a:cubicBezTo>
                  <a:cubicBezTo>
                    <a:pt x="1755" y="532"/>
                    <a:pt x="1793" y="336"/>
                    <a:pt x="1755" y="187"/>
                  </a:cubicBezTo>
                  <a:cubicBezTo>
                    <a:pt x="1718" y="103"/>
                    <a:pt x="1681" y="66"/>
                    <a:pt x="1597" y="28"/>
                  </a:cubicBezTo>
                  <a:cubicBezTo>
                    <a:pt x="1559" y="10"/>
                    <a:pt x="1510" y="0"/>
                    <a:pt x="146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4"/>
            <p:cNvSpPr/>
            <p:nvPr/>
          </p:nvSpPr>
          <p:spPr>
            <a:xfrm flipH="1">
              <a:off x="10080412" y="2988309"/>
              <a:ext cx="82964" cy="45077"/>
            </a:xfrm>
            <a:custGeom>
              <a:avLst/>
              <a:gdLst/>
              <a:ahLst/>
              <a:cxnLst/>
              <a:rect l="l" t="t" r="r" b="b"/>
              <a:pathLst>
                <a:path w="1327" h="721" extrusionOk="0">
                  <a:moveTo>
                    <a:pt x="1078" y="0"/>
                  </a:moveTo>
                  <a:cubicBezTo>
                    <a:pt x="1043" y="0"/>
                    <a:pt x="1006" y="8"/>
                    <a:pt x="972" y="24"/>
                  </a:cubicBezTo>
                  <a:cubicBezTo>
                    <a:pt x="430" y="295"/>
                    <a:pt x="1" y="612"/>
                    <a:pt x="122" y="687"/>
                  </a:cubicBezTo>
                  <a:cubicBezTo>
                    <a:pt x="146" y="710"/>
                    <a:pt x="187" y="721"/>
                    <a:pt x="242" y="721"/>
                  </a:cubicBezTo>
                  <a:cubicBezTo>
                    <a:pt x="445" y="721"/>
                    <a:pt x="829" y="578"/>
                    <a:pt x="1168" y="453"/>
                  </a:cubicBezTo>
                  <a:cubicBezTo>
                    <a:pt x="1242" y="453"/>
                    <a:pt x="1326" y="332"/>
                    <a:pt x="1326" y="220"/>
                  </a:cubicBezTo>
                  <a:cubicBezTo>
                    <a:pt x="1326" y="96"/>
                    <a:pt x="1206" y="0"/>
                    <a:pt x="107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4"/>
            <p:cNvSpPr/>
            <p:nvPr/>
          </p:nvSpPr>
          <p:spPr>
            <a:xfrm flipH="1">
              <a:off x="10075723" y="2983370"/>
              <a:ext cx="85277" cy="54893"/>
            </a:xfrm>
            <a:custGeom>
              <a:avLst/>
              <a:gdLst/>
              <a:ahLst/>
              <a:cxnLst/>
              <a:rect l="l" t="t" r="r" b="b"/>
              <a:pathLst>
                <a:path w="1364" h="878" extrusionOk="0">
                  <a:moveTo>
                    <a:pt x="1040" y="149"/>
                  </a:moveTo>
                  <a:cubicBezTo>
                    <a:pt x="1064" y="149"/>
                    <a:pt x="1092" y="159"/>
                    <a:pt x="1130" y="177"/>
                  </a:cubicBezTo>
                  <a:cubicBezTo>
                    <a:pt x="1167" y="177"/>
                    <a:pt x="1204" y="262"/>
                    <a:pt x="1204" y="299"/>
                  </a:cubicBezTo>
                  <a:lnTo>
                    <a:pt x="1204" y="336"/>
                  </a:lnTo>
                  <a:cubicBezTo>
                    <a:pt x="1204" y="374"/>
                    <a:pt x="1167" y="458"/>
                    <a:pt x="1092" y="495"/>
                  </a:cubicBezTo>
                  <a:cubicBezTo>
                    <a:pt x="551" y="691"/>
                    <a:pt x="234" y="728"/>
                    <a:pt x="159" y="728"/>
                  </a:cubicBezTo>
                  <a:cubicBezTo>
                    <a:pt x="196" y="644"/>
                    <a:pt x="430" y="458"/>
                    <a:pt x="971" y="177"/>
                  </a:cubicBezTo>
                  <a:cubicBezTo>
                    <a:pt x="994" y="159"/>
                    <a:pt x="1015" y="149"/>
                    <a:pt x="1040" y="149"/>
                  </a:cubicBezTo>
                  <a:close/>
                  <a:moveTo>
                    <a:pt x="1036" y="0"/>
                  </a:moveTo>
                  <a:cubicBezTo>
                    <a:pt x="983" y="0"/>
                    <a:pt x="934" y="9"/>
                    <a:pt x="896" y="28"/>
                  </a:cubicBezTo>
                  <a:cubicBezTo>
                    <a:pt x="504" y="224"/>
                    <a:pt x="0" y="532"/>
                    <a:pt x="0" y="728"/>
                  </a:cubicBezTo>
                  <a:cubicBezTo>
                    <a:pt x="0" y="766"/>
                    <a:pt x="0" y="803"/>
                    <a:pt x="38" y="840"/>
                  </a:cubicBezTo>
                  <a:cubicBezTo>
                    <a:pt x="38" y="840"/>
                    <a:pt x="84" y="878"/>
                    <a:pt x="196" y="878"/>
                  </a:cubicBezTo>
                  <a:cubicBezTo>
                    <a:pt x="355" y="878"/>
                    <a:pt x="626" y="840"/>
                    <a:pt x="1167" y="607"/>
                  </a:cubicBezTo>
                  <a:cubicBezTo>
                    <a:pt x="1288" y="570"/>
                    <a:pt x="1363" y="458"/>
                    <a:pt x="1363" y="299"/>
                  </a:cubicBezTo>
                  <a:cubicBezTo>
                    <a:pt x="1363" y="177"/>
                    <a:pt x="1288" y="103"/>
                    <a:pt x="1204" y="28"/>
                  </a:cubicBezTo>
                  <a:cubicBezTo>
                    <a:pt x="1148" y="9"/>
                    <a:pt x="1090" y="0"/>
                    <a:pt x="1036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4"/>
            <p:cNvSpPr/>
            <p:nvPr/>
          </p:nvSpPr>
          <p:spPr>
            <a:xfrm flipH="1">
              <a:off x="10177884" y="2636131"/>
              <a:ext cx="364804" cy="624075"/>
            </a:xfrm>
            <a:custGeom>
              <a:avLst/>
              <a:gdLst/>
              <a:ahLst/>
              <a:cxnLst/>
              <a:rect l="l" t="t" r="r" b="b"/>
              <a:pathLst>
                <a:path w="5835" h="9982" extrusionOk="0">
                  <a:moveTo>
                    <a:pt x="4031" y="0"/>
                  </a:moveTo>
                  <a:cubicBezTo>
                    <a:pt x="3603" y="0"/>
                    <a:pt x="3175" y="216"/>
                    <a:pt x="2922" y="598"/>
                  </a:cubicBezTo>
                  <a:cubicBezTo>
                    <a:pt x="1" y="5153"/>
                    <a:pt x="664" y="8420"/>
                    <a:pt x="664" y="8420"/>
                  </a:cubicBezTo>
                  <a:cubicBezTo>
                    <a:pt x="776" y="9857"/>
                    <a:pt x="1634" y="9894"/>
                    <a:pt x="1634" y="9894"/>
                  </a:cubicBezTo>
                  <a:cubicBezTo>
                    <a:pt x="1873" y="9954"/>
                    <a:pt x="2112" y="9982"/>
                    <a:pt x="2350" y="9982"/>
                  </a:cubicBezTo>
                  <a:cubicBezTo>
                    <a:pt x="3668" y="9982"/>
                    <a:pt x="4949" y="9147"/>
                    <a:pt x="5835" y="8420"/>
                  </a:cubicBezTo>
                  <a:cubicBezTo>
                    <a:pt x="5797" y="8261"/>
                    <a:pt x="5760" y="8112"/>
                    <a:pt x="5723" y="7953"/>
                  </a:cubicBezTo>
                  <a:cubicBezTo>
                    <a:pt x="5601" y="7412"/>
                    <a:pt x="5443" y="6898"/>
                    <a:pt x="5405" y="6357"/>
                  </a:cubicBezTo>
                  <a:lnTo>
                    <a:pt x="3697" y="6824"/>
                  </a:lnTo>
                  <a:cubicBezTo>
                    <a:pt x="5060" y="4453"/>
                    <a:pt x="5368" y="3249"/>
                    <a:pt x="5527" y="2231"/>
                  </a:cubicBezTo>
                  <a:cubicBezTo>
                    <a:pt x="5527" y="2119"/>
                    <a:pt x="5564" y="1998"/>
                    <a:pt x="5564" y="1886"/>
                  </a:cubicBezTo>
                  <a:cubicBezTo>
                    <a:pt x="5601" y="953"/>
                    <a:pt x="5172" y="449"/>
                    <a:pt x="4668" y="178"/>
                  </a:cubicBezTo>
                  <a:cubicBezTo>
                    <a:pt x="4471" y="57"/>
                    <a:pt x="4251" y="0"/>
                    <a:pt x="4031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4"/>
            <p:cNvSpPr/>
            <p:nvPr/>
          </p:nvSpPr>
          <p:spPr>
            <a:xfrm flipH="1">
              <a:off x="10012705" y="2005236"/>
              <a:ext cx="437765" cy="437828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4"/>
            <p:cNvSpPr/>
            <p:nvPr/>
          </p:nvSpPr>
          <p:spPr>
            <a:xfrm flipH="1">
              <a:off x="9946809" y="2096767"/>
              <a:ext cx="423135" cy="449019"/>
            </a:xfrm>
            <a:custGeom>
              <a:avLst/>
              <a:gdLst/>
              <a:ahLst/>
              <a:cxnLst/>
              <a:rect l="l" t="t" r="r" b="b"/>
              <a:pathLst>
                <a:path w="6768" h="7182" extrusionOk="0">
                  <a:moveTo>
                    <a:pt x="3334" y="1"/>
                  </a:moveTo>
                  <a:cubicBezTo>
                    <a:pt x="3247" y="1"/>
                    <a:pt x="3160" y="4"/>
                    <a:pt x="3072" y="12"/>
                  </a:cubicBezTo>
                  <a:cubicBezTo>
                    <a:pt x="1279" y="171"/>
                    <a:pt x="1" y="1916"/>
                    <a:pt x="159" y="3858"/>
                  </a:cubicBezTo>
                  <a:cubicBezTo>
                    <a:pt x="302" y="5753"/>
                    <a:pt x="1759" y="7182"/>
                    <a:pt x="3447" y="7182"/>
                  </a:cubicBezTo>
                  <a:cubicBezTo>
                    <a:pt x="3530" y="7182"/>
                    <a:pt x="3613" y="7178"/>
                    <a:pt x="3697" y="7171"/>
                  </a:cubicBezTo>
                  <a:cubicBezTo>
                    <a:pt x="5480" y="7013"/>
                    <a:pt x="6768" y="5258"/>
                    <a:pt x="6609" y="3316"/>
                  </a:cubicBezTo>
                  <a:cubicBezTo>
                    <a:pt x="6423" y="1435"/>
                    <a:pt x="5013" y="1"/>
                    <a:pt x="3334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4"/>
            <p:cNvSpPr/>
            <p:nvPr/>
          </p:nvSpPr>
          <p:spPr>
            <a:xfrm flipH="1">
              <a:off x="10311488" y="2299395"/>
              <a:ext cx="97531" cy="96969"/>
            </a:xfrm>
            <a:custGeom>
              <a:avLst/>
              <a:gdLst/>
              <a:ahLst/>
              <a:cxnLst/>
              <a:rect l="l" t="t" r="r" b="b"/>
              <a:pathLst>
                <a:path w="1560" h="1551" extrusionOk="0">
                  <a:moveTo>
                    <a:pt x="738" y="1"/>
                  </a:moveTo>
                  <a:cubicBezTo>
                    <a:pt x="318" y="1"/>
                    <a:pt x="0" y="346"/>
                    <a:pt x="0" y="776"/>
                  </a:cubicBezTo>
                  <a:cubicBezTo>
                    <a:pt x="0" y="1205"/>
                    <a:pt x="355" y="1550"/>
                    <a:pt x="784" y="1550"/>
                  </a:cubicBezTo>
                  <a:cubicBezTo>
                    <a:pt x="1204" y="1550"/>
                    <a:pt x="1559" y="1205"/>
                    <a:pt x="1559" y="776"/>
                  </a:cubicBezTo>
                  <a:cubicBezTo>
                    <a:pt x="1559" y="346"/>
                    <a:pt x="1167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4"/>
            <p:cNvSpPr/>
            <p:nvPr/>
          </p:nvSpPr>
          <p:spPr>
            <a:xfrm flipH="1">
              <a:off x="10367506" y="2335595"/>
              <a:ext cx="19319" cy="34511"/>
            </a:xfrm>
            <a:custGeom>
              <a:avLst/>
              <a:gdLst/>
              <a:ahLst/>
              <a:cxnLst/>
              <a:rect l="l" t="t" r="r" b="b"/>
              <a:pathLst>
                <a:path w="309" h="552" extrusionOk="0">
                  <a:moveTo>
                    <a:pt x="308" y="1"/>
                  </a:moveTo>
                  <a:cubicBezTo>
                    <a:pt x="233" y="38"/>
                    <a:pt x="149" y="38"/>
                    <a:pt x="112" y="85"/>
                  </a:cubicBezTo>
                  <a:cubicBezTo>
                    <a:pt x="75" y="159"/>
                    <a:pt x="0" y="197"/>
                    <a:pt x="0" y="318"/>
                  </a:cubicBezTo>
                  <a:cubicBezTo>
                    <a:pt x="0" y="393"/>
                    <a:pt x="37" y="467"/>
                    <a:pt x="112" y="505"/>
                  </a:cubicBezTo>
                  <a:cubicBezTo>
                    <a:pt x="149" y="505"/>
                    <a:pt x="196" y="551"/>
                    <a:pt x="233" y="551"/>
                  </a:cubicBezTo>
                  <a:lnTo>
                    <a:pt x="308" y="551"/>
                  </a:lnTo>
                  <a:lnTo>
                    <a:pt x="196" y="430"/>
                  </a:lnTo>
                  <a:cubicBezTo>
                    <a:pt x="149" y="393"/>
                    <a:pt x="112" y="355"/>
                    <a:pt x="112" y="318"/>
                  </a:cubicBezTo>
                  <a:cubicBezTo>
                    <a:pt x="112" y="271"/>
                    <a:pt x="149" y="197"/>
                    <a:pt x="196" y="159"/>
                  </a:cubicBezTo>
                  <a:cubicBezTo>
                    <a:pt x="233" y="122"/>
                    <a:pt x="271" y="85"/>
                    <a:pt x="308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4"/>
            <p:cNvSpPr/>
            <p:nvPr/>
          </p:nvSpPr>
          <p:spPr>
            <a:xfrm flipH="1">
              <a:off x="10036648" y="2401554"/>
              <a:ext cx="97531" cy="36199"/>
            </a:xfrm>
            <a:custGeom>
              <a:avLst/>
              <a:gdLst/>
              <a:ahLst/>
              <a:cxnLst/>
              <a:rect l="l" t="t" r="r" b="b"/>
              <a:pathLst>
                <a:path w="1560" h="579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5"/>
                    <a:pt x="122" y="150"/>
                    <a:pt x="159" y="196"/>
                  </a:cubicBezTo>
                  <a:cubicBezTo>
                    <a:pt x="197" y="271"/>
                    <a:pt x="271" y="308"/>
                    <a:pt x="309" y="383"/>
                  </a:cubicBezTo>
                  <a:cubicBezTo>
                    <a:pt x="467" y="467"/>
                    <a:pt x="626" y="542"/>
                    <a:pt x="775" y="579"/>
                  </a:cubicBezTo>
                  <a:cubicBezTo>
                    <a:pt x="971" y="579"/>
                    <a:pt x="1167" y="504"/>
                    <a:pt x="1289" y="430"/>
                  </a:cubicBezTo>
                  <a:cubicBezTo>
                    <a:pt x="1401" y="308"/>
                    <a:pt x="1522" y="150"/>
                    <a:pt x="1559" y="0"/>
                  </a:cubicBezTo>
                  <a:lnTo>
                    <a:pt x="1559" y="0"/>
                  </a:lnTo>
                  <a:cubicBezTo>
                    <a:pt x="1438" y="112"/>
                    <a:pt x="1326" y="234"/>
                    <a:pt x="1205" y="271"/>
                  </a:cubicBezTo>
                  <a:cubicBezTo>
                    <a:pt x="1093" y="346"/>
                    <a:pt x="934" y="383"/>
                    <a:pt x="822" y="383"/>
                  </a:cubicBezTo>
                  <a:cubicBezTo>
                    <a:pt x="663" y="346"/>
                    <a:pt x="542" y="308"/>
                    <a:pt x="393" y="234"/>
                  </a:cubicBezTo>
                  <a:lnTo>
                    <a:pt x="197" y="150"/>
                  </a:lnTo>
                  <a:cubicBezTo>
                    <a:pt x="159" y="75"/>
                    <a:pt x="75" y="38"/>
                    <a:pt x="1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4"/>
            <p:cNvSpPr/>
            <p:nvPr/>
          </p:nvSpPr>
          <p:spPr>
            <a:xfrm flipH="1">
              <a:off x="10046588" y="2307023"/>
              <a:ext cx="43827" cy="70648"/>
            </a:xfrm>
            <a:custGeom>
              <a:avLst/>
              <a:gdLst/>
              <a:ahLst/>
              <a:cxnLst/>
              <a:rect l="l" t="t" r="r" b="b"/>
              <a:pathLst>
                <a:path w="701" h="1130" extrusionOk="0">
                  <a:moveTo>
                    <a:pt x="248" y="0"/>
                  </a:moveTo>
                  <a:cubicBezTo>
                    <a:pt x="215" y="0"/>
                    <a:pt x="178" y="9"/>
                    <a:pt x="159" y="28"/>
                  </a:cubicBezTo>
                  <a:cubicBezTo>
                    <a:pt x="122" y="346"/>
                    <a:pt x="1" y="887"/>
                    <a:pt x="197" y="1120"/>
                  </a:cubicBezTo>
                  <a:cubicBezTo>
                    <a:pt x="203" y="1127"/>
                    <a:pt x="219" y="1130"/>
                    <a:pt x="240" y="1130"/>
                  </a:cubicBezTo>
                  <a:cubicBezTo>
                    <a:pt x="346" y="1130"/>
                    <a:pt x="595" y="1056"/>
                    <a:pt x="626" y="924"/>
                  </a:cubicBezTo>
                  <a:cubicBezTo>
                    <a:pt x="701" y="654"/>
                    <a:pt x="393" y="261"/>
                    <a:pt x="309" y="28"/>
                  </a:cubicBezTo>
                  <a:cubicBezTo>
                    <a:pt x="309" y="9"/>
                    <a:pt x="281" y="0"/>
                    <a:pt x="24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4"/>
            <p:cNvSpPr/>
            <p:nvPr/>
          </p:nvSpPr>
          <p:spPr>
            <a:xfrm flipH="1">
              <a:off x="9988194" y="2287141"/>
              <a:ext cx="24570" cy="33948"/>
            </a:xfrm>
            <a:custGeom>
              <a:avLst/>
              <a:gdLst/>
              <a:ahLst/>
              <a:cxnLst/>
              <a:rect l="l" t="t" r="r" b="b"/>
              <a:pathLst>
                <a:path w="393" h="543" extrusionOk="0">
                  <a:moveTo>
                    <a:pt x="196" y="1"/>
                  </a:moveTo>
                  <a:cubicBezTo>
                    <a:pt x="84" y="1"/>
                    <a:pt x="0" y="113"/>
                    <a:pt x="0" y="271"/>
                  </a:cubicBezTo>
                  <a:cubicBezTo>
                    <a:pt x="0" y="393"/>
                    <a:pt x="84" y="542"/>
                    <a:pt x="196" y="542"/>
                  </a:cubicBezTo>
                  <a:cubicBezTo>
                    <a:pt x="317" y="542"/>
                    <a:pt x="392" y="430"/>
                    <a:pt x="392" y="271"/>
                  </a:cubicBezTo>
                  <a:cubicBezTo>
                    <a:pt x="392" y="113"/>
                    <a:pt x="317" y="1"/>
                    <a:pt x="1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4"/>
            <p:cNvSpPr/>
            <p:nvPr/>
          </p:nvSpPr>
          <p:spPr>
            <a:xfrm flipH="1">
              <a:off x="10163314" y="2304084"/>
              <a:ext cx="24570" cy="33886"/>
            </a:xfrm>
            <a:custGeom>
              <a:avLst/>
              <a:gdLst/>
              <a:ahLst/>
              <a:cxnLst/>
              <a:rect l="l" t="t" r="r" b="b"/>
              <a:pathLst>
                <a:path w="393" h="542" extrusionOk="0">
                  <a:moveTo>
                    <a:pt x="197" y="0"/>
                  </a:moveTo>
                  <a:cubicBezTo>
                    <a:pt x="85" y="0"/>
                    <a:pt x="1" y="122"/>
                    <a:pt x="1" y="271"/>
                  </a:cubicBezTo>
                  <a:cubicBezTo>
                    <a:pt x="1" y="430"/>
                    <a:pt x="85" y="542"/>
                    <a:pt x="197" y="542"/>
                  </a:cubicBezTo>
                  <a:cubicBezTo>
                    <a:pt x="318" y="542"/>
                    <a:pt x="393" y="430"/>
                    <a:pt x="393" y="271"/>
                  </a:cubicBezTo>
                  <a:cubicBezTo>
                    <a:pt x="393" y="122"/>
                    <a:pt x="318" y="0"/>
                    <a:pt x="19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4"/>
            <p:cNvSpPr/>
            <p:nvPr/>
          </p:nvSpPr>
          <p:spPr>
            <a:xfrm flipH="1">
              <a:off x="9985884" y="2011301"/>
              <a:ext cx="413195" cy="30040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4"/>
            <p:cNvSpPr/>
            <p:nvPr/>
          </p:nvSpPr>
          <p:spPr>
            <a:xfrm flipH="1">
              <a:off x="10238590" y="1927023"/>
              <a:ext cx="231136" cy="253394"/>
            </a:xfrm>
            <a:custGeom>
              <a:avLst/>
              <a:gdLst/>
              <a:ahLst/>
              <a:cxnLst/>
              <a:rect l="l" t="t" r="r" b="b"/>
              <a:pathLst>
                <a:path w="3697" h="4053" extrusionOk="0">
                  <a:moveTo>
                    <a:pt x="1891" y="1"/>
                  </a:moveTo>
                  <a:cubicBezTo>
                    <a:pt x="1871" y="1"/>
                    <a:pt x="1850" y="1"/>
                    <a:pt x="1830" y="2"/>
                  </a:cubicBezTo>
                  <a:cubicBezTo>
                    <a:pt x="822" y="2"/>
                    <a:pt x="1" y="935"/>
                    <a:pt x="38" y="2027"/>
                  </a:cubicBezTo>
                  <a:cubicBezTo>
                    <a:pt x="38" y="3157"/>
                    <a:pt x="897" y="4053"/>
                    <a:pt x="1905" y="4053"/>
                  </a:cubicBezTo>
                  <a:cubicBezTo>
                    <a:pt x="2922" y="4006"/>
                    <a:pt x="3697" y="3119"/>
                    <a:pt x="3697" y="1990"/>
                  </a:cubicBezTo>
                  <a:cubicBezTo>
                    <a:pt x="3697" y="883"/>
                    <a:pt x="2872" y="1"/>
                    <a:pt x="18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234;p45"/>
          <p:cNvSpPr/>
          <p:nvPr/>
        </p:nvSpPr>
        <p:spPr>
          <a:xfrm>
            <a:off x="3039799" y="375014"/>
            <a:ext cx="1913039" cy="560148"/>
          </a:xfrm>
          <a:custGeom>
            <a:avLst/>
            <a:gdLst/>
            <a:ahLst/>
            <a:cxnLst/>
            <a:rect l="l" t="t" r="r" b="b"/>
            <a:pathLst>
              <a:path w="32194" h="6987" extrusionOk="0">
                <a:moveTo>
                  <a:pt x="720" y="0"/>
                </a:moveTo>
                <a:lnTo>
                  <a:pt x="1450" y="643"/>
                </a:lnTo>
                <a:lnTo>
                  <a:pt x="1" y="2191"/>
                </a:lnTo>
                <a:lnTo>
                  <a:pt x="1995" y="3368"/>
                </a:lnTo>
                <a:lnTo>
                  <a:pt x="1265" y="4501"/>
                </a:lnTo>
                <a:lnTo>
                  <a:pt x="1537" y="5406"/>
                </a:lnTo>
                <a:lnTo>
                  <a:pt x="447" y="6986"/>
                </a:lnTo>
                <a:lnTo>
                  <a:pt x="30832" y="6986"/>
                </a:lnTo>
                <a:lnTo>
                  <a:pt x="32194" y="5362"/>
                </a:lnTo>
                <a:lnTo>
                  <a:pt x="30243" y="3488"/>
                </a:lnTo>
                <a:lnTo>
                  <a:pt x="30919" y="2594"/>
                </a:lnTo>
                <a:lnTo>
                  <a:pt x="29426" y="1592"/>
                </a:lnTo>
                <a:lnTo>
                  <a:pt x="306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1037"/>
              </a:solidFill>
            </a:endParaRPr>
          </a:p>
        </p:txBody>
      </p:sp>
      <p:sp>
        <p:nvSpPr>
          <p:cNvPr id="78" name="Google Shape;4349;p63"/>
          <p:cNvSpPr txBox="1">
            <a:spLocks noGrp="1"/>
          </p:cNvSpPr>
          <p:nvPr>
            <p:ph type="title"/>
          </p:nvPr>
        </p:nvSpPr>
        <p:spPr>
          <a:xfrm>
            <a:off x="2969190" y="482860"/>
            <a:ext cx="204328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bg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Dặn dò</a:t>
            </a:r>
            <a:endParaRPr sz="3600" dirty="0">
              <a:solidFill>
                <a:schemeClr val="bg2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79" name="圆角矩形 7"/>
          <p:cNvSpPr/>
          <p:nvPr/>
        </p:nvSpPr>
        <p:spPr>
          <a:xfrm>
            <a:off x="1035461" y="1121385"/>
            <a:ext cx="5694891" cy="1256286"/>
          </a:xfrm>
          <a:prstGeom prst="roundRect">
            <a:avLst>
              <a:gd name="adj" fmla="val 22936"/>
            </a:avLst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Tx/>
              <a:defRPr/>
            </a:pPr>
            <a:r>
              <a:rPr lang="vi-VN" altLang="zh-CN" sz="3600" b="1" kern="1200" dirty="0">
                <a:solidFill>
                  <a:schemeClr val="accent1">
                    <a:lumMod val="50000"/>
                  </a:schemeClr>
                </a:solidFill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Chuẩn bị cho tiết toán tuần 29 “Ôn tập về phân số (tt)”.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Pattaya" panose="00000500000000000000" pitchFamily="2" charset="-34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3344025" y="86048"/>
            <a:ext cx="2491697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2719700" y="202801"/>
            <a:ext cx="394136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đạt</a:t>
            </a:r>
            <a:endParaRPr lang="vi-VN" sz="40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/>
              <a:t>04</a:t>
            </a:r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3" name="Google Shape;4243;p61"/>
          <p:cNvGrpSpPr/>
          <p:nvPr/>
        </p:nvGrpSpPr>
        <p:grpSpPr>
          <a:xfrm>
            <a:off x="0" y="1444826"/>
            <a:ext cx="7563170" cy="3148042"/>
            <a:chOff x="0" y="1085219"/>
            <a:chExt cx="7785043" cy="3148042"/>
          </a:xfrm>
        </p:grpSpPr>
        <p:sp>
          <p:nvSpPr>
            <p:cNvPr id="4244" name="Google Shape;4244;p61"/>
            <p:cNvSpPr/>
            <p:nvPr/>
          </p:nvSpPr>
          <p:spPr>
            <a:xfrm>
              <a:off x="844675" y="1085219"/>
              <a:ext cx="6940368" cy="3148042"/>
            </a:xfrm>
            <a:custGeom>
              <a:avLst/>
              <a:gdLst/>
              <a:ahLst/>
              <a:cxnLst/>
              <a:rect l="l" t="t" r="r" b="b"/>
              <a:pathLst>
                <a:path w="212195" h="86556" extrusionOk="0">
                  <a:moveTo>
                    <a:pt x="112318" y="0"/>
                  </a:moveTo>
                  <a:cubicBezTo>
                    <a:pt x="99764" y="0"/>
                    <a:pt x="89513" y="10251"/>
                    <a:pt x="89513" y="22876"/>
                  </a:cubicBezTo>
                  <a:lnTo>
                    <a:pt x="89513" y="28378"/>
                  </a:lnTo>
                  <a:cubicBezTo>
                    <a:pt x="89513" y="32828"/>
                    <a:pt x="85845" y="36496"/>
                    <a:pt x="81395" y="36496"/>
                  </a:cubicBezTo>
                  <a:lnTo>
                    <a:pt x="69965" y="36496"/>
                  </a:lnTo>
                  <a:cubicBezTo>
                    <a:pt x="60908" y="36496"/>
                    <a:pt x="53558" y="43847"/>
                    <a:pt x="53558" y="52846"/>
                  </a:cubicBezTo>
                  <a:cubicBezTo>
                    <a:pt x="53558" y="61377"/>
                    <a:pt x="46691" y="68244"/>
                    <a:pt x="38160" y="68244"/>
                  </a:cubicBezTo>
                  <a:lnTo>
                    <a:pt x="1" y="68244"/>
                  </a:lnTo>
                  <a:lnTo>
                    <a:pt x="1" y="76547"/>
                  </a:lnTo>
                  <a:lnTo>
                    <a:pt x="38160" y="76547"/>
                  </a:lnTo>
                  <a:cubicBezTo>
                    <a:pt x="51240" y="76547"/>
                    <a:pt x="61846" y="65940"/>
                    <a:pt x="61846" y="52846"/>
                  </a:cubicBezTo>
                  <a:cubicBezTo>
                    <a:pt x="61846" y="48396"/>
                    <a:pt x="65458" y="44785"/>
                    <a:pt x="69965" y="44785"/>
                  </a:cubicBezTo>
                  <a:lnTo>
                    <a:pt x="81395" y="44785"/>
                  </a:lnTo>
                  <a:cubicBezTo>
                    <a:pt x="90409" y="44785"/>
                    <a:pt x="97802" y="37449"/>
                    <a:pt x="97802" y="28378"/>
                  </a:cubicBezTo>
                  <a:lnTo>
                    <a:pt x="97802" y="22876"/>
                  </a:lnTo>
                  <a:cubicBezTo>
                    <a:pt x="97802" y="14872"/>
                    <a:pt x="104328" y="8303"/>
                    <a:pt x="112318" y="8303"/>
                  </a:cubicBezTo>
                  <a:cubicBezTo>
                    <a:pt x="120379" y="8303"/>
                    <a:pt x="126891" y="14872"/>
                    <a:pt x="126891" y="22876"/>
                  </a:cubicBezTo>
                  <a:lnTo>
                    <a:pt x="126891" y="64689"/>
                  </a:lnTo>
                  <a:cubicBezTo>
                    <a:pt x="126891" y="76774"/>
                    <a:pt x="136729" y="86556"/>
                    <a:pt x="148757" y="86556"/>
                  </a:cubicBezTo>
                  <a:cubicBezTo>
                    <a:pt x="160842" y="86556"/>
                    <a:pt x="170666" y="76774"/>
                    <a:pt x="170666" y="64689"/>
                  </a:cubicBezTo>
                  <a:lnTo>
                    <a:pt x="170666" y="45681"/>
                  </a:lnTo>
                  <a:cubicBezTo>
                    <a:pt x="170666" y="41231"/>
                    <a:pt x="174292" y="37562"/>
                    <a:pt x="178727" y="37562"/>
                  </a:cubicBezTo>
                  <a:lnTo>
                    <a:pt x="212195" y="37562"/>
                  </a:lnTo>
                  <a:lnTo>
                    <a:pt x="212195" y="29274"/>
                  </a:lnTo>
                  <a:lnTo>
                    <a:pt x="178727" y="29274"/>
                  </a:lnTo>
                  <a:cubicBezTo>
                    <a:pt x="169728" y="29274"/>
                    <a:pt x="162377" y="36610"/>
                    <a:pt x="162377" y="45681"/>
                  </a:cubicBezTo>
                  <a:lnTo>
                    <a:pt x="162377" y="64689"/>
                  </a:lnTo>
                  <a:cubicBezTo>
                    <a:pt x="162377" y="72153"/>
                    <a:pt x="156278" y="78253"/>
                    <a:pt x="148757" y="78253"/>
                  </a:cubicBezTo>
                  <a:cubicBezTo>
                    <a:pt x="141293" y="78253"/>
                    <a:pt x="135194" y="72153"/>
                    <a:pt x="135194" y="64689"/>
                  </a:cubicBezTo>
                  <a:lnTo>
                    <a:pt x="135194" y="22876"/>
                  </a:lnTo>
                  <a:cubicBezTo>
                    <a:pt x="135194" y="10251"/>
                    <a:pt x="124943" y="0"/>
                    <a:pt x="112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61"/>
            <p:cNvSpPr/>
            <p:nvPr/>
          </p:nvSpPr>
          <p:spPr>
            <a:xfrm>
              <a:off x="0" y="3567700"/>
              <a:ext cx="850500" cy="30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6" name="Google Shape;4246;p61"/>
          <p:cNvGrpSpPr/>
          <p:nvPr/>
        </p:nvGrpSpPr>
        <p:grpSpPr>
          <a:xfrm>
            <a:off x="6931953" y="1368405"/>
            <a:ext cx="2175782" cy="1590714"/>
            <a:chOff x="6931953" y="1230994"/>
            <a:chExt cx="1871877" cy="1368529"/>
          </a:xfrm>
        </p:grpSpPr>
        <p:grpSp>
          <p:nvGrpSpPr>
            <p:cNvPr id="4247" name="Google Shape;4247;p61"/>
            <p:cNvGrpSpPr/>
            <p:nvPr/>
          </p:nvGrpSpPr>
          <p:grpSpPr>
            <a:xfrm>
              <a:off x="7825877" y="1230994"/>
              <a:ext cx="290513" cy="418586"/>
              <a:chOff x="765150" y="3585975"/>
              <a:chExt cx="437850" cy="630875"/>
            </a:xfrm>
          </p:grpSpPr>
          <p:sp>
            <p:nvSpPr>
              <p:cNvPr id="4248" name="Google Shape;4248;p61"/>
              <p:cNvSpPr/>
              <p:nvPr/>
            </p:nvSpPr>
            <p:spPr>
              <a:xfrm>
                <a:off x="810075" y="3715975"/>
                <a:ext cx="392925" cy="286400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11456" extrusionOk="0">
                    <a:moveTo>
                      <a:pt x="899" y="0"/>
                    </a:moveTo>
                    <a:cubicBezTo>
                      <a:pt x="446" y="0"/>
                      <a:pt x="101" y="365"/>
                      <a:pt x="101" y="750"/>
                    </a:cubicBezTo>
                    <a:lnTo>
                      <a:pt x="0" y="10671"/>
                    </a:lnTo>
                    <a:cubicBezTo>
                      <a:pt x="0" y="11089"/>
                      <a:pt x="433" y="11456"/>
                      <a:pt x="883" y="11456"/>
                    </a:cubicBezTo>
                    <a:cubicBezTo>
                      <a:pt x="977" y="11456"/>
                      <a:pt x="1072" y="11440"/>
                      <a:pt x="1164" y="11405"/>
                    </a:cubicBezTo>
                    <a:lnTo>
                      <a:pt x="15084" y="4976"/>
                    </a:lnTo>
                    <a:cubicBezTo>
                      <a:pt x="15716" y="4647"/>
                      <a:pt x="15615" y="3711"/>
                      <a:pt x="14881" y="3585"/>
                    </a:cubicBezTo>
                    <a:lnTo>
                      <a:pt x="1063" y="16"/>
                    </a:lnTo>
                    <a:cubicBezTo>
                      <a:pt x="1007" y="5"/>
                      <a:pt x="952" y="0"/>
                      <a:pt x="899" y="0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61"/>
              <p:cNvSpPr/>
              <p:nvPr/>
            </p:nvSpPr>
            <p:spPr>
              <a:xfrm>
                <a:off x="810075" y="3629050"/>
                <a:ext cx="2550" cy="58780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3512" fill="none" extrusionOk="0">
                    <a:moveTo>
                      <a:pt x="101" y="1"/>
                    </a:moveTo>
                    <a:lnTo>
                      <a:pt x="0" y="23511"/>
                    </a:lnTo>
                  </a:path>
                </a:pathLst>
              </a:custGeom>
              <a:solidFill>
                <a:srgbClr val="5A2543"/>
              </a:solidFill>
              <a:ln w="31625" cap="flat" cmpd="sng">
                <a:solidFill>
                  <a:schemeClr val="accent1"/>
                </a:solidFill>
                <a:prstDash val="solid"/>
                <a:miter lim="253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61"/>
              <p:cNvSpPr/>
              <p:nvPr/>
            </p:nvSpPr>
            <p:spPr>
              <a:xfrm>
                <a:off x="765150" y="3585975"/>
                <a:ext cx="94925" cy="84025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3361" extrusionOk="0">
                    <a:moveTo>
                      <a:pt x="1888" y="0"/>
                    </a:moveTo>
                    <a:cubicBezTo>
                      <a:pt x="1108" y="0"/>
                      <a:pt x="399" y="489"/>
                      <a:pt x="228" y="1192"/>
                    </a:cubicBezTo>
                    <a:cubicBezTo>
                      <a:pt x="0" y="2154"/>
                      <a:pt x="532" y="3090"/>
                      <a:pt x="1494" y="3318"/>
                    </a:cubicBezTo>
                    <a:cubicBezTo>
                      <a:pt x="1627" y="3347"/>
                      <a:pt x="1759" y="3361"/>
                      <a:pt x="1888" y="3361"/>
                    </a:cubicBezTo>
                    <a:cubicBezTo>
                      <a:pt x="2664" y="3361"/>
                      <a:pt x="3334" y="2856"/>
                      <a:pt x="3594" y="2053"/>
                    </a:cubicBezTo>
                    <a:cubicBezTo>
                      <a:pt x="3797" y="1192"/>
                      <a:pt x="3290" y="256"/>
                      <a:pt x="2329" y="53"/>
                    </a:cubicBezTo>
                    <a:cubicBezTo>
                      <a:pt x="2181" y="18"/>
                      <a:pt x="2033" y="0"/>
                      <a:pt x="188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1" name="Google Shape;4251;p61"/>
            <p:cNvGrpSpPr/>
            <p:nvPr/>
          </p:nvGrpSpPr>
          <p:grpSpPr>
            <a:xfrm>
              <a:off x="6931953" y="1602859"/>
              <a:ext cx="1871877" cy="996664"/>
              <a:chOff x="1533987" y="-1852557"/>
              <a:chExt cx="2889146" cy="1538299"/>
            </a:xfrm>
          </p:grpSpPr>
          <p:sp>
            <p:nvSpPr>
              <p:cNvPr id="4252" name="Google Shape;4252;p61"/>
              <p:cNvSpPr/>
              <p:nvPr/>
            </p:nvSpPr>
            <p:spPr>
              <a:xfrm>
                <a:off x="2966546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0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21543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61"/>
              <p:cNvSpPr/>
              <p:nvPr/>
            </p:nvSpPr>
            <p:spPr>
              <a:xfrm>
                <a:off x="2966546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29365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61"/>
              <p:cNvSpPr/>
              <p:nvPr/>
            </p:nvSpPr>
            <p:spPr>
              <a:xfrm>
                <a:off x="1533992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9101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61"/>
              <p:cNvSpPr/>
              <p:nvPr/>
            </p:nvSpPr>
            <p:spPr>
              <a:xfrm>
                <a:off x="1533992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1242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61"/>
              <p:cNvSpPr/>
              <p:nvPr/>
            </p:nvSpPr>
            <p:spPr>
              <a:xfrm>
                <a:off x="1576632" y="-1289757"/>
                <a:ext cx="2779875" cy="768055"/>
              </a:xfrm>
              <a:custGeom>
                <a:avLst/>
                <a:gdLst/>
                <a:ahLst/>
                <a:cxnLst/>
                <a:rect l="l" t="t" r="r" b="b"/>
                <a:pathLst>
                  <a:path w="58413" h="16139" extrusionOk="0">
                    <a:moveTo>
                      <a:pt x="0" y="0"/>
                    </a:moveTo>
                    <a:lnTo>
                      <a:pt x="0" y="16139"/>
                    </a:lnTo>
                    <a:lnTo>
                      <a:pt x="58412" y="16139"/>
                    </a:lnTo>
                    <a:lnTo>
                      <a:pt x="58412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61"/>
              <p:cNvSpPr/>
              <p:nvPr/>
            </p:nvSpPr>
            <p:spPr>
              <a:xfrm>
                <a:off x="1548650" y="-521750"/>
                <a:ext cx="1134974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9" h="3585" extrusionOk="0">
                    <a:moveTo>
                      <a:pt x="0" y="1"/>
                    </a:moveTo>
                    <a:lnTo>
                      <a:pt x="0" y="3585"/>
                    </a:lnTo>
                    <a:lnTo>
                      <a:pt x="23849" y="3585"/>
                    </a:lnTo>
                    <a:lnTo>
                      <a:pt x="23849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61"/>
              <p:cNvSpPr/>
              <p:nvPr/>
            </p:nvSpPr>
            <p:spPr>
              <a:xfrm>
                <a:off x="3261033" y="-521750"/>
                <a:ext cx="1134546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0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840" y="3585"/>
                    </a:lnTo>
                    <a:lnTo>
                      <a:pt x="23840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61"/>
              <p:cNvSpPr/>
              <p:nvPr/>
            </p:nvSpPr>
            <p:spPr>
              <a:xfrm>
                <a:off x="1533987" y="-1358153"/>
                <a:ext cx="2889141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60709" h="1009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60708" y="1008"/>
                    </a:lnTo>
                    <a:lnTo>
                      <a:pt x="607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61"/>
              <p:cNvSpPr/>
              <p:nvPr/>
            </p:nvSpPr>
            <p:spPr>
              <a:xfrm>
                <a:off x="2594725" y="-1837471"/>
                <a:ext cx="749447" cy="13530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8432" extrusionOk="0">
                    <a:moveTo>
                      <a:pt x="7701" y="1"/>
                    </a:moveTo>
                    <a:lnTo>
                      <a:pt x="1" y="6917"/>
                    </a:lnTo>
                    <a:lnTo>
                      <a:pt x="1" y="28432"/>
                    </a:lnTo>
                    <a:lnTo>
                      <a:pt x="15747" y="28432"/>
                    </a:lnTo>
                    <a:lnTo>
                      <a:pt x="15747" y="6917"/>
                    </a:lnTo>
                    <a:lnTo>
                      <a:pt x="7701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61" name="Google Shape;4261;p61"/>
              <p:cNvGrpSpPr/>
              <p:nvPr/>
            </p:nvGrpSpPr>
            <p:grpSpPr>
              <a:xfrm>
                <a:off x="2761338" y="-823328"/>
                <a:ext cx="77762" cy="338936"/>
                <a:chOff x="-1760275" y="2602822"/>
                <a:chExt cx="77762" cy="338936"/>
              </a:xfrm>
            </p:grpSpPr>
            <p:sp>
              <p:nvSpPr>
                <p:cNvPr id="4262" name="Google Shape;4262;p61"/>
                <p:cNvSpPr/>
                <p:nvPr/>
              </p:nvSpPr>
              <p:spPr>
                <a:xfrm>
                  <a:off x="-1742095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1" y="0"/>
                      </a:moveTo>
                      <a:lnTo>
                        <a:pt x="1" y="6618"/>
                      </a:lnTo>
                      <a:lnTo>
                        <a:pt x="897" y="6618"/>
                      </a:lnTo>
                      <a:lnTo>
                        <a:pt x="8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61"/>
                <p:cNvSpPr/>
                <p:nvPr/>
              </p:nvSpPr>
              <p:spPr>
                <a:xfrm>
                  <a:off x="-176027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61"/>
                <p:cNvSpPr/>
                <p:nvPr/>
              </p:nvSpPr>
              <p:spPr>
                <a:xfrm>
                  <a:off x="-1751423" y="2621477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61"/>
                <p:cNvSpPr/>
                <p:nvPr/>
              </p:nvSpPr>
              <p:spPr>
                <a:xfrm>
                  <a:off x="-1760275" y="2923055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61"/>
                <p:cNvSpPr/>
                <p:nvPr/>
              </p:nvSpPr>
              <p:spPr>
                <a:xfrm>
                  <a:off x="-1751423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7" name="Google Shape;4267;p61"/>
              <p:cNvGrpSpPr/>
              <p:nvPr/>
            </p:nvGrpSpPr>
            <p:grpSpPr>
              <a:xfrm>
                <a:off x="3103367" y="-823328"/>
                <a:ext cx="79999" cy="338936"/>
                <a:chOff x="-1418245" y="2602822"/>
                <a:chExt cx="79999" cy="338936"/>
              </a:xfrm>
            </p:grpSpPr>
            <p:sp>
              <p:nvSpPr>
                <p:cNvPr id="4268" name="Google Shape;4268;p61"/>
                <p:cNvSpPr/>
                <p:nvPr/>
              </p:nvSpPr>
              <p:spPr>
                <a:xfrm>
                  <a:off x="-1399590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0" y="0"/>
                      </a:moveTo>
                      <a:lnTo>
                        <a:pt x="0" y="6618"/>
                      </a:lnTo>
                      <a:lnTo>
                        <a:pt x="896" y="6618"/>
                      </a:lnTo>
                      <a:lnTo>
                        <a:pt x="8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61"/>
                <p:cNvSpPr/>
                <p:nvPr/>
              </p:nvSpPr>
              <p:spPr>
                <a:xfrm>
                  <a:off x="-1416056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61"/>
                <p:cNvSpPr/>
                <p:nvPr/>
              </p:nvSpPr>
              <p:spPr>
                <a:xfrm>
                  <a:off x="-1407157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61"/>
                <p:cNvSpPr/>
                <p:nvPr/>
              </p:nvSpPr>
              <p:spPr>
                <a:xfrm>
                  <a:off x="-141824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61"/>
                <p:cNvSpPr/>
                <p:nvPr/>
              </p:nvSpPr>
              <p:spPr>
                <a:xfrm>
                  <a:off x="-1408918" y="2621477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0" y="0"/>
                      </a:moveTo>
                      <a:lnTo>
                        <a:pt x="0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61"/>
              <p:cNvGrpSpPr/>
              <p:nvPr/>
            </p:nvGrpSpPr>
            <p:grpSpPr>
              <a:xfrm>
                <a:off x="2844382" y="-915748"/>
                <a:ext cx="257224" cy="431356"/>
                <a:chOff x="-1677230" y="2510402"/>
                <a:chExt cx="257224" cy="431356"/>
              </a:xfrm>
            </p:grpSpPr>
            <p:sp>
              <p:nvSpPr>
                <p:cNvPr id="4274" name="Google Shape;4274;p61"/>
                <p:cNvSpPr/>
                <p:nvPr/>
              </p:nvSpPr>
              <p:spPr>
                <a:xfrm>
                  <a:off x="-1677230" y="2510402"/>
                  <a:ext cx="257224" cy="43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9064" extrusionOk="0">
                      <a:moveTo>
                        <a:pt x="2689" y="1"/>
                      </a:moveTo>
                      <a:cubicBezTo>
                        <a:pt x="1205" y="1"/>
                        <a:pt x="1" y="1205"/>
                        <a:pt x="1" y="2717"/>
                      </a:cubicBezTo>
                      <a:lnTo>
                        <a:pt x="1" y="9064"/>
                      </a:lnTo>
                      <a:lnTo>
                        <a:pt x="430" y="9064"/>
                      </a:lnTo>
                      <a:lnTo>
                        <a:pt x="430" y="2838"/>
                      </a:lnTo>
                      <a:cubicBezTo>
                        <a:pt x="430" y="1550"/>
                        <a:pt x="1438" y="542"/>
                        <a:pt x="2726" y="542"/>
                      </a:cubicBezTo>
                      <a:cubicBezTo>
                        <a:pt x="4005" y="542"/>
                        <a:pt x="5022" y="1550"/>
                        <a:pt x="5022" y="2838"/>
                      </a:cubicBezTo>
                      <a:lnTo>
                        <a:pt x="5022" y="9064"/>
                      </a:lnTo>
                      <a:lnTo>
                        <a:pt x="5405" y="9064"/>
                      </a:lnTo>
                      <a:lnTo>
                        <a:pt x="5405" y="2717"/>
                      </a:lnTo>
                      <a:cubicBezTo>
                        <a:pt x="5405" y="1205"/>
                        <a:pt x="4201" y="1"/>
                        <a:pt x="268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61"/>
                <p:cNvSpPr/>
                <p:nvPr/>
              </p:nvSpPr>
              <p:spPr>
                <a:xfrm>
                  <a:off x="-1656814" y="2536149"/>
                  <a:ext cx="218628" cy="40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" h="8523" extrusionOk="0">
                      <a:moveTo>
                        <a:pt x="2297" y="1"/>
                      </a:moveTo>
                      <a:cubicBezTo>
                        <a:pt x="1009" y="1"/>
                        <a:pt x="1" y="1009"/>
                        <a:pt x="1" y="2297"/>
                      </a:cubicBezTo>
                      <a:lnTo>
                        <a:pt x="1" y="8523"/>
                      </a:lnTo>
                      <a:lnTo>
                        <a:pt x="4593" y="8523"/>
                      </a:lnTo>
                      <a:lnTo>
                        <a:pt x="4593" y="2297"/>
                      </a:lnTo>
                      <a:cubicBezTo>
                        <a:pt x="4593" y="1009"/>
                        <a:pt x="3576" y="1"/>
                        <a:pt x="2297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61"/>
                <p:cNvSpPr/>
                <p:nvPr/>
              </p:nvSpPr>
              <p:spPr>
                <a:xfrm>
                  <a:off x="-1558636" y="2519730"/>
                  <a:ext cx="18275" cy="422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8868" extrusionOk="0">
                      <a:moveTo>
                        <a:pt x="1" y="1"/>
                      </a:moveTo>
                      <a:lnTo>
                        <a:pt x="1" y="8868"/>
                      </a:lnTo>
                      <a:lnTo>
                        <a:pt x="383" y="8868"/>
                      </a:ln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61"/>
                <p:cNvSpPr/>
                <p:nvPr/>
              </p:nvSpPr>
              <p:spPr>
                <a:xfrm>
                  <a:off x="-1673661" y="2636135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5293" y="392"/>
                      </a:lnTo>
                      <a:lnTo>
                        <a:pt x="5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61"/>
                <p:cNvSpPr/>
                <p:nvPr/>
              </p:nvSpPr>
              <p:spPr>
                <a:xfrm>
                  <a:off x="-1673661" y="2728507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61"/>
                <p:cNvSpPr/>
                <p:nvPr/>
              </p:nvSpPr>
              <p:spPr>
                <a:xfrm>
                  <a:off x="-1673661" y="2823116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0" name="Google Shape;4280;p61"/>
              <p:cNvSpPr/>
              <p:nvPr/>
            </p:nvSpPr>
            <p:spPr>
              <a:xfrm>
                <a:off x="2847952" y="-50309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1" name="Google Shape;4281;p61"/>
              <p:cNvGrpSpPr/>
              <p:nvPr/>
            </p:nvGrpSpPr>
            <p:grpSpPr>
              <a:xfrm>
                <a:off x="2588967" y="-1852557"/>
                <a:ext cx="755206" cy="344314"/>
                <a:chOff x="2588967" y="-1852557"/>
                <a:chExt cx="755206" cy="344314"/>
              </a:xfrm>
            </p:grpSpPr>
            <p:sp>
              <p:nvSpPr>
                <p:cNvPr id="4282" name="Google Shape;4282;p61"/>
                <p:cNvSpPr/>
                <p:nvPr/>
              </p:nvSpPr>
              <p:spPr>
                <a:xfrm>
                  <a:off x="2588967" y="-1852557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61"/>
                <p:cNvSpPr/>
                <p:nvPr/>
              </p:nvSpPr>
              <p:spPr>
                <a:xfrm>
                  <a:off x="2961216" y="-1852557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4" name="Google Shape;4284;p61"/>
              <p:cNvGrpSpPr/>
              <p:nvPr/>
            </p:nvGrpSpPr>
            <p:grpSpPr>
              <a:xfrm>
                <a:off x="2853710" y="-1351727"/>
                <a:ext cx="223911" cy="288776"/>
                <a:chOff x="-1667902" y="2073336"/>
                <a:chExt cx="223911" cy="288776"/>
              </a:xfrm>
            </p:grpSpPr>
            <p:sp>
              <p:nvSpPr>
                <p:cNvPr id="4285" name="Google Shape;4285;p61"/>
                <p:cNvSpPr/>
                <p:nvPr/>
              </p:nvSpPr>
              <p:spPr>
                <a:xfrm>
                  <a:off x="-1667902" y="2073336"/>
                  <a:ext cx="223911" cy="279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81" extrusionOk="0">
                      <a:moveTo>
                        <a:pt x="2334" y="0"/>
                      </a:moveTo>
                      <a:cubicBezTo>
                        <a:pt x="1046" y="0"/>
                        <a:pt x="1" y="1055"/>
                        <a:pt x="1" y="2380"/>
                      </a:cubicBezTo>
                      <a:lnTo>
                        <a:pt x="1" y="5880"/>
                      </a:lnTo>
                      <a:lnTo>
                        <a:pt x="346" y="5880"/>
                      </a:lnTo>
                      <a:lnTo>
                        <a:pt x="346" y="2455"/>
                      </a:lnTo>
                      <a:cubicBezTo>
                        <a:pt x="346" y="1363"/>
                        <a:pt x="1242" y="467"/>
                        <a:pt x="2371" y="467"/>
                      </a:cubicBezTo>
                      <a:cubicBezTo>
                        <a:pt x="3501" y="467"/>
                        <a:pt x="4397" y="1363"/>
                        <a:pt x="4397" y="2455"/>
                      </a:cubicBezTo>
                      <a:lnTo>
                        <a:pt x="4397" y="5880"/>
                      </a:lnTo>
                      <a:lnTo>
                        <a:pt x="4705" y="5880"/>
                      </a:lnTo>
                      <a:lnTo>
                        <a:pt x="4705" y="2380"/>
                      </a:lnTo>
                      <a:cubicBezTo>
                        <a:pt x="4705" y="1055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61"/>
                <p:cNvSpPr/>
                <p:nvPr/>
              </p:nvSpPr>
              <p:spPr>
                <a:xfrm>
                  <a:off x="-1651484" y="2095513"/>
                  <a:ext cx="19283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15" extrusionOk="0">
                      <a:moveTo>
                        <a:pt x="2026" y="1"/>
                      </a:moveTo>
                      <a:cubicBezTo>
                        <a:pt x="897" y="1"/>
                        <a:pt x="1" y="897"/>
                        <a:pt x="1" y="1989"/>
                      </a:cubicBezTo>
                      <a:lnTo>
                        <a:pt x="1" y="5414"/>
                      </a:lnTo>
                      <a:lnTo>
                        <a:pt x="4052" y="5414"/>
                      </a:lnTo>
                      <a:lnTo>
                        <a:pt x="4052" y="1989"/>
                      </a:lnTo>
                      <a:cubicBezTo>
                        <a:pt x="4052" y="897"/>
                        <a:pt x="3156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287" name="Google Shape;4287;p61"/>
                <p:cNvGrpSpPr/>
                <p:nvPr/>
              </p:nvGrpSpPr>
              <p:grpSpPr>
                <a:xfrm>
                  <a:off x="-1667902" y="2080855"/>
                  <a:ext cx="223911" cy="281257"/>
                  <a:chOff x="-1667902" y="2080855"/>
                  <a:chExt cx="223911" cy="281257"/>
                </a:xfrm>
              </p:grpSpPr>
              <p:sp>
                <p:nvSpPr>
                  <p:cNvPr id="4288" name="Google Shape;4288;p61"/>
                  <p:cNvSpPr/>
                  <p:nvPr/>
                </p:nvSpPr>
                <p:spPr>
                  <a:xfrm>
                    <a:off x="-1564394" y="2080855"/>
                    <a:ext cx="16942" cy="274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5760" extrusionOk="0">
                        <a:moveTo>
                          <a:pt x="0" y="1"/>
                        </a:moveTo>
                        <a:lnTo>
                          <a:pt x="0" y="5760"/>
                        </a:lnTo>
                        <a:lnTo>
                          <a:pt x="355" y="5760"/>
                        </a:lnTo>
                        <a:lnTo>
                          <a:pt x="35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9" name="Google Shape;4289;p61"/>
                  <p:cNvSpPr/>
                  <p:nvPr/>
                </p:nvSpPr>
                <p:spPr>
                  <a:xfrm>
                    <a:off x="-1664333" y="2182602"/>
                    <a:ext cx="218581" cy="16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55" extrusionOk="0">
                        <a:moveTo>
                          <a:pt x="0" y="0"/>
                        </a:moveTo>
                        <a:lnTo>
                          <a:pt x="0" y="355"/>
                        </a:lnTo>
                        <a:lnTo>
                          <a:pt x="4593" y="355"/>
                        </a:lnTo>
                        <a:lnTo>
                          <a:pt x="459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0" name="Google Shape;4290;p61"/>
                  <p:cNvSpPr/>
                  <p:nvPr/>
                </p:nvSpPr>
                <p:spPr>
                  <a:xfrm>
                    <a:off x="-1664333" y="2264315"/>
                    <a:ext cx="218581" cy="16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46" extrusionOk="0">
                        <a:moveTo>
                          <a:pt x="0" y="1"/>
                        </a:moveTo>
                        <a:lnTo>
                          <a:pt x="0" y="346"/>
                        </a:lnTo>
                        <a:lnTo>
                          <a:pt x="4593" y="346"/>
                        </a:lnTo>
                        <a:lnTo>
                          <a:pt x="459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1" name="Google Shape;4291;p61"/>
                  <p:cNvSpPr/>
                  <p:nvPr/>
                </p:nvSpPr>
                <p:spPr>
                  <a:xfrm>
                    <a:off x="-1667902" y="2345598"/>
                    <a:ext cx="223911" cy="16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347" extrusionOk="0">
                        <a:moveTo>
                          <a:pt x="1" y="1"/>
                        </a:moveTo>
                        <a:lnTo>
                          <a:pt x="1" y="346"/>
                        </a:lnTo>
                        <a:lnTo>
                          <a:pt x="4705" y="346"/>
                        </a:lnTo>
                        <a:lnTo>
                          <a:pt x="470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292" name="Google Shape;4292;p61"/>
              <p:cNvGrpSpPr/>
              <p:nvPr/>
            </p:nvGrpSpPr>
            <p:grpSpPr>
              <a:xfrm>
                <a:off x="3802988" y="-1293327"/>
                <a:ext cx="77762" cy="771624"/>
                <a:chOff x="-718625" y="2132823"/>
                <a:chExt cx="77762" cy="771624"/>
              </a:xfrm>
            </p:grpSpPr>
            <p:sp>
              <p:nvSpPr>
                <p:cNvPr id="4293" name="Google Shape;4293;p61"/>
                <p:cNvSpPr/>
                <p:nvPr/>
              </p:nvSpPr>
              <p:spPr>
                <a:xfrm>
                  <a:off x="-705299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61"/>
                <p:cNvSpPr/>
                <p:nvPr/>
              </p:nvSpPr>
              <p:spPr>
                <a:xfrm>
                  <a:off x="-718625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61"/>
                <p:cNvSpPr/>
                <p:nvPr/>
              </p:nvSpPr>
              <p:spPr>
                <a:xfrm>
                  <a:off x="-711105" y="2151050"/>
                  <a:ext cx="64913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61"/>
                <p:cNvSpPr/>
                <p:nvPr/>
              </p:nvSpPr>
              <p:spPr>
                <a:xfrm>
                  <a:off x="-718625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61"/>
                <p:cNvSpPr/>
                <p:nvPr/>
              </p:nvSpPr>
              <p:spPr>
                <a:xfrm>
                  <a:off x="-711105" y="2871087"/>
                  <a:ext cx="64913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8" name="Google Shape;4298;p61"/>
              <p:cNvGrpSpPr/>
              <p:nvPr/>
            </p:nvGrpSpPr>
            <p:grpSpPr>
              <a:xfrm>
                <a:off x="2063478" y="-1293327"/>
                <a:ext cx="77762" cy="771624"/>
                <a:chOff x="-2458134" y="2132823"/>
                <a:chExt cx="77762" cy="771624"/>
              </a:xfrm>
            </p:grpSpPr>
            <p:sp>
              <p:nvSpPr>
                <p:cNvPr id="4299" name="Google Shape;4299;p61"/>
                <p:cNvSpPr/>
                <p:nvPr/>
              </p:nvSpPr>
              <p:spPr>
                <a:xfrm>
                  <a:off x="-2445237" y="2132823"/>
                  <a:ext cx="52016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92" y="16214"/>
                      </a:lnTo>
                      <a:lnTo>
                        <a:pt x="109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61"/>
                <p:cNvSpPr/>
                <p:nvPr/>
              </p:nvSpPr>
              <p:spPr>
                <a:xfrm>
                  <a:off x="-2458134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61"/>
                <p:cNvSpPr/>
                <p:nvPr/>
              </p:nvSpPr>
              <p:spPr>
                <a:xfrm>
                  <a:off x="-2452804" y="2151050"/>
                  <a:ext cx="63104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61"/>
                <p:cNvSpPr/>
                <p:nvPr/>
              </p:nvSpPr>
              <p:spPr>
                <a:xfrm>
                  <a:off x="-2458134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61"/>
                <p:cNvSpPr/>
                <p:nvPr/>
              </p:nvSpPr>
              <p:spPr>
                <a:xfrm>
                  <a:off x="-2452804" y="2871087"/>
                  <a:ext cx="63104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4" name="Google Shape;4304;p61"/>
              <p:cNvGrpSpPr/>
              <p:nvPr/>
            </p:nvGrpSpPr>
            <p:grpSpPr>
              <a:xfrm>
                <a:off x="1548650" y="-1293327"/>
                <a:ext cx="76001" cy="771624"/>
                <a:chOff x="-2972963" y="2132823"/>
                <a:chExt cx="76001" cy="771624"/>
              </a:xfrm>
            </p:grpSpPr>
            <p:sp>
              <p:nvSpPr>
                <p:cNvPr id="4305" name="Google Shape;4305;p61"/>
                <p:cNvSpPr/>
                <p:nvPr/>
              </p:nvSpPr>
              <p:spPr>
                <a:xfrm>
                  <a:off x="-2959638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61"/>
                <p:cNvSpPr/>
                <p:nvPr/>
              </p:nvSpPr>
              <p:spPr>
                <a:xfrm>
                  <a:off x="-2972963" y="2132823"/>
                  <a:ext cx="76001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61"/>
                <p:cNvSpPr/>
                <p:nvPr/>
              </p:nvSpPr>
              <p:spPr>
                <a:xfrm>
                  <a:off x="-2967205" y="2151050"/>
                  <a:ext cx="63152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61"/>
                <p:cNvSpPr/>
                <p:nvPr/>
              </p:nvSpPr>
              <p:spPr>
                <a:xfrm>
                  <a:off x="-2972963" y="2886221"/>
                  <a:ext cx="76001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61"/>
                <p:cNvSpPr/>
                <p:nvPr/>
              </p:nvSpPr>
              <p:spPr>
                <a:xfrm>
                  <a:off x="-2967205" y="2871087"/>
                  <a:ext cx="63152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0" name="Google Shape;4310;p61"/>
              <p:cNvGrpSpPr/>
              <p:nvPr/>
            </p:nvGrpSpPr>
            <p:grpSpPr>
              <a:xfrm>
                <a:off x="17321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11" name="Google Shape;4311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17" name="Google Shape;4317;p61"/>
              <p:cNvSpPr/>
              <p:nvPr/>
            </p:nvSpPr>
            <p:spPr>
              <a:xfrm>
                <a:off x="2885262" y="-1678425"/>
                <a:ext cx="177701" cy="179509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772" extrusionOk="0">
                    <a:moveTo>
                      <a:pt x="1867" y="0"/>
                    </a:moveTo>
                    <a:cubicBezTo>
                      <a:pt x="812" y="0"/>
                      <a:pt x="0" y="859"/>
                      <a:pt x="0" y="1904"/>
                    </a:cubicBezTo>
                    <a:cubicBezTo>
                      <a:pt x="0" y="2922"/>
                      <a:pt x="812" y="3771"/>
                      <a:pt x="1867" y="3771"/>
                    </a:cubicBezTo>
                    <a:cubicBezTo>
                      <a:pt x="2912" y="3771"/>
                      <a:pt x="3734" y="2922"/>
                      <a:pt x="3734" y="1904"/>
                    </a:cubicBezTo>
                    <a:cubicBezTo>
                      <a:pt x="3734" y="859"/>
                      <a:pt x="2912" y="0"/>
                      <a:pt x="1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61"/>
              <p:cNvSpPr/>
              <p:nvPr/>
            </p:nvSpPr>
            <p:spPr>
              <a:xfrm>
                <a:off x="2899920" y="-1661578"/>
                <a:ext cx="147957" cy="14619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072" extrusionOk="0">
                    <a:moveTo>
                      <a:pt x="1559" y="1"/>
                    </a:moveTo>
                    <a:cubicBezTo>
                      <a:pt x="700" y="1"/>
                      <a:pt x="0" y="701"/>
                      <a:pt x="0" y="1550"/>
                    </a:cubicBezTo>
                    <a:cubicBezTo>
                      <a:pt x="0" y="2409"/>
                      <a:pt x="700" y="3072"/>
                      <a:pt x="1559" y="3072"/>
                    </a:cubicBezTo>
                    <a:cubicBezTo>
                      <a:pt x="2408" y="3072"/>
                      <a:pt x="3109" y="2409"/>
                      <a:pt x="3109" y="1550"/>
                    </a:cubicBezTo>
                    <a:cubicBezTo>
                      <a:pt x="3109" y="701"/>
                      <a:pt x="2408" y="1"/>
                      <a:pt x="1559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61"/>
              <p:cNvSpPr/>
              <p:nvPr/>
            </p:nvSpPr>
            <p:spPr>
              <a:xfrm>
                <a:off x="2970115" y="-1645112"/>
                <a:ext cx="9375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01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lnTo>
                      <a:pt x="0" y="1288"/>
                    </a:lnTo>
                    <a:cubicBezTo>
                      <a:pt x="0" y="1363"/>
                      <a:pt x="47" y="1400"/>
                      <a:pt x="84" y="1400"/>
                    </a:cubicBezTo>
                    <a:cubicBezTo>
                      <a:pt x="159" y="1400"/>
                      <a:pt x="196" y="1363"/>
                      <a:pt x="196" y="1288"/>
                    </a:cubicBezTo>
                    <a:lnTo>
                      <a:pt x="196" y="122"/>
                    </a:lnTo>
                    <a:cubicBezTo>
                      <a:pt x="196" y="38"/>
                      <a:pt x="159" y="0"/>
                      <a:pt x="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61"/>
              <p:cNvSpPr/>
              <p:nvPr/>
            </p:nvSpPr>
            <p:spPr>
              <a:xfrm>
                <a:off x="2970115" y="-1587814"/>
                <a:ext cx="33361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34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cubicBezTo>
                      <a:pt x="0" y="159"/>
                      <a:pt x="47" y="234"/>
                      <a:pt x="84" y="234"/>
                    </a:cubicBezTo>
                    <a:lnTo>
                      <a:pt x="588" y="234"/>
                    </a:lnTo>
                    <a:cubicBezTo>
                      <a:pt x="625" y="234"/>
                      <a:pt x="700" y="159"/>
                      <a:pt x="700" y="122"/>
                    </a:cubicBezTo>
                    <a:cubicBezTo>
                      <a:pt x="700" y="38"/>
                      <a:pt x="625" y="0"/>
                      <a:pt x="5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21" name="Google Shape;4321;p61"/>
              <p:cNvGrpSpPr/>
              <p:nvPr/>
            </p:nvGrpSpPr>
            <p:grpSpPr>
              <a:xfrm>
                <a:off x="4317816" y="-1293327"/>
                <a:ext cx="77762" cy="771624"/>
                <a:chOff x="-203796" y="2132823"/>
                <a:chExt cx="77762" cy="771624"/>
              </a:xfrm>
            </p:grpSpPr>
            <p:sp>
              <p:nvSpPr>
                <p:cNvPr id="4322" name="Google Shape;4322;p61"/>
                <p:cNvSpPr/>
                <p:nvPr/>
              </p:nvSpPr>
              <p:spPr>
                <a:xfrm>
                  <a:off x="-203796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61"/>
                <p:cNvSpPr/>
                <p:nvPr/>
              </p:nvSpPr>
              <p:spPr>
                <a:xfrm>
                  <a:off x="-194468" y="2151050"/>
                  <a:ext cx="62676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61"/>
                <p:cNvSpPr/>
                <p:nvPr/>
              </p:nvSpPr>
              <p:spPr>
                <a:xfrm>
                  <a:off x="-203796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61"/>
                <p:cNvSpPr/>
                <p:nvPr/>
              </p:nvSpPr>
              <p:spPr>
                <a:xfrm>
                  <a:off x="-194468" y="2871087"/>
                  <a:ext cx="62676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61"/>
                <p:cNvSpPr/>
                <p:nvPr/>
              </p:nvSpPr>
              <p:spPr>
                <a:xfrm>
                  <a:off x="-189275" y="2166175"/>
                  <a:ext cx="49800" cy="70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7" name="Google Shape;4327;p61"/>
              <p:cNvGrpSpPr/>
              <p:nvPr/>
            </p:nvGrpSpPr>
            <p:grpSpPr>
              <a:xfrm>
                <a:off x="22496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28" name="Google Shape;4328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1" name="Google Shape;4331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2" name="Google Shape;4332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4" name="Google Shape;4334;p61"/>
              <p:cNvGrpSpPr/>
              <p:nvPr/>
            </p:nvGrpSpPr>
            <p:grpSpPr>
              <a:xfrm>
                <a:off x="3468284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35" name="Google Shape;4335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1" name="Google Shape;4341;p61"/>
              <p:cNvGrpSpPr/>
              <p:nvPr/>
            </p:nvGrpSpPr>
            <p:grpSpPr>
              <a:xfrm>
                <a:off x="39977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42" name="Google Shape;4342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48" name="Google Shape;4348;p61"/>
              <p:cNvSpPr/>
              <p:nvPr/>
            </p:nvSpPr>
            <p:spPr>
              <a:xfrm>
                <a:off x="3295654" y="-521716"/>
                <a:ext cx="85349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61"/>
              <p:cNvSpPr/>
              <p:nvPr/>
            </p:nvSpPr>
            <p:spPr>
              <a:xfrm>
                <a:off x="2553954" y="-521716"/>
                <a:ext cx="69075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61"/>
              <p:cNvSpPr/>
              <p:nvPr/>
            </p:nvSpPr>
            <p:spPr>
              <a:xfrm>
                <a:off x="2581400" y="-484439"/>
                <a:ext cx="775622" cy="170182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3576" extrusionOk="0">
                    <a:moveTo>
                      <a:pt x="1" y="1"/>
                    </a:moveTo>
                    <a:lnTo>
                      <a:pt x="1" y="3576"/>
                    </a:lnTo>
                    <a:lnTo>
                      <a:pt x="16298" y="3576"/>
                    </a:lnTo>
                    <a:lnTo>
                      <a:pt x="16298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61"/>
              <p:cNvSpPr/>
              <p:nvPr/>
            </p:nvSpPr>
            <p:spPr>
              <a:xfrm>
                <a:off x="2844382" y="-477301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61"/>
              <p:cNvSpPr/>
              <p:nvPr/>
            </p:nvSpPr>
            <p:spPr>
              <a:xfrm>
                <a:off x="2844382" y="-453316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61"/>
              <p:cNvSpPr/>
              <p:nvPr/>
            </p:nvSpPr>
            <p:spPr>
              <a:xfrm>
                <a:off x="2844382" y="-428902"/>
                <a:ext cx="257224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46" extrusionOk="0">
                    <a:moveTo>
                      <a:pt x="1" y="1"/>
                    </a:moveTo>
                    <a:lnTo>
                      <a:pt x="1" y="346"/>
                    </a:lnTo>
                    <a:lnTo>
                      <a:pt x="5405" y="346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61"/>
              <p:cNvSpPr/>
              <p:nvPr/>
            </p:nvSpPr>
            <p:spPr>
              <a:xfrm>
                <a:off x="2844382" y="-404917"/>
                <a:ext cx="257224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84" extrusionOk="0">
                    <a:moveTo>
                      <a:pt x="1" y="1"/>
                    </a:moveTo>
                    <a:lnTo>
                      <a:pt x="1" y="383"/>
                    </a:lnTo>
                    <a:lnTo>
                      <a:pt x="5405" y="38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61"/>
              <p:cNvSpPr/>
              <p:nvPr/>
            </p:nvSpPr>
            <p:spPr>
              <a:xfrm>
                <a:off x="2844382" y="-380931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61"/>
              <p:cNvSpPr/>
              <p:nvPr/>
            </p:nvSpPr>
            <p:spPr>
              <a:xfrm>
                <a:off x="2844382" y="-356946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61"/>
              <p:cNvSpPr/>
              <p:nvPr/>
            </p:nvSpPr>
            <p:spPr>
              <a:xfrm>
                <a:off x="2844382" y="-332960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8" name="Google Shape;4358;p61"/>
              <p:cNvGrpSpPr/>
              <p:nvPr/>
            </p:nvGrpSpPr>
            <p:grpSpPr>
              <a:xfrm>
                <a:off x="2581400" y="-1508291"/>
                <a:ext cx="77810" cy="1023899"/>
                <a:chOff x="-1940212" y="1917859"/>
                <a:chExt cx="77810" cy="1023899"/>
              </a:xfrm>
            </p:grpSpPr>
            <p:sp>
              <p:nvSpPr>
                <p:cNvPr id="4359" name="Google Shape;4359;p61"/>
                <p:cNvSpPr/>
                <p:nvPr/>
              </p:nvSpPr>
              <p:spPr>
                <a:xfrm>
                  <a:off x="-192688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61"/>
                <p:cNvSpPr/>
                <p:nvPr/>
              </p:nvSpPr>
              <p:spPr>
                <a:xfrm>
                  <a:off x="-1940212" y="1917859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61"/>
                <p:cNvSpPr/>
                <p:nvPr/>
              </p:nvSpPr>
              <p:spPr>
                <a:xfrm>
                  <a:off x="-1932646" y="1936515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63" y="308"/>
                      </a:lnTo>
                      <a:lnTo>
                        <a:pt x="13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61"/>
                <p:cNvSpPr/>
                <p:nvPr/>
              </p:nvSpPr>
              <p:spPr>
                <a:xfrm>
                  <a:off x="-1940212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61"/>
                <p:cNvSpPr/>
                <p:nvPr/>
              </p:nvSpPr>
              <p:spPr>
                <a:xfrm>
                  <a:off x="-1932646" y="2908398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63" y="309"/>
                      </a:lnTo>
                      <a:lnTo>
                        <a:pt x="136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4" name="Google Shape;4364;p61"/>
              <p:cNvGrpSpPr/>
              <p:nvPr/>
            </p:nvGrpSpPr>
            <p:grpSpPr>
              <a:xfrm>
                <a:off x="3281021" y="-1508291"/>
                <a:ext cx="76001" cy="1023899"/>
                <a:chOff x="-1240592" y="1917859"/>
                <a:chExt cx="76001" cy="1023899"/>
              </a:xfrm>
            </p:grpSpPr>
            <p:sp>
              <p:nvSpPr>
                <p:cNvPr id="4365" name="Google Shape;4365;p61"/>
                <p:cNvSpPr/>
                <p:nvPr/>
              </p:nvSpPr>
              <p:spPr>
                <a:xfrm>
                  <a:off x="-122726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61"/>
                <p:cNvSpPr/>
                <p:nvPr/>
              </p:nvSpPr>
              <p:spPr>
                <a:xfrm>
                  <a:off x="-1240592" y="1917859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597" y="392"/>
                      </a:lnTo>
                      <a:lnTo>
                        <a:pt x="15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61"/>
                <p:cNvSpPr/>
                <p:nvPr/>
              </p:nvSpPr>
              <p:spPr>
                <a:xfrm>
                  <a:off x="-1233025" y="1936515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61"/>
                <p:cNvSpPr/>
                <p:nvPr/>
              </p:nvSpPr>
              <p:spPr>
                <a:xfrm>
                  <a:off x="-1240592" y="2923055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597" y="393"/>
                      </a:lnTo>
                      <a:lnTo>
                        <a:pt x="159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61"/>
                <p:cNvSpPr/>
                <p:nvPr/>
              </p:nvSpPr>
              <p:spPr>
                <a:xfrm>
                  <a:off x="-1233025" y="2908398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0" name="Google Shape;4370;p61"/>
              <p:cNvGrpSpPr/>
              <p:nvPr/>
            </p:nvGrpSpPr>
            <p:grpSpPr>
              <a:xfrm>
                <a:off x="2588967" y="-1852132"/>
                <a:ext cx="755206" cy="344314"/>
                <a:chOff x="2588967" y="-1852132"/>
                <a:chExt cx="755206" cy="344314"/>
              </a:xfrm>
            </p:grpSpPr>
            <p:sp>
              <p:nvSpPr>
                <p:cNvPr id="4371" name="Google Shape;4371;p61"/>
                <p:cNvSpPr/>
                <p:nvPr/>
              </p:nvSpPr>
              <p:spPr>
                <a:xfrm>
                  <a:off x="2588967" y="-1852132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61"/>
                <p:cNvSpPr/>
                <p:nvPr/>
              </p:nvSpPr>
              <p:spPr>
                <a:xfrm>
                  <a:off x="2961216" y="-1852132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73" name="Google Shape;4373;p61"/>
          <p:cNvSpPr txBox="1">
            <a:spLocks noGrp="1"/>
          </p:cNvSpPr>
          <p:nvPr>
            <p:ph type="title"/>
          </p:nvPr>
        </p:nvSpPr>
        <p:spPr>
          <a:xfrm>
            <a:off x="2575315" y="25967"/>
            <a:ext cx="3993371" cy="743432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200" dirty="0">
                <a:solidFill>
                  <a:schemeClr val="accent4">
                    <a:lumMod val="20000"/>
                    <a:lumOff val="8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 đến trường</a:t>
            </a:r>
            <a:endParaRPr sz="4200" dirty="0">
              <a:solidFill>
                <a:schemeClr val="accent4">
                  <a:lumMod val="20000"/>
                  <a:lumOff val="8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380" name="Google Shape;4380;p61"/>
          <p:cNvSpPr txBox="1"/>
          <p:nvPr/>
        </p:nvSpPr>
        <p:spPr>
          <a:xfrm flipH="1">
            <a:off x="1338024" y="190666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1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4383" name="Google Shape;4383;p61"/>
          <p:cNvSpPr/>
          <p:nvPr/>
        </p:nvSpPr>
        <p:spPr>
          <a:xfrm flipH="1">
            <a:off x="8155866" y="2825208"/>
            <a:ext cx="391761" cy="212283"/>
          </a:xfrm>
          <a:custGeom>
            <a:avLst/>
            <a:gdLst/>
            <a:ahLst/>
            <a:cxnLst/>
            <a:rect l="l" t="t" r="r" b="b"/>
            <a:pathLst>
              <a:path w="11631" h="6302" extrusionOk="0">
                <a:moveTo>
                  <a:pt x="9138" y="1"/>
                </a:moveTo>
                <a:cubicBezTo>
                  <a:pt x="8513" y="1"/>
                  <a:pt x="8046" y="468"/>
                  <a:pt x="8046" y="1093"/>
                </a:cubicBezTo>
                <a:lnTo>
                  <a:pt x="8046" y="2185"/>
                </a:lnTo>
                <a:cubicBezTo>
                  <a:pt x="7850" y="2101"/>
                  <a:pt x="7663" y="2026"/>
                  <a:pt x="7430" y="2026"/>
                </a:cubicBezTo>
                <a:cubicBezTo>
                  <a:pt x="6842" y="2026"/>
                  <a:pt x="6338" y="2493"/>
                  <a:pt x="6338" y="3118"/>
                </a:cubicBezTo>
                <a:lnTo>
                  <a:pt x="6338" y="4397"/>
                </a:lnTo>
                <a:lnTo>
                  <a:pt x="5983" y="4397"/>
                </a:lnTo>
                <a:lnTo>
                  <a:pt x="5983" y="2997"/>
                </a:lnTo>
                <a:cubicBezTo>
                  <a:pt x="5983" y="2418"/>
                  <a:pt x="5517" y="1914"/>
                  <a:pt x="4901" y="1914"/>
                </a:cubicBezTo>
                <a:cubicBezTo>
                  <a:pt x="4705" y="1914"/>
                  <a:pt x="4509" y="1989"/>
                  <a:pt x="4350" y="2064"/>
                </a:cubicBezTo>
                <a:lnTo>
                  <a:pt x="4350" y="1214"/>
                </a:lnTo>
                <a:cubicBezTo>
                  <a:pt x="4350" y="626"/>
                  <a:pt x="3846" y="122"/>
                  <a:pt x="3267" y="122"/>
                </a:cubicBezTo>
                <a:cubicBezTo>
                  <a:pt x="2642" y="122"/>
                  <a:pt x="2138" y="626"/>
                  <a:pt x="2138" y="1214"/>
                </a:cubicBezTo>
                <a:lnTo>
                  <a:pt x="2138" y="1830"/>
                </a:lnTo>
                <a:cubicBezTo>
                  <a:pt x="2016" y="1756"/>
                  <a:pt x="1904" y="1756"/>
                  <a:pt x="1746" y="1756"/>
                </a:cubicBezTo>
                <a:cubicBezTo>
                  <a:pt x="1167" y="1756"/>
                  <a:pt x="663" y="2222"/>
                  <a:pt x="663" y="2848"/>
                </a:cubicBezTo>
                <a:lnTo>
                  <a:pt x="663" y="4435"/>
                </a:lnTo>
                <a:cubicBezTo>
                  <a:pt x="271" y="4556"/>
                  <a:pt x="0" y="4901"/>
                  <a:pt x="0" y="5331"/>
                </a:cubicBezTo>
                <a:cubicBezTo>
                  <a:pt x="0" y="5881"/>
                  <a:pt x="430" y="6301"/>
                  <a:pt x="934" y="6301"/>
                </a:cubicBezTo>
                <a:lnTo>
                  <a:pt x="10650" y="6301"/>
                </a:lnTo>
                <a:cubicBezTo>
                  <a:pt x="11201" y="6301"/>
                  <a:pt x="11630" y="5881"/>
                  <a:pt x="11630" y="5331"/>
                </a:cubicBezTo>
                <a:cubicBezTo>
                  <a:pt x="11630" y="4985"/>
                  <a:pt x="11434" y="4715"/>
                  <a:pt x="11164" y="4519"/>
                </a:cubicBezTo>
                <a:lnTo>
                  <a:pt x="11164" y="3230"/>
                </a:lnTo>
                <a:cubicBezTo>
                  <a:pt x="11164" y="2689"/>
                  <a:pt x="10734" y="2260"/>
                  <a:pt x="10230" y="2185"/>
                </a:cubicBezTo>
                <a:lnTo>
                  <a:pt x="10230" y="1093"/>
                </a:lnTo>
                <a:cubicBezTo>
                  <a:pt x="10230" y="468"/>
                  <a:pt x="9717" y="1"/>
                  <a:pt x="9138" y="1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1" name="Google Shape;4401;p61"/>
          <p:cNvGrpSpPr/>
          <p:nvPr/>
        </p:nvGrpSpPr>
        <p:grpSpPr>
          <a:xfrm>
            <a:off x="227906" y="2677438"/>
            <a:ext cx="1255754" cy="1230646"/>
            <a:chOff x="2931025" y="3411875"/>
            <a:chExt cx="1129100" cy="1106525"/>
          </a:xfrm>
        </p:grpSpPr>
        <p:sp>
          <p:nvSpPr>
            <p:cNvPr id="4402" name="Google Shape;4402;p61"/>
            <p:cNvSpPr/>
            <p:nvPr/>
          </p:nvSpPr>
          <p:spPr>
            <a:xfrm>
              <a:off x="3109675" y="3411875"/>
              <a:ext cx="124950" cy="124950"/>
            </a:xfrm>
            <a:custGeom>
              <a:avLst/>
              <a:gdLst/>
              <a:ahLst/>
              <a:cxnLst/>
              <a:rect l="l" t="t" r="r" b="b"/>
              <a:pathLst>
                <a:path w="4998" h="4998" extrusionOk="0">
                  <a:moveTo>
                    <a:pt x="572" y="1"/>
                  </a:moveTo>
                  <a:cubicBezTo>
                    <a:pt x="241" y="1"/>
                    <a:pt x="1" y="241"/>
                    <a:pt x="1" y="572"/>
                  </a:cubicBezTo>
                  <a:lnTo>
                    <a:pt x="1" y="4997"/>
                  </a:lnTo>
                  <a:lnTo>
                    <a:pt x="4997" y="4997"/>
                  </a:lnTo>
                  <a:lnTo>
                    <a:pt x="4997" y="572"/>
                  </a:lnTo>
                  <a:cubicBezTo>
                    <a:pt x="4997" y="241"/>
                    <a:pt x="4711" y="1"/>
                    <a:pt x="442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61"/>
            <p:cNvSpPr/>
            <p:nvPr/>
          </p:nvSpPr>
          <p:spPr>
            <a:xfrm>
              <a:off x="3000200" y="3926400"/>
              <a:ext cx="989600" cy="592000"/>
            </a:xfrm>
            <a:custGeom>
              <a:avLst/>
              <a:gdLst/>
              <a:ahLst/>
              <a:cxnLst/>
              <a:rect l="l" t="t" r="r" b="b"/>
              <a:pathLst>
                <a:path w="39584" h="23680" extrusionOk="0">
                  <a:moveTo>
                    <a:pt x="0" y="0"/>
                  </a:moveTo>
                  <a:lnTo>
                    <a:pt x="0" y="23679"/>
                  </a:lnTo>
                  <a:lnTo>
                    <a:pt x="39584" y="23679"/>
                  </a:lnTo>
                  <a:lnTo>
                    <a:pt x="39584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61"/>
            <p:cNvSpPr/>
            <p:nvPr/>
          </p:nvSpPr>
          <p:spPr>
            <a:xfrm>
              <a:off x="2931025" y="3536800"/>
              <a:ext cx="1129100" cy="389625"/>
            </a:xfrm>
            <a:custGeom>
              <a:avLst/>
              <a:gdLst/>
              <a:ahLst/>
              <a:cxnLst/>
              <a:rect l="l" t="t" r="r" b="b"/>
              <a:pathLst>
                <a:path w="45164" h="15585" extrusionOk="0">
                  <a:moveTo>
                    <a:pt x="4048" y="0"/>
                  </a:moveTo>
                  <a:cubicBezTo>
                    <a:pt x="3762" y="0"/>
                    <a:pt x="3522" y="194"/>
                    <a:pt x="3476" y="435"/>
                  </a:cubicBezTo>
                  <a:lnTo>
                    <a:pt x="92" y="14864"/>
                  </a:lnTo>
                  <a:cubicBezTo>
                    <a:pt x="1" y="15253"/>
                    <a:pt x="286" y="15584"/>
                    <a:pt x="664" y="15584"/>
                  </a:cubicBezTo>
                  <a:lnTo>
                    <a:pt x="44500" y="15584"/>
                  </a:lnTo>
                  <a:cubicBezTo>
                    <a:pt x="44878" y="15584"/>
                    <a:pt x="45163" y="15253"/>
                    <a:pt x="45072" y="14864"/>
                  </a:cubicBezTo>
                  <a:lnTo>
                    <a:pt x="41688" y="435"/>
                  </a:lnTo>
                  <a:cubicBezTo>
                    <a:pt x="41585" y="194"/>
                    <a:pt x="41356" y="0"/>
                    <a:pt x="41070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61"/>
            <p:cNvSpPr/>
            <p:nvPr/>
          </p:nvSpPr>
          <p:spPr>
            <a:xfrm>
              <a:off x="3366925" y="4182500"/>
              <a:ext cx="256150" cy="335900"/>
            </a:xfrm>
            <a:custGeom>
              <a:avLst/>
              <a:gdLst/>
              <a:ahLst/>
              <a:cxnLst/>
              <a:rect l="l" t="t" r="r" b="b"/>
              <a:pathLst>
                <a:path w="10246" h="13436" extrusionOk="0">
                  <a:moveTo>
                    <a:pt x="5146" y="1"/>
                  </a:moveTo>
                  <a:cubicBezTo>
                    <a:pt x="2288" y="1"/>
                    <a:pt x="1" y="2287"/>
                    <a:pt x="1" y="5146"/>
                  </a:cubicBezTo>
                  <a:lnTo>
                    <a:pt x="1" y="13435"/>
                  </a:lnTo>
                  <a:lnTo>
                    <a:pt x="10245" y="13435"/>
                  </a:lnTo>
                  <a:lnTo>
                    <a:pt x="10245" y="5146"/>
                  </a:lnTo>
                  <a:cubicBezTo>
                    <a:pt x="10245" y="2287"/>
                    <a:pt x="7959" y="1"/>
                    <a:pt x="514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469" y="0"/>
                  </a:moveTo>
                  <a:cubicBezTo>
                    <a:pt x="183" y="0"/>
                    <a:pt x="1" y="183"/>
                    <a:pt x="1" y="469"/>
                  </a:cubicBezTo>
                  <a:lnTo>
                    <a:pt x="1" y="7478"/>
                  </a:lnTo>
                  <a:cubicBezTo>
                    <a:pt x="1" y="7718"/>
                    <a:pt x="183" y="7947"/>
                    <a:pt x="469" y="7947"/>
                  </a:cubicBezTo>
                  <a:lnTo>
                    <a:pt x="7432" y="7947"/>
                  </a:lnTo>
                  <a:cubicBezTo>
                    <a:pt x="7718" y="7947"/>
                    <a:pt x="7947" y="7718"/>
                    <a:pt x="7947" y="7478"/>
                  </a:cubicBezTo>
                  <a:lnTo>
                    <a:pt x="7947" y="469"/>
                  </a:lnTo>
                  <a:cubicBezTo>
                    <a:pt x="7947" y="183"/>
                    <a:pt x="7718" y="0"/>
                    <a:pt x="7432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3762" y="0"/>
                  </a:moveTo>
                  <a:lnTo>
                    <a:pt x="3762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62" y="4139"/>
                  </a:lnTo>
                  <a:lnTo>
                    <a:pt x="3762" y="7947"/>
                  </a:lnTo>
                  <a:lnTo>
                    <a:pt x="4140" y="7947"/>
                  </a:lnTo>
                  <a:lnTo>
                    <a:pt x="4140" y="4139"/>
                  </a:lnTo>
                  <a:lnTo>
                    <a:pt x="7947" y="4139"/>
                  </a:lnTo>
                  <a:lnTo>
                    <a:pt x="7947" y="3762"/>
                  </a:lnTo>
                  <a:lnTo>
                    <a:pt x="4140" y="3762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435" y="0"/>
                  </a:moveTo>
                  <a:cubicBezTo>
                    <a:pt x="195" y="0"/>
                    <a:pt x="1" y="183"/>
                    <a:pt x="1" y="423"/>
                  </a:cubicBezTo>
                  <a:lnTo>
                    <a:pt x="1" y="7524"/>
                  </a:lnTo>
                  <a:cubicBezTo>
                    <a:pt x="1" y="7764"/>
                    <a:pt x="195" y="7947"/>
                    <a:pt x="435" y="7947"/>
                  </a:cubicBezTo>
                  <a:lnTo>
                    <a:pt x="7490" y="7947"/>
                  </a:lnTo>
                  <a:cubicBezTo>
                    <a:pt x="7775" y="7947"/>
                    <a:pt x="7958" y="7764"/>
                    <a:pt x="7958" y="7524"/>
                  </a:cubicBezTo>
                  <a:lnTo>
                    <a:pt x="7958" y="423"/>
                  </a:lnTo>
                  <a:cubicBezTo>
                    <a:pt x="7958" y="183"/>
                    <a:pt x="7775" y="0"/>
                    <a:pt x="7490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3774" y="0"/>
                  </a:moveTo>
                  <a:lnTo>
                    <a:pt x="3774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74" y="4139"/>
                  </a:lnTo>
                  <a:lnTo>
                    <a:pt x="3774" y="7947"/>
                  </a:lnTo>
                  <a:lnTo>
                    <a:pt x="4151" y="7947"/>
                  </a:lnTo>
                  <a:lnTo>
                    <a:pt x="4151" y="4139"/>
                  </a:lnTo>
                  <a:lnTo>
                    <a:pt x="7958" y="4139"/>
                  </a:lnTo>
                  <a:lnTo>
                    <a:pt x="7958" y="3762"/>
                  </a:lnTo>
                  <a:lnTo>
                    <a:pt x="4151" y="3762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4" name="Google Shape;4424;p61"/>
          <p:cNvGrpSpPr/>
          <p:nvPr/>
        </p:nvGrpSpPr>
        <p:grpSpPr>
          <a:xfrm>
            <a:off x="642378" y="3091727"/>
            <a:ext cx="475952" cy="1102430"/>
            <a:chOff x="3057226" y="1504939"/>
            <a:chExt cx="475952" cy="1102430"/>
          </a:xfrm>
        </p:grpSpPr>
        <p:sp>
          <p:nvSpPr>
            <p:cNvPr id="4425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8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449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47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7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6386;p76"/>
          <p:cNvGrpSpPr/>
          <p:nvPr/>
        </p:nvGrpSpPr>
        <p:grpSpPr>
          <a:xfrm>
            <a:off x="5074783" y="1612010"/>
            <a:ext cx="770474" cy="2047816"/>
            <a:chOff x="746325" y="1453498"/>
            <a:chExt cx="426500" cy="1680475"/>
          </a:xfrm>
        </p:grpSpPr>
        <p:sp>
          <p:nvSpPr>
            <p:cNvPr id="312" name="Google Shape;6387;p76"/>
            <p:cNvSpPr/>
            <p:nvPr/>
          </p:nvSpPr>
          <p:spPr>
            <a:xfrm>
              <a:off x="816650" y="1572398"/>
              <a:ext cx="290725" cy="119225"/>
            </a:xfrm>
            <a:custGeom>
              <a:avLst/>
              <a:gdLst/>
              <a:ahLst/>
              <a:cxnLst/>
              <a:rect l="l" t="t" r="r" b="b"/>
              <a:pathLst>
                <a:path w="11629" h="4769" extrusionOk="0">
                  <a:moveTo>
                    <a:pt x="332" y="1"/>
                  </a:moveTo>
                  <a:cubicBezTo>
                    <a:pt x="149" y="1"/>
                    <a:pt x="0" y="149"/>
                    <a:pt x="0" y="344"/>
                  </a:cubicBezTo>
                  <a:lnTo>
                    <a:pt x="0" y="4768"/>
                  </a:lnTo>
                  <a:lnTo>
                    <a:pt x="11628" y="4768"/>
                  </a:lnTo>
                  <a:lnTo>
                    <a:pt x="11628" y="344"/>
                  </a:lnTo>
                  <a:cubicBezTo>
                    <a:pt x="11628" y="149"/>
                    <a:pt x="11479" y="1"/>
                    <a:pt x="113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388;p76"/>
            <p:cNvSpPr/>
            <p:nvPr/>
          </p:nvSpPr>
          <p:spPr>
            <a:xfrm>
              <a:off x="867800" y="1453498"/>
              <a:ext cx="188400" cy="118925"/>
            </a:xfrm>
            <a:custGeom>
              <a:avLst/>
              <a:gdLst/>
              <a:ahLst/>
              <a:cxnLst/>
              <a:rect l="l" t="t" r="r" b="b"/>
              <a:pathLst>
                <a:path w="7536" h="4757" extrusionOk="0">
                  <a:moveTo>
                    <a:pt x="287" y="0"/>
                  </a:moveTo>
                  <a:cubicBezTo>
                    <a:pt x="149" y="0"/>
                    <a:pt x="1" y="92"/>
                    <a:pt x="1" y="240"/>
                  </a:cubicBezTo>
                  <a:lnTo>
                    <a:pt x="1" y="4757"/>
                  </a:lnTo>
                  <a:lnTo>
                    <a:pt x="7536" y="4757"/>
                  </a:lnTo>
                  <a:lnTo>
                    <a:pt x="7536" y="240"/>
                  </a:lnTo>
                  <a:cubicBezTo>
                    <a:pt x="7536" y="92"/>
                    <a:pt x="7433" y="0"/>
                    <a:pt x="7295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389;p76"/>
            <p:cNvSpPr/>
            <p:nvPr/>
          </p:nvSpPr>
          <p:spPr>
            <a:xfrm>
              <a:off x="746325" y="1691598"/>
              <a:ext cx="426500" cy="1442375"/>
            </a:xfrm>
            <a:custGeom>
              <a:avLst/>
              <a:gdLst/>
              <a:ahLst/>
              <a:cxnLst/>
              <a:rect l="l" t="t" r="r" b="b"/>
              <a:pathLst>
                <a:path w="17060" h="57695" extrusionOk="0">
                  <a:moveTo>
                    <a:pt x="286" y="0"/>
                  </a:moveTo>
                  <a:cubicBezTo>
                    <a:pt x="149" y="0"/>
                    <a:pt x="0" y="149"/>
                    <a:pt x="0" y="286"/>
                  </a:cubicBezTo>
                  <a:lnTo>
                    <a:pt x="0" y="57695"/>
                  </a:lnTo>
                  <a:lnTo>
                    <a:pt x="17059" y="57695"/>
                  </a:lnTo>
                  <a:lnTo>
                    <a:pt x="17059" y="286"/>
                  </a:lnTo>
                  <a:cubicBezTo>
                    <a:pt x="17059" y="149"/>
                    <a:pt x="16911" y="0"/>
                    <a:pt x="1672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" name="Google Shape;6390;p76"/>
            <p:cNvGrpSpPr/>
            <p:nvPr/>
          </p:nvGrpSpPr>
          <p:grpSpPr>
            <a:xfrm>
              <a:off x="803500" y="1742748"/>
              <a:ext cx="317025" cy="1301750"/>
              <a:chOff x="3962350" y="1527600"/>
              <a:chExt cx="317025" cy="1301750"/>
            </a:xfrm>
          </p:grpSpPr>
          <p:sp>
            <p:nvSpPr>
              <p:cNvPr id="318" name="Google Shape;6391;p76"/>
              <p:cNvSpPr/>
              <p:nvPr/>
            </p:nvSpPr>
            <p:spPr>
              <a:xfrm>
                <a:off x="3962350" y="1527600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392;p76"/>
              <p:cNvSpPr/>
              <p:nvPr/>
            </p:nvSpPr>
            <p:spPr>
              <a:xfrm>
                <a:off x="4084975" y="1527600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393;p76"/>
              <p:cNvSpPr/>
              <p:nvPr/>
            </p:nvSpPr>
            <p:spPr>
              <a:xfrm>
                <a:off x="4209025" y="1527600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394;p76"/>
              <p:cNvSpPr/>
              <p:nvPr/>
            </p:nvSpPr>
            <p:spPr>
              <a:xfrm>
                <a:off x="3962350" y="1650225"/>
                <a:ext cx="7032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395;p76"/>
              <p:cNvSpPr/>
              <p:nvPr/>
            </p:nvSpPr>
            <p:spPr>
              <a:xfrm>
                <a:off x="4084975" y="1650225"/>
                <a:ext cx="714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396;p76"/>
              <p:cNvSpPr/>
              <p:nvPr/>
            </p:nvSpPr>
            <p:spPr>
              <a:xfrm>
                <a:off x="4209025" y="1650225"/>
                <a:ext cx="703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397;p76"/>
              <p:cNvSpPr/>
              <p:nvPr/>
            </p:nvSpPr>
            <p:spPr>
              <a:xfrm>
                <a:off x="3962350" y="17743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398;p76"/>
              <p:cNvSpPr/>
              <p:nvPr/>
            </p:nvSpPr>
            <p:spPr>
              <a:xfrm>
                <a:off x="4084975" y="17743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399;p76"/>
              <p:cNvSpPr/>
              <p:nvPr/>
            </p:nvSpPr>
            <p:spPr>
              <a:xfrm>
                <a:off x="4209025" y="17743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400;p76"/>
              <p:cNvSpPr/>
              <p:nvPr/>
            </p:nvSpPr>
            <p:spPr>
              <a:xfrm>
                <a:off x="3962350" y="18969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401;p76"/>
              <p:cNvSpPr/>
              <p:nvPr/>
            </p:nvSpPr>
            <p:spPr>
              <a:xfrm>
                <a:off x="4084975" y="18969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402;p76"/>
              <p:cNvSpPr/>
              <p:nvPr/>
            </p:nvSpPr>
            <p:spPr>
              <a:xfrm>
                <a:off x="4209025" y="18969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403;p76"/>
              <p:cNvSpPr/>
              <p:nvPr/>
            </p:nvSpPr>
            <p:spPr>
              <a:xfrm>
                <a:off x="3962350" y="2020675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404;p76"/>
              <p:cNvSpPr/>
              <p:nvPr/>
            </p:nvSpPr>
            <p:spPr>
              <a:xfrm>
                <a:off x="4084975" y="2020675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405;p76"/>
              <p:cNvSpPr/>
              <p:nvPr/>
            </p:nvSpPr>
            <p:spPr>
              <a:xfrm>
                <a:off x="4209025" y="2020675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406;p76"/>
              <p:cNvSpPr/>
              <p:nvPr/>
            </p:nvSpPr>
            <p:spPr>
              <a:xfrm>
                <a:off x="3962350" y="2143325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407;p76"/>
              <p:cNvSpPr/>
              <p:nvPr/>
            </p:nvSpPr>
            <p:spPr>
              <a:xfrm>
                <a:off x="4084975" y="2143325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408;p76"/>
              <p:cNvSpPr/>
              <p:nvPr/>
            </p:nvSpPr>
            <p:spPr>
              <a:xfrm>
                <a:off x="4209025" y="2143325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409;p76"/>
              <p:cNvSpPr/>
              <p:nvPr/>
            </p:nvSpPr>
            <p:spPr>
              <a:xfrm>
                <a:off x="3962350" y="22662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410;p76"/>
              <p:cNvSpPr/>
              <p:nvPr/>
            </p:nvSpPr>
            <p:spPr>
              <a:xfrm>
                <a:off x="4084975" y="22662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411;p76"/>
              <p:cNvSpPr/>
              <p:nvPr/>
            </p:nvSpPr>
            <p:spPr>
              <a:xfrm>
                <a:off x="4209025" y="22662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412;p76"/>
              <p:cNvSpPr/>
              <p:nvPr/>
            </p:nvSpPr>
            <p:spPr>
              <a:xfrm>
                <a:off x="3962350" y="23900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413;p76"/>
              <p:cNvSpPr/>
              <p:nvPr/>
            </p:nvSpPr>
            <p:spPr>
              <a:xfrm>
                <a:off x="4084975" y="23900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414;p76"/>
              <p:cNvSpPr/>
              <p:nvPr/>
            </p:nvSpPr>
            <p:spPr>
              <a:xfrm>
                <a:off x="4209025" y="23900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415;p76"/>
              <p:cNvSpPr/>
              <p:nvPr/>
            </p:nvSpPr>
            <p:spPr>
              <a:xfrm>
                <a:off x="3962350" y="25126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416;p76"/>
              <p:cNvSpPr/>
              <p:nvPr/>
            </p:nvSpPr>
            <p:spPr>
              <a:xfrm>
                <a:off x="4084975" y="25126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6417;p76"/>
              <p:cNvSpPr/>
              <p:nvPr/>
            </p:nvSpPr>
            <p:spPr>
              <a:xfrm>
                <a:off x="4209025" y="25126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418;p76"/>
              <p:cNvSpPr/>
              <p:nvPr/>
            </p:nvSpPr>
            <p:spPr>
              <a:xfrm>
                <a:off x="3962350" y="26364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419;p76"/>
              <p:cNvSpPr/>
              <p:nvPr/>
            </p:nvSpPr>
            <p:spPr>
              <a:xfrm>
                <a:off x="4084975" y="26364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420;p76"/>
              <p:cNvSpPr/>
              <p:nvPr/>
            </p:nvSpPr>
            <p:spPr>
              <a:xfrm>
                <a:off x="4209025" y="26364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421;p76"/>
              <p:cNvSpPr/>
              <p:nvPr/>
            </p:nvSpPr>
            <p:spPr>
              <a:xfrm>
                <a:off x="3962350" y="2759300"/>
                <a:ext cx="703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422;p76"/>
              <p:cNvSpPr/>
              <p:nvPr/>
            </p:nvSpPr>
            <p:spPr>
              <a:xfrm>
                <a:off x="4084975" y="2759300"/>
                <a:ext cx="7147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59" y="2802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423;p76"/>
              <p:cNvSpPr/>
              <p:nvPr/>
            </p:nvSpPr>
            <p:spPr>
              <a:xfrm>
                <a:off x="4209025" y="2759300"/>
                <a:ext cx="7035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6424;p76"/>
            <p:cNvSpPr/>
            <p:nvPr/>
          </p:nvSpPr>
          <p:spPr>
            <a:xfrm>
              <a:off x="950125" y="1649873"/>
              <a:ext cx="23750" cy="41750"/>
            </a:xfrm>
            <a:custGeom>
              <a:avLst/>
              <a:gdLst/>
              <a:ahLst/>
              <a:cxnLst/>
              <a:rect l="l" t="t" r="r" b="b"/>
              <a:pathLst>
                <a:path w="950" h="1670" extrusionOk="0">
                  <a:moveTo>
                    <a:pt x="332" y="0"/>
                  </a:moveTo>
                  <a:cubicBezTo>
                    <a:pt x="138" y="0"/>
                    <a:pt x="1" y="149"/>
                    <a:pt x="1" y="286"/>
                  </a:cubicBezTo>
                  <a:lnTo>
                    <a:pt x="1" y="1669"/>
                  </a:lnTo>
                  <a:lnTo>
                    <a:pt x="950" y="1669"/>
                  </a:lnTo>
                  <a:lnTo>
                    <a:pt x="950" y="286"/>
                  </a:lnTo>
                  <a:cubicBezTo>
                    <a:pt x="950" y="149"/>
                    <a:pt x="812" y="0"/>
                    <a:pt x="664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425;p76"/>
            <p:cNvSpPr/>
            <p:nvPr/>
          </p:nvSpPr>
          <p:spPr>
            <a:xfrm>
              <a:off x="950125" y="1530948"/>
              <a:ext cx="23750" cy="41475"/>
            </a:xfrm>
            <a:custGeom>
              <a:avLst/>
              <a:gdLst/>
              <a:ahLst/>
              <a:cxnLst/>
              <a:rect l="l" t="t" r="r" b="b"/>
              <a:pathLst>
                <a:path w="950" h="1659" extrusionOk="0">
                  <a:moveTo>
                    <a:pt x="286" y="1"/>
                  </a:moveTo>
                  <a:cubicBezTo>
                    <a:pt x="138" y="1"/>
                    <a:pt x="1" y="138"/>
                    <a:pt x="1" y="229"/>
                  </a:cubicBezTo>
                  <a:lnTo>
                    <a:pt x="1" y="1659"/>
                  </a:lnTo>
                  <a:lnTo>
                    <a:pt x="950" y="1659"/>
                  </a:lnTo>
                  <a:lnTo>
                    <a:pt x="950" y="229"/>
                  </a:lnTo>
                  <a:cubicBezTo>
                    <a:pt x="950" y="138"/>
                    <a:pt x="858" y="1"/>
                    <a:pt x="71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6450;p76"/>
          <p:cNvGrpSpPr/>
          <p:nvPr/>
        </p:nvGrpSpPr>
        <p:grpSpPr>
          <a:xfrm>
            <a:off x="2614199" y="1193244"/>
            <a:ext cx="514313" cy="1633547"/>
            <a:chOff x="3657961" y="1414587"/>
            <a:chExt cx="541338" cy="1719385"/>
          </a:xfrm>
        </p:grpSpPr>
        <p:sp>
          <p:nvSpPr>
            <p:cNvPr id="352" name="Google Shape;6451;p76"/>
            <p:cNvSpPr/>
            <p:nvPr/>
          </p:nvSpPr>
          <p:spPr>
            <a:xfrm>
              <a:off x="3900828" y="1856156"/>
              <a:ext cx="54012" cy="127781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52;p76"/>
            <p:cNvSpPr/>
            <p:nvPr/>
          </p:nvSpPr>
          <p:spPr>
            <a:xfrm>
              <a:off x="3657961" y="1414587"/>
              <a:ext cx="541338" cy="539411"/>
            </a:xfrm>
            <a:custGeom>
              <a:avLst/>
              <a:gdLst/>
              <a:ahLst/>
              <a:cxnLst/>
              <a:rect l="l" t="t" r="r" b="b"/>
              <a:pathLst>
                <a:path w="12919" h="12873" extrusionOk="0">
                  <a:moveTo>
                    <a:pt x="1251" y="1"/>
                  </a:moveTo>
                  <a:cubicBezTo>
                    <a:pt x="551" y="1"/>
                    <a:pt x="0" y="551"/>
                    <a:pt x="0" y="1251"/>
                  </a:cubicBezTo>
                  <a:lnTo>
                    <a:pt x="0" y="11631"/>
                  </a:lnTo>
                  <a:cubicBezTo>
                    <a:pt x="0" y="12331"/>
                    <a:pt x="551" y="12872"/>
                    <a:pt x="1251" y="12872"/>
                  </a:cubicBezTo>
                  <a:lnTo>
                    <a:pt x="11668" y="12872"/>
                  </a:lnTo>
                  <a:cubicBezTo>
                    <a:pt x="12331" y="12872"/>
                    <a:pt x="12919" y="12331"/>
                    <a:pt x="12919" y="11631"/>
                  </a:cubicBezTo>
                  <a:lnTo>
                    <a:pt x="12919" y="1251"/>
                  </a:lnTo>
                  <a:cubicBezTo>
                    <a:pt x="12919" y="551"/>
                    <a:pt x="12331" y="1"/>
                    <a:pt x="11668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453;p76">
              <a:hlinkClick r:id="rId7" action="ppaction://hlinksldjump"/>
            </p:cNvPr>
            <p:cNvSpPr/>
            <p:nvPr/>
          </p:nvSpPr>
          <p:spPr>
            <a:xfrm>
              <a:off x="3708412" y="1463488"/>
              <a:ext cx="440060" cy="441610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rgbClr val="5A2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" name="Google Shape;6454;p76"/>
            <p:cNvGrpSpPr/>
            <p:nvPr/>
          </p:nvGrpSpPr>
          <p:grpSpPr>
            <a:xfrm>
              <a:off x="3744406" y="1507695"/>
              <a:ext cx="366898" cy="353573"/>
              <a:chOff x="3096731" y="1508645"/>
              <a:chExt cx="366898" cy="353573"/>
            </a:xfrm>
          </p:grpSpPr>
          <p:sp>
            <p:nvSpPr>
              <p:cNvPr id="361" name="Google Shape;6455;p76"/>
              <p:cNvSpPr/>
              <p:nvPr/>
            </p:nvSpPr>
            <p:spPr>
              <a:xfrm>
                <a:off x="3137376" y="1508645"/>
                <a:ext cx="288708" cy="296502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7076" extrusionOk="0">
                    <a:moveTo>
                      <a:pt x="1672" y="0"/>
                    </a:moveTo>
                    <a:cubicBezTo>
                      <a:pt x="785" y="0"/>
                      <a:pt x="38" y="700"/>
                      <a:pt x="1" y="1596"/>
                    </a:cubicBezTo>
                    <a:lnTo>
                      <a:pt x="1" y="1633"/>
                    </a:lnTo>
                    <a:lnTo>
                      <a:pt x="1" y="1708"/>
                    </a:lnTo>
                    <a:lnTo>
                      <a:pt x="1" y="3612"/>
                    </a:lnTo>
                    <a:lnTo>
                      <a:pt x="1" y="6916"/>
                    </a:lnTo>
                    <a:cubicBezTo>
                      <a:pt x="1" y="7000"/>
                      <a:pt x="38" y="7075"/>
                      <a:pt x="160" y="7075"/>
                    </a:cubicBezTo>
                    <a:lnTo>
                      <a:pt x="6768" y="7075"/>
                    </a:lnTo>
                    <a:cubicBezTo>
                      <a:pt x="6852" y="7075"/>
                      <a:pt x="6889" y="7000"/>
                      <a:pt x="6889" y="6916"/>
                    </a:cubicBezTo>
                    <a:lnTo>
                      <a:pt x="6889" y="3612"/>
                    </a:lnTo>
                    <a:lnTo>
                      <a:pt x="6889" y="1708"/>
                    </a:lnTo>
                    <a:lnTo>
                      <a:pt x="6889" y="1633"/>
                    </a:lnTo>
                    <a:lnTo>
                      <a:pt x="6889" y="1596"/>
                    </a:lnTo>
                    <a:cubicBezTo>
                      <a:pt x="6852" y="700"/>
                      <a:pt x="6105" y="0"/>
                      <a:pt x="5219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56;p76"/>
              <p:cNvSpPr/>
              <p:nvPr/>
            </p:nvSpPr>
            <p:spPr>
              <a:xfrm>
                <a:off x="3156945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59" y="0"/>
                    </a:moveTo>
                    <a:cubicBezTo>
                      <a:pt x="85" y="0"/>
                      <a:pt x="1" y="75"/>
                      <a:pt x="1" y="149"/>
                    </a:cubicBezTo>
                    <a:lnTo>
                      <a:pt x="1" y="1438"/>
                    </a:lnTo>
                    <a:cubicBezTo>
                      <a:pt x="1" y="1550"/>
                      <a:pt x="85" y="1671"/>
                      <a:pt x="234" y="1671"/>
                    </a:cubicBezTo>
                    <a:lnTo>
                      <a:pt x="663" y="1671"/>
                    </a:lnTo>
                    <a:cubicBezTo>
                      <a:pt x="785" y="1671"/>
                      <a:pt x="897" y="1550"/>
                      <a:pt x="897" y="1438"/>
                    </a:cubicBezTo>
                    <a:lnTo>
                      <a:pt x="897" y="149"/>
                    </a:lnTo>
                    <a:cubicBezTo>
                      <a:pt x="897" y="75"/>
                      <a:pt x="822" y="0"/>
                      <a:pt x="70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57;p76"/>
              <p:cNvSpPr/>
              <p:nvPr/>
            </p:nvSpPr>
            <p:spPr>
              <a:xfrm>
                <a:off x="3372072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96" y="0"/>
                    </a:moveTo>
                    <a:cubicBezTo>
                      <a:pt x="84" y="0"/>
                      <a:pt x="0" y="75"/>
                      <a:pt x="0" y="149"/>
                    </a:cubicBezTo>
                    <a:lnTo>
                      <a:pt x="0" y="1438"/>
                    </a:lnTo>
                    <a:cubicBezTo>
                      <a:pt x="0" y="1550"/>
                      <a:pt x="122" y="1671"/>
                      <a:pt x="234" y="1671"/>
                    </a:cubicBezTo>
                    <a:lnTo>
                      <a:pt x="700" y="1671"/>
                    </a:lnTo>
                    <a:cubicBezTo>
                      <a:pt x="822" y="1671"/>
                      <a:pt x="896" y="1550"/>
                      <a:pt x="896" y="1438"/>
                    </a:cubicBezTo>
                    <a:lnTo>
                      <a:pt x="896" y="149"/>
                    </a:lnTo>
                    <a:cubicBezTo>
                      <a:pt x="896" y="75"/>
                      <a:pt x="822" y="0"/>
                      <a:pt x="738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6458;p76"/>
              <p:cNvSpPr/>
              <p:nvPr/>
            </p:nvSpPr>
            <p:spPr>
              <a:xfrm>
                <a:off x="3096731" y="1583315"/>
                <a:ext cx="2623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831" extrusionOk="0">
                    <a:moveTo>
                      <a:pt x="159" y="1"/>
                    </a:moveTo>
                    <a:cubicBezTo>
                      <a:pt x="75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75" y="1830"/>
                      <a:pt x="159" y="1830"/>
                    </a:cubicBezTo>
                    <a:lnTo>
                      <a:pt x="467" y="1830"/>
                    </a:lnTo>
                    <a:cubicBezTo>
                      <a:pt x="542" y="1830"/>
                      <a:pt x="626" y="1793"/>
                      <a:pt x="626" y="1681"/>
                    </a:cubicBezTo>
                    <a:lnTo>
                      <a:pt x="626" y="159"/>
                    </a:lnTo>
                    <a:cubicBezTo>
                      <a:pt x="626" y="85"/>
                      <a:pt x="542" y="1"/>
                      <a:pt x="467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59;p76"/>
              <p:cNvSpPr/>
              <p:nvPr/>
            </p:nvSpPr>
            <p:spPr>
              <a:xfrm>
                <a:off x="3106494" y="1560646"/>
                <a:ext cx="54012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56" extrusionOk="0">
                    <a:moveTo>
                      <a:pt x="1" y="0"/>
                    </a:moveTo>
                    <a:lnTo>
                      <a:pt x="1" y="1055"/>
                    </a:lnTo>
                    <a:lnTo>
                      <a:pt x="197" y="1055"/>
                    </a:lnTo>
                    <a:lnTo>
                      <a:pt x="197" y="196"/>
                    </a:lnTo>
                    <a:lnTo>
                      <a:pt x="1289" y="196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60;p76"/>
              <p:cNvSpPr/>
              <p:nvPr/>
            </p:nvSpPr>
            <p:spPr>
              <a:xfrm>
                <a:off x="3438949" y="1583315"/>
                <a:ext cx="2468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831" extrusionOk="0">
                    <a:moveTo>
                      <a:pt x="159" y="1"/>
                    </a:moveTo>
                    <a:cubicBezTo>
                      <a:pt x="38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38" y="1830"/>
                      <a:pt x="159" y="1830"/>
                    </a:cubicBezTo>
                    <a:lnTo>
                      <a:pt x="430" y="1830"/>
                    </a:lnTo>
                    <a:cubicBezTo>
                      <a:pt x="542" y="1830"/>
                      <a:pt x="589" y="1793"/>
                      <a:pt x="589" y="1681"/>
                    </a:cubicBezTo>
                    <a:lnTo>
                      <a:pt x="589" y="159"/>
                    </a:lnTo>
                    <a:cubicBezTo>
                      <a:pt x="589" y="85"/>
                      <a:pt x="542" y="1"/>
                      <a:pt x="430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61;p76"/>
              <p:cNvSpPr/>
              <p:nvPr/>
            </p:nvSpPr>
            <p:spPr>
              <a:xfrm>
                <a:off x="3399854" y="1560646"/>
                <a:ext cx="55563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1056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29" y="196"/>
                    </a:lnTo>
                    <a:lnTo>
                      <a:pt x="1129" y="1055"/>
                    </a:lnTo>
                    <a:lnTo>
                      <a:pt x="1325" y="1055"/>
                    </a:lnTo>
                    <a:lnTo>
                      <a:pt x="1325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6462;p76"/>
            <p:cNvGrpSpPr/>
            <p:nvPr/>
          </p:nvGrpSpPr>
          <p:grpSpPr>
            <a:xfrm>
              <a:off x="3803069" y="1566358"/>
              <a:ext cx="249571" cy="224933"/>
              <a:chOff x="3155394" y="1567308"/>
              <a:chExt cx="249571" cy="224933"/>
            </a:xfrm>
          </p:grpSpPr>
          <p:sp>
            <p:nvSpPr>
              <p:cNvPr id="357" name="Google Shape;6463;p76"/>
              <p:cNvSpPr/>
              <p:nvPr/>
            </p:nvSpPr>
            <p:spPr>
              <a:xfrm>
                <a:off x="3163607" y="1567308"/>
                <a:ext cx="236288" cy="145108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463" extrusionOk="0">
                    <a:moveTo>
                      <a:pt x="1242" y="0"/>
                    </a:moveTo>
                    <a:cubicBezTo>
                      <a:pt x="542" y="0"/>
                      <a:pt x="0" y="541"/>
                      <a:pt x="0" y="1242"/>
                    </a:cubicBezTo>
                    <a:lnTo>
                      <a:pt x="0" y="2996"/>
                    </a:lnTo>
                    <a:cubicBezTo>
                      <a:pt x="0" y="3267"/>
                      <a:pt x="196" y="3463"/>
                      <a:pt x="467" y="3463"/>
                    </a:cubicBezTo>
                    <a:lnTo>
                      <a:pt x="5171" y="3463"/>
                    </a:lnTo>
                    <a:cubicBezTo>
                      <a:pt x="5442" y="3463"/>
                      <a:pt x="5638" y="3267"/>
                      <a:pt x="5638" y="2996"/>
                    </a:cubicBezTo>
                    <a:lnTo>
                      <a:pt x="5638" y="1242"/>
                    </a:lnTo>
                    <a:cubicBezTo>
                      <a:pt x="5638" y="541"/>
                      <a:pt x="5097" y="0"/>
                      <a:pt x="4397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464;p76"/>
              <p:cNvSpPr/>
              <p:nvPr/>
            </p:nvSpPr>
            <p:spPr>
              <a:xfrm>
                <a:off x="3155394" y="1736636"/>
                <a:ext cx="36036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3" extrusionOk="0">
                    <a:moveTo>
                      <a:pt x="430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30" y="822"/>
                    </a:cubicBezTo>
                    <a:cubicBezTo>
                      <a:pt x="663" y="822"/>
                      <a:pt x="859" y="663"/>
                      <a:pt x="859" y="430"/>
                    </a:cubicBezTo>
                    <a:cubicBezTo>
                      <a:pt x="859" y="197"/>
                      <a:pt x="663" y="1"/>
                      <a:pt x="430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65;p76"/>
              <p:cNvSpPr/>
              <p:nvPr/>
            </p:nvSpPr>
            <p:spPr>
              <a:xfrm>
                <a:off x="3370522" y="1736636"/>
                <a:ext cx="34444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429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29" y="822"/>
                    </a:cubicBezTo>
                    <a:cubicBezTo>
                      <a:pt x="663" y="822"/>
                      <a:pt x="821" y="663"/>
                      <a:pt x="821" y="430"/>
                    </a:cubicBezTo>
                    <a:cubicBezTo>
                      <a:pt x="821" y="197"/>
                      <a:pt x="663" y="1"/>
                      <a:pt x="429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66;p76"/>
              <p:cNvSpPr/>
              <p:nvPr/>
            </p:nvSpPr>
            <p:spPr>
              <a:xfrm>
                <a:off x="3228933" y="1777324"/>
                <a:ext cx="105636" cy="1491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356" extrusionOk="0">
                    <a:moveTo>
                      <a:pt x="75" y="0"/>
                    </a:moveTo>
                    <a:cubicBezTo>
                      <a:pt x="37" y="0"/>
                      <a:pt x="0" y="38"/>
                      <a:pt x="0" y="84"/>
                    </a:cubicBezTo>
                    <a:lnTo>
                      <a:pt x="0" y="234"/>
                    </a:lnTo>
                    <a:cubicBezTo>
                      <a:pt x="0" y="318"/>
                      <a:pt x="37" y="355"/>
                      <a:pt x="75" y="355"/>
                    </a:cubicBezTo>
                    <a:lnTo>
                      <a:pt x="2446" y="355"/>
                    </a:lnTo>
                    <a:cubicBezTo>
                      <a:pt x="2483" y="355"/>
                      <a:pt x="2520" y="318"/>
                      <a:pt x="2520" y="234"/>
                    </a:cubicBezTo>
                    <a:lnTo>
                      <a:pt x="2520" y="84"/>
                    </a:lnTo>
                    <a:cubicBezTo>
                      <a:pt x="2520" y="38"/>
                      <a:pt x="2483" y="0"/>
                      <a:pt x="2446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6529;p76"/>
          <p:cNvGrpSpPr/>
          <p:nvPr/>
        </p:nvGrpSpPr>
        <p:grpSpPr>
          <a:xfrm>
            <a:off x="6195032" y="2619604"/>
            <a:ext cx="587464" cy="1703810"/>
            <a:chOff x="3279054" y="3394832"/>
            <a:chExt cx="323132" cy="937173"/>
          </a:xfrm>
        </p:grpSpPr>
        <p:sp>
          <p:nvSpPr>
            <p:cNvPr id="369" name="Google Shape;6530;p76"/>
            <p:cNvSpPr/>
            <p:nvPr/>
          </p:nvSpPr>
          <p:spPr>
            <a:xfrm>
              <a:off x="3342009" y="3499044"/>
              <a:ext cx="197194" cy="514529"/>
            </a:xfrm>
            <a:custGeom>
              <a:avLst/>
              <a:gdLst/>
              <a:ahLst/>
              <a:cxnLst/>
              <a:rect l="l" t="t" r="r" b="b"/>
              <a:pathLst>
                <a:path w="7007" h="18283" extrusionOk="0">
                  <a:moveTo>
                    <a:pt x="3499" y="0"/>
                  </a:moveTo>
                  <a:cubicBezTo>
                    <a:pt x="1545" y="0"/>
                    <a:pt x="1" y="1593"/>
                    <a:pt x="1" y="3547"/>
                  </a:cubicBezTo>
                  <a:lnTo>
                    <a:pt x="1" y="18282"/>
                  </a:lnTo>
                  <a:lnTo>
                    <a:pt x="7007" y="18282"/>
                  </a:lnTo>
                  <a:lnTo>
                    <a:pt x="7007" y="3547"/>
                  </a:lnTo>
                  <a:cubicBezTo>
                    <a:pt x="7007" y="1593"/>
                    <a:pt x="5414" y="0"/>
                    <a:pt x="349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531;p76"/>
            <p:cNvSpPr/>
            <p:nvPr/>
          </p:nvSpPr>
          <p:spPr>
            <a:xfrm>
              <a:off x="3390133" y="3394832"/>
              <a:ext cx="100947" cy="122673"/>
            </a:xfrm>
            <a:custGeom>
              <a:avLst/>
              <a:gdLst/>
              <a:ahLst/>
              <a:cxnLst/>
              <a:rect l="l" t="t" r="r" b="b"/>
              <a:pathLst>
                <a:path w="3587" h="4359" extrusionOk="0">
                  <a:moveTo>
                    <a:pt x="1789" y="0"/>
                  </a:moveTo>
                  <a:cubicBezTo>
                    <a:pt x="568" y="0"/>
                    <a:pt x="1" y="977"/>
                    <a:pt x="1" y="2199"/>
                  </a:cubicBezTo>
                  <a:cubicBezTo>
                    <a:pt x="1" y="3381"/>
                    <a:pt x="568" y="4358"/>
                    <a:pt x="1789" y="4358"/>
                  </a:cubicBezTo>
                  <a:cubicBezTo>
                    <a:pt x="2971" y="4358"/>
                    <a:pt x="3587" y="3381"/>
                    <a:pt x="3587" y="2199"/>
                  </a:cubicBezTo>
                  <a:cubicBezTo>
                    <a:pt x="3587" y="977"/>
                    <a:pt x="2971" y="0"/>
                    <a:pt x="178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532;p76"/>
            <p:cNvSpPr/>
            <p:nvPr/>
          </p:nvSpPr>
          <p:spPr>
            <a:xfrm>
              <a:off x="3316737" y="3986050"/>
              <a:ext cx="246416" cy="113583"/>
            </a:xfrm>
            <a:custGeom>
              <a:avLst/>
              <a:gdLst/>
              <a:ahLst/>
              <a:cxnLst/>
              <a:rect l="l" t="t" r="r" b="b"/>
              <a:pathLst>
                <a:path w="8756" h="4036" extrusionOk="0">
                  <a:moveTo>
                    <a:pt x="0" y="0"/>
                  </a:moveTo>
                  <a:lnTo>
                    <a:pt x="0" y="4036"/>
                  </a:lnTo>
                  <a:lnTo>
                    <a:pt x="8755" y="4036"/>
                  </a:lnTo>
                  <a:lnTo>
                    <a:pt x="8755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533;p76"/>
            <p:cNvSpPr/>
            <p:nvPr/>
          </p:nvSpPr>
          <p:spPr>
            <a:xfrm>
              <a:off x="3402797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79" y="1"/>
                  </a:moveTo>
                  <a:cubicBezTo>
                    <a:pt x="0" y="577"/>
                    <a:pt x="0" y="821"/>
                    <a:pt x="323" y="1183"/>
                  </a:cubicBezTo>
                  <a:cubicBezTo>
                    <a:pt x="528" y="1427"/>
                    <a:pt x="1017" y="1916"/>
                    <a:pt x="1134" y="2199"/>
                  </a:cubicBezTo>
                  <a:cubicBezTo>
                    <a:pt x="1134" y="1672"/>
                    <a:pt x="1056" y="1105"/>
                    <a:pt x="1183" y="655"/>
                  </a:cubicBezTo>
                  <a:cubicBezTo>
                    <a:pt x="694" y="577"/>
                    <a:pt x="401" y="372"/>
                    <a:pt x="79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534;p76"/>
            <p:cNvSpPr/>
            <p:nvPr/>
          </p:nvSpPr>
          <p:spPr>
            <a:xfrm>
              <a:off x="3445152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772" y="372"/>
                    <a:pt x="450" y="577"/>
                    <a:pt x="0" y="655"/>
                  </a:cubicBezTo>
                  <a:cubicBezTo>
                    <a:pt x="117" y="1144"/>
                    <a:pt x="39" y="1672"/>
                    <a:pt x="39" y="2199"/>
                  </a:cubicBezTo>
                  <a:cubicBezTo>
                    <a:pt x="166" y="1916"/>
                    <a:pt x="655" y="1427"/>
                    <a:pt x="850" y="1183"/>
                  </a:cubicBezTo>
                  <a:cubicBezTo>
                    <a:pt x="1182" y="821"/>
                    <a:pt x="1182" y="577"/>
                    <a:pt x="1095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535;p76"/>
            <p:cNvSpPr/>
            <p:nvPr/>
          </p:nvSpPr>
          <p:spPr>
            <a:xfrm>
              <a:off x="3346709" y="3669812"/>
              <a:ext cx="185628" cy="73930"/>
            </a:xfrm>
            <a:custGeom>
              <a:avLst/>
              <a:gdLst/>
              <a:ahLst/>
              <a:cxnLst/>
              <a:rect l="l" t="t" r="r" b="b"/>
              <a:pathLst>
                <a:path w="6596" h="2627" extrusionOk="0">
                  <a:moveTo>
                    <a:pt x="78" y="0"/>
                  </a:moveTo>
                  <a:cubicBezTo>
                    <a:pt x="0" y="450"/>
                    <a:pt x="39" y="733"/>
                    <a:pt x="78" y="977"/>
                  </a:cubicBezTo>
                  <a:cubicBezTo>
                    <a:pt x="117" y="1388"/>
                    <a:pt x="78" y="2160"/>
                    <a:pt x="489" y="2326"/>
                  </a:cubicBezTo>
                  <a:cubicBezTo>
                    <a:pt x="914" y="2526"/>
                    <a:pt x="2113" y="2626"/>
                    <a:pt x="3314" y="2626"/>
                  </a:cubicBezTo>
                  <a:cubicBezTo>
                    <a:pt x="4514" y="2626"/>
                    <a:pt x="5716" y="2526"/>
                    <a:pt x="6146" y="2326"/>
                  </a:cubicBezTo>
                  <a:cubicBezTo>
                    <a:pt x="6508" y="2160"/>
                    <a:pt x="6469" y="1388"/>
                    <a:pt x="6547" y="977"/>
                  </a:cubicBezTo>
                  <a:cubicBezTo>
                    <a:pt x="6596" y="733"/>
                    <a:pt x="6596" y="450"/>
                    <a:pt x="6547" y="0"/>
                  </a:cubicBezTo>
                  <a:cubicBezTo>
                    <a:pt x="6430" y="372"/>
                    <a:pt x="6430" y="811"/>
                    <a:pt x="6303" y="1183"/>
                  </a:cubicBezTo>
                  <a:cubicBezTo>
                    <a:pt x="6224" y="1466"/>
                    <a:pt x="6019" y="1544"/>
                    <a:pt x="5697" y="1632"/>
                  </a:cubicBezTo>
                  <a:cubicBezTo>
                    <a:pt x="5490" y="1665"/>
                    <a:pt x="5261" y="1677"/>
                    <a:pt x="5025" y="1677"/>
                  </a:cubicBezTo>
                  <a:cubicBezTo>
                    <a:pt x="4703" y="1677"/>
                    <a:pt x="4370" y="1655"/>
                    <a:pt x="4065" y="1632"/>
                  </a:cubicBezTo>
                  <a:lnTo>
                    <a:pt x="2560" y="1632"/>
                  </a:lnTo>
                  <a:cubicBezTo>
                    <a:pt x="2255" y="1655"/>
                    <a:pt x="1922" y="1677"/>
                    <a:pt x="1592" y="1677"/>
                  </a:cubicBezTo>
                  <a:cubicBezTo>
                    <a:pt x="1351" y="1677"/>
                    <a:pt x="1112" y="1665"/>
                    <a:pt x="889" y="1632"/>
                  </a:cubicBezTo>
                  <a:cubicBezTo>
                    <a:pt x="606" y="1544"/>
                    <a:pt x="401" y="1466"/>
                    <a:pt x="283" y="1183"/>
                  </a:cubicBezTo>
                  <a:cubicBezTo>
                    <a:pt x="156" y="811"/>
                    <a:pt x="156" y="372"/>
                    <a:pt x="7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536;p76"/>
            <p:cNvSpPr/>
            <p:nvPr/>
          </p:nvSpPr>
          <p:spPr>
            <a:xfrm>
              <a:off x="3381071" y="3586201"/>
              <a:ext cx="120197" cy="93461"/>
            </a:xfrm>
            <a:custGeom>
              <a:avLst/>
              <a:gdLst/>
              <a:ahLst/>
              <a:cxnLst/>
              <a:rect l="l" t="t" r="r" b="b"/>
              <a:pathLst>
                <a:path w="4271" h="3321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4104" y="284"/>
                    <a:pt x="3577" y="1916"/>
                    <a:pt x="3332" y="2444"/>
                  </a:cubicBezTo>
                  <a:cubicBezTo>
                    <a:pt x="3215" y="2727"/>
                    <a:pt x="3215" y="2971"/>
                    <a:pt x="2883" y="3010"/>
                  </a:cubicBezTo>
                  <a:cubicBezTo>
                    <a:pt x="2761" y="3030"/>
                    <a:pt x="2446" y="3040"/>
                    <a:pt x="2131" y="3040"/>
                  </a:cubicBezTo>
                  <a:cubicBezTo>
                    <a:pt x="1815" y="3040"/>
                    <a:pt x="1500" y="3030"/>
                    <a:pt x="1378" y="3010"/>
                  </a:cubicBezTo>
                  <a:cubicBezTo>
                    <a:pt x="1056" y="2971"/>
                    <a:pt x="1056" y="2688"/>
                    <a:pt x="929" y="2444"/>
                  </a:cubicBezTo>
                  <a:cubicBezTo>
                    <a:pt x="645" y="1916"/>
                    <a:pt x="157" y="284"/>
                    <a:pt x="0" y="1"/>
                  </a:cubicBezTo>
                  <a:lnTo>
                    <a:pt x="0" y="1"/>
                  </a:lnTo>
                  <a:cubicBezTo>
                    <a:pt x="40" y="411"/>
                    <a:pt x="118" y="734"/>
                    <a:pt x="196" y="1095"/>
                  </a:cubicBezTo>
                  <a:cubicBezTo>
                    <a:pt x="284" y="1467"/>
                    <a:pt x="362" y="1877"/>
                    <a:pt x="528" y="2238"/>
                  </a:cubicBezTo>
                  <a:cubicBezTo>
                    <a:pt x="606" y="2483"/>
                    <a:pt x="684" y="2854"/>
                    <a:pt x="851" y="3010"/>
                  </a:cubicBezTo>
                  <a:cubicBezTo>
                    <a:pt x="1056" y="3216"/>
                    <a:pt x="1339" y="3255"/>
                    <a:pt x="1623" y="3255"/>
                  </a:cubicBezTo>
                  <a:cubicBezTo>
                    <a:pt x="1686" y="3299"/>
                    <a:pt x="1911" y="3321"/>
                    <a:pt x="2134" y="3321"/>
                  </a:cubicBezTo>
                  <a:cubicBezTo>
                    <a:pt x="2358" y="3321"/>
                    <a:pt x="2580" y="3299"/>
                    <a:pt x="2639" y="3255"/>
                  </a:cubicBezTo>
                  <a:cubicBezTo>
                    <a:pt x="2932" y="3255"/>
                    <a:pt x="3215" y="3216"/>
                    <a:pt x="3420" y="3010"/>
                  </a:cubicBezTo>
                  <a:cubicBezTo>
                    <a:pt x="3577" y="2854"/>
                    <a:pt x="3665" y="2483"/>
                    <a:pt x="3743" y="2238"/>
                  </a:cubicBezTo>
                  <a:cubicBezTo>
                    <a:pt x="3909" y="1877"/>
                    <a:pt x="3987" y="1467"/>
                    <a:pt x="4065" y="1095"/>
                  </a:cubicBezTo>
                  <a:cubicBezTo>
                    <a:pt x="4153" y="734"/>
                    <a:pt x="4231" y="411"/>
                    <a:pt x="427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537;p76"/>
            <p:cNvSpPr/>
            <p:nvPr/>
          </p:nvSpPr>
          <p:spPr>
            <a:xfrm>
              <a:off x="3279054" y="4084492"/>
              <a:ext cx="323132" cy="247513"/>
            </a:xfrm>
            <a:custGeom>
              <a:avLst/>
              <a:gdLst/>
              <a:ahLst/>
              <a:cxnLst/>
              <a:rect l="l" t="t" r="r" b="b"/>
              <a:pathLst>
                <a:path w="11482" h="8795" extrusionOk="0">
                  <a:moveTo>
                    <a:pt x="1505" y="0"/>
                  </a:moveTo>
                  <a:cubicBezTo>
                    <a:pt x="694" y="0"/>
                    <a:pt x="0" y="694"/>
                    <a:pt x="0" y="1515"/>
                  </a:cubicBezTo>
                  <a:lnTo>
                    <a:pt x="0" y="8794"/>
                  </a:lnTo>
                  <a:lnTo>
                    <a:pt x="11482" y="8794"/>
                  </a:lnTo>
                  <a:lnTo>
                    <a:pt x="11482" y="1515"/>
                  </a:lnTo>
                  <a:cubicBezTo>
                    <a:pt x="11482" y="694"/>
                    <a:pt x="10788" y="0"/>
                    <a:pt x="9977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538;p76"/>
            <p:cNvSpPr/>
            <p:nvPr/>
          </p:nvSpPr>
          <p:spPr>
            <a:xfrm>
              <a:off x="3326081" y="4171649"/>
              <a:ext cx="17082" cy="160356"/>
            </a:xfrm>
            <a:custGeom>
              <a:avLst/>
              <a:gdLst/>
              <a:ahLst/>
              <a:cxnLst/>
              <a:rect l="l" t="t" r="r" b="b"/>
              <a:pathLst>
                <a:path w="607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06" y="569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539;p76"/>
            <p:cNvSpPr/>
            <p:nvPr/>
          </p:nvSpPr>
          <p:spPr>
            <a:xfrm>
              <a:off x="3393454" y="4171649"/>
              <a:ext cx="18433" cy="160356"/>
            </a:xfrm>
            <a:custGeom>
              <a:avLst/>
              <a:gdLst/>
              <a:ahLst/>
              <a:cxnLst/>
              <a:rect l="l" t="t" r="r" b="b"/>
              <a:pathLst>
                <a:path w="655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540;p76"/>
            <p:cNvSpPr/>
            <p:nvPr/>
          </p:nvSpPr>
          <p:spPr>
            <a:xfrm>
              <a:off x="3461080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6" y="5697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541;p76"/>
            <p:cNvSpPr/>
            <p:nvPr/>
          </p:nvSpPr>
          <p:spPr>
            <a:xfrm>
              <a:off x="3528735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6542;p76"/>
          <p:cNvGrpSpPr/>
          <p:nvPr/>
        </p:nvGrpSpPr>
        <p:grpSpPr>
          <a:xfrm>
            <a:off x="4063483" y="1217667"/>
            <a:ext cx="641027" cy="1030728"/>
            <a:chOff x="4022630" y="3519706"/>
            <a:chExt cx="505186" cy="812305"/>
          </a:xfrm>
        </p:grpSpPr>
        <p:sp>
          <p:nvSpPr>
            <p:cNvPr id="382" name="Google Shape;6543;p76"/>
            <p:cNvSpPr/>
            <p:nvPr/>
          </p:nvSpPr>
          <p:spPr>
            <a:xfrm>
              <a:off x="4271776" y="3647923"/>
              <a:ext cx="187288" cy="365121"/>
            </a:xfrm>
            <a:custGeom>
              <a:avLst/>
              <a:gdLst/>
              <a:ahLst/>
              <a:cxnLst/>
              <a:rect l="l" t="t" r="r" b="b"/>
              <a:pathLst>
                <a:path w="6655" h="12974" extrusionOk="0">
                  <a:moveTo>
                    <a:pt x="2924" y="0"/>
                  </a:moveTo>
                  <a:cubicBezTo>
                    <a:pt x="1956" y="0"/>
                    <a:pt x="1103" y="1144"/>
                    <a:pt x="714" y="1922"/>
                  </a:cubicBezTo>
                  <a:cubicBezTo>
                    <a:pt x="391" y="2615"/>
                    <a:pt x="108" y="3387"/>
                    <a:pt x="59" y="4159"/>
                  </a:cubicBezTo>
                  <a:lnTo>
                    <a:pt x="59" y="5009"/>
                  </a:lnTo>
                  <a:lnTo>
                    <a:pt x="59" y="5420"/>
                  </a:lnTo>
                  <a:lnTo>
                    <a:pt x="59" y="5547"/>
                  </a:lnTo>
                  <a:cubicBezTo>
                    <a:pt x="59" y="5574"/>
                    <a:pt x="40" y="5602"/>
                    <a:pt x="59" y="5602"/>
                  </a:cubicBezTo>
                  <a:cubicBezTo>
                    <a:pt x="67" y="5602"/>
                    <a:pt x="82" y="5597"/>
                    <a:pt x="108" y="5586"/>
                  </a:cubicBezTo>
                  <a:lnTo>
                    <a:pt x="108" y="5586"/>
                  </a:lnTo>
                  <a:cubicBezTo>
                    <a:pt x="0" y="5685"/>
                    <a:pt x="75" y="5847"/>
                    <a:pt x="195" y="5847"/>
                  </a:cubicBezTo>
                  <a:cubicBezTo>
                    <a:pt x="217" y="5847"/>
                    <a:pt x="240" y="5842"/>
                    <a:pt x="264" y="5830"/>
                  </a:cubicBezTo>
                  <a:cubicBezTo>
                    <a:pt x="548" y="5664"/>
                    <a:pt x="470" y="5058"/>
                    <a:pt x="470" y="4765"/>
                  </a:cubicBezTo>
                  <a:cubicBezTo>
                    <a:pt x="509" y="4198"/>
                    <a:pt x="548" y="3671"/>
                    <a:pt x="714" y="3143"/>
                  </a:cubicBezTo>
                  <a:cubicBezTo>
                    <a:pt x="919" y="2488"/>
                    <a:pt x="1202" y="1794"/>
                    <a:pt x="1652" y="1306"/>
                  </a:cubicBezTo>
                  <a:cubicBezTo>
                    <a:pt x="1947" y="939"/>
                    <a:pt x="2384" y="547"/>
                    <a:pt x="2843" y="547"/>
                  </a:cubicBezTo>
                  <a:cubicBezTo>
                    <a:pt x="2947" y="547"/>
                    <a:pt x="3052" y="567"/>
                    <a:pt x="3157" y="612"/>
                  </a:cubicBezTo>
                  <a:cubicBezTo>
                    <a:pt x="3606" y="778"/>
                    <a:pt x="3889" y="1267"/>
                    <a:pt x="4134" y="1677"/>
                  </a:cubicBezTo>
                  <a:cubicBezTo>
                    <a:pt x="4417" y="2166"/>
                    <a:pt x="4661" y="2693"/>
                    <a:pt x="4867" y="3221"/>
                  </a:cubicBezTo>
                  <a:cubicBezTo>
                    <a:pt x="5355" y="4648"/>
                    <a:pt x="5599" y="6152"/>
                    <a:pt x="5844" y="7618"/>
                  </a:cubicBezTo>
                  <a:cubicBezTo>
                    <a:pt x="6010" y="8478"/>
                    <a:pt x="6049" y="9367"/>
                    <a:pt x="6088" y="10227"/>
                  </a:cubicBezTo>
                  <a:lnTo>
                    <a:pt x="6088" y="11527"/>
                  </a:lnTo>
                  <a:cubicBezTo>
                    <a:pt x="6049" y="11976"/>
                    <a:pt x="6010" y="12426"/>
                    <a:pt x="6127" y="12826"/>
                  </a:cubicBezTo>
                  <a:cubicBezTo>
                    <a:pt x="6149" y="12920"/>
                    <a:pt x="6237" y="12974"/>
                    <a:pt x="6326" y="12974"/>
                  </a:cubicBezTo>
                  <a:cubicBezTo>
                    <a:pt x="6393" y="12974"/>
                    <a:pt x="6460" y="12943"/>
                    <a:pt x="6498" y="12875"/>
                  </a:cubicBezTo>
                  <a:cubicBezTo>
                    <a:pt x="6655" y="12504"/>
                    <a:pt x="6616" y="12093"/>
                    <a:pt x="6655" y="11732"/>
                  </a:cubicBezTo>
                  <a:lnTo>
                    <a:pt x="6655" y="10471"/>
                  </a:lnTo>
                  <a:cubicBezTo>
                    <a:pt x="6655" y="9651"/>
                    <a:pt x="6616" y="8840"/>
                    <a:pt x="6498" y="8029"/>
                  </a:cubicBezTo>
                  <a:cubicBezTo>
                    <a:pt x="6371" y="7208"/>
                    <a:pt x="6215" y="6358"/>
                    <a:pt x="6049" y="5547"/>
                  </a:cubicBezTo>
                  <a:cubicBezTo>
                    <a:pt x="5922" y="4765"/>
                    <a:pt x="5726" y="3993"/>
                    <a:pt x="5482" y="3260"/>
                  </a:cubicBezTo>
                  <a:cubicBezTo>
                    <a:pt x="5277" y="2693"/>
                    <a:pt x="5033" y="2127"/>
                    <a:pt x="4749" y="1589"/>
                  </a:cubicBezTo>
                  <a:cubicBezTo>
                    <a:pt x="4456" y="1101"/>
                    <a:pt x="4134" y="573"/>
                    <a:pt x="3684" y="251"/>
                  </a:cubicBezTo>
                  <a:cubicBezTo>
                    <a:pt x="3427" y="75"/>
                    <a:pt x="3172" y="0"/>
                    <a:pt x="2924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544;p76"/>
            <p:cNvSpPr/>
            <p:nvPr/>
          </p:nvSpPr>
          <p:spPr>
            <a:xfrm>
              <a:off x="4271213" y="3519706"/>
              <a:ext cx="256603" cy="374999"/>
            </a:xfrm>
            <a:custGeom>
              <a:avLst/>
              <a:gdLst/>
              <a:ahLst/>
              <a:cxnLst/>
              <a:rect l="l" t="t" r="r" b="b"/>
              <a:pathLst>
                <a:path w="9118" h="13325" extrusionOk="0">
                  <a:moveTo>
                    <a:pt x="4153" y="1"/>
                  </a:moveTo>
                  <a:cubicBezTo>
                    <a:pt x="3994" y="1"/>
                    <a:pt x="3831" y="13"/>
                    <a:pt x="3665" y="38"/>
                  </a:cubicBezTo>
                  <a:cubicBezTo>
                    <a:pt x="2199" y="283"/>
                    <a:pt x="1349" y="1797"/>
                    <a:pt x="861" y="3097"/>
                  </a:cubicBezTo>
                  <a:cubicBezTo>
                    <a:pt x="284" y="4523"/>
                    <a:pt x="1" y="6145"/>
                    <a:pt x="1" y="7699"/>
                  </a:cubicBezTo>
                  <a:cubicBezTo>
                    <a:pt x="1" y="7855"/>
                    <a:pt x="1" y="8021"/>
                    <a:pt x="40" y="8187"/>
                  </a:cubicBezTo>
                  <a:cubicBezTo>
                    <a:pt x="40" y="8290"/>
                    <a:pt x="123" y="8341"/>
                    <a:pt x="206" y="8341"/>
                  </a:cubicBezTo>
                  <a:cubicBezTo>
                    <a:pt x="289" y="8341"/>
                    <a:pt x="372" y="8290"/>
                    <a:pt x="372" y="8187"/>
                  </a:cubicBezTo>
                  <a:cubicBezTo>
                    <a:pt x="411" y="6722"/>
                    <a:pt x="734" y="5256"/>
                    <a:pt x="1183" y="3869"/>
                  </a:cubicBezTo>
                  <a:cubicBezTo>
                    <a:pt x="1428" y="3175"/>
                    <a:pt x="1711" y="2481"/>
                    <a:pt x="2121" y="1875"/>
                  </a:cubicBezTo>
                  <a:cubicBezTo>
                    <a:pt x="2483" y="1426"/>
                    <a:pt x="2932" y="937"/>
                    <a:pt x="3460" y="771"/>
                  </a:cubicBezTo>
                  <a:cubicBezTo>
                    <a:pt x="3658" y="698"/>
                    <a:pt x="3879" y="663"/>
                    <a:pt x="4106" y="663"/>
                  </a:cubicBezTo>
                  <a:cubicBezTo>
                    <a:pt x="4484" y="663"/>
                    <a:pt x="4879" y="760"/>
                    <a:pt x="5209" y="937"/>
                  </a:cubicBezTo>
                  <a:cubicBezTo>
                    <a:pt x="5786" y="1221"/>
                    <a:pt x="6186" y="1670"/>
                    <a:pt x="6557" y="2198"/>
                  </a:cubicBezTo>
                  <a:cubicBezTo>
                    <a:pt x="7368" y="3507"/>
                    <a:pt x="7740" y="5051"/>
                    <a:pt x="7984" y="6517"/>
                  </a:cubicBezTo>
                  <a:cubicBezTo>
                    <a:pt x="8101" y="7416"/>
                    <a:pt x="8189" y="8266"/>
                    <a:pt x="8267" y="9165"/>
                  </a:cubicBezTo>
                  <a:cubicBezTo>
                    <a:pt x="8307" y="9770"/>
                    <a:pt x="8346" y="10425"/>
                    <a:pt x="8385" y="11080"/>
                  </a:cubicBezTo>
                  <a:cubicBezTo>
                    <a:pt x="8434" y="11764"/>
                    <a:pt x="8385" y="12458"/>
                    <a:pt x="8512" y="13112"/>
                  </a:cubicBezTo>
                  <a:cubicBezTo>
                    <a:pt x="8531" y="13254"/>
                    <a:pt x="8653" y="13325"/>
                    <a:pt x="8776" y="13325"/>
                  </a:cubicBezTo>
                  <a:cubicBezTo>
                    <a:pt x="8898" y="13325"/>
                    <a:pt x="9020" y="13254"/>
                    <a:pt x="9039" y="13112"/>
                  </a:cubicBezTo>
                  <a:cubicBezTo>
                    <a:pt x="9118" y="12497"/>
                    <a:pt x="9118" y="11852"/>
                    <a:pt x="9078" y="11236"/>
                  </a:cubicBezTo>
                  <a:cubicBezTo>
                    <a:pt x="9078" y="10630"/>
                    <a:pt x="9039" y="10015"/>
                    <a:pt x="9000" y="9409"/>
                  </a:cubicBezTo>
                  <a:cubicBezTo>
                    <a:pt x="8961" y="8510"/>
                    <a:pt x="8873" y="7611"/>
                    <a:pt x="8756" y="6761"/>
                  </a:cubicBezTo>
                  <a:cubicBezTo>
                    <a:pt x="8512" y="5168"/>
                    <a:pt x="8140" y="3507"/>
                    <a:pt x="7329" y="2080"/>
                  </a:cubicBezTo>
                  <a:cubicBezTo>
                    <a:pt x="6673" y="907"/>
                    <a:pt x="5530" y="1"/>
                    <a:pt x="415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545;p76"/>
            <p:cNvSpPr/>
            <p:nvPr/>
          </p:nvSpPr>
          <p:spPr>
            <a:xfrm>
              <a:off x="4090285" y="3648092"/>
              <a:ext cx="187513" cy="364952"/>
            </a:xfrm>
            <a:custGeom>
              <a:avLst/>
              <a:gdLst/>
              <a:ahLst/>
              <a:cxnLst/>
              <a:rect l="l" t="t" r="r" b="b"/>
              <a:pathLst>
                <a:path w="6663" h="12968" extrusionOk="0">
                  <a:moveTo>
                    <a:pt x="3785" y="1"/>
                  </a:moveTo>
                  <a:cubicBezTo>
                    <a:pt x="3650" y="1"/>
                    <a:pt x="3514" y="25"/>
                    <a:pt x="3381" y="79"/>
                  </a:cubicBezTo>
                  <a:cubicBezTo>
                    <a:pt x="2844" y="245"/>
                    <a:pt x="2482" y="733"/>
                    <a:pt x="2199" y="1183"/>
                  </a:cubicBezTo>
                  <a:cubicBezTo>
                    <a:pt x="1828" y="1710"/>
                    <a:pt x="1583" y="2277"/>
                    <a:pt x="1339" y="2854"/>
                  </a:cubicBezTo>
                  <a:cubicBezTo>
                    <a:pt x="772" y="4319"/>
                    <a:pt x="528" y="5863"/>
                    <a:pt x="284" y="7407"/>
                  </a:cubicBezTo>
                  <a:cubicBezTo>
                    <a:pt x="118" y="8306"/>
                    <a:pt x="40" y="9205"/>
                    <a:pt x="40" y="10133"/>
                  </a:cubicBezTo>
                  <a:cubicBezTo>
                    <a:pt x="0" y="10583"/>
                    <a:pt x="0" y="11071"/>
                    <a:pt x="40" y="11521"/>
                  </a:cubicBezTo>
                  <a:cubicBezTo>
                    <a:pt x="40" y="11970"/>
                    <a:pt x="0" y="12459"/>
                    <a:pt x="206" y="12869"/>
                  </a:cubicBezTo>
                  <a:cubicBezTo>
                    <a:pt x="240" y="12937"/>
                    <a:pt x="304" y="12968"/>
                    <a:pt x="370" y="12968"/>
                  </a:cubicBezTo>
                  <a:cubicBezTo>
                    <a:pt x="457" y="12968"/>
                    <a:pt x="545" y="12914"/>
                    <a:pt x="567" y="12820"/>
                  </a:cubicBezTo>
                  <a:cubicBezTo>
                    <a:pt x="694" y="12459"/>
                    <a:pt x="606" y="12048"/>
                    <a:pt x="606" y="11687"/>
                  </a:cubicBezTo>
                  <a:lnTo>
                    <a:pt x="606" y="10504"/>
                  </a:lnTo>
                  <a:cubicBezTo>
                    <a:pt x="606" y="9772"/>
                    <a:pt x="645" y="8961"/>
                    <a:pt x="733" y="8228"/>
                  </a:cubicBezTo>
                  <a:cubicBezTo>
                    <a:pt x="851" y="7446"/>
                    <a:pt x="978" y="6674"/>
                    <a:pt x="1134" y="5902"/>
                  </a:cubicBezTo>
                  <a:cubicBezTo>
                    <a:pt x="1300" y="5130"/>
                    <a:pt x="1466" y="4358"/>
                    <a:pt x="1710" y="3586"/>
                  </a:cubicBezTo>
                  <a:cubicBezTo>
                    <a:pt x="1867" y="3049"/>
                    <a:pt x="2072" y="2560"/>
                    <a:pt x="2316" y="2072"/>
                  </a:cubicBezTo>
                  <a:cubicBezTo>
                    <a:pt x="2561" y="1632"/>
                    <a:pt x="2844" y="1095"/>
                    <a:pt x="3254" y="772"/>
                  </a:cubicBezTo>
                  <a:cubicBezTo>
                    <a:pt x="3429" y="613"/>
                    <a:pt x="3621" y="546"/>
                    <a:pt x="3815" y="546"/>
                  </a:cubicBezTo>
                  <a:cubicBezTo>
                    <a:pt x="4120" y="546"/>
                    <a:pt x="4430" y="711"/>
                    <a:pt x="4681" y="938"/>
                  </a:cubicBezTo>
                  <a:cubicBezTo>
                    <a:pt x="5169" y="1388"/>
                    <a:pt x="5531" y="1994"/>
                    <a:pt x="5775" y="2609"/>
                  </a:cubicBezTo>
                  <a:cubicBezTo>
                    <a:pt x="6020" y="3254"/>
                    <a:pt x="6186" y="3870"/>
                    <a:pt x="6186" y="4564"/>
                  </a:cubicBezTo>
                  <a:cubicBezTo>
                    <a:pt x="6186" y="4847"/>
                    <a:pt x="6186" y="5130"/>
                    <a:pt x="6225" y="5375"/>
                  </a:cubicBezTo>
                  <a:cubicBezTo>
                    <a:pt x="6264" y="5492"/>
                    <a:pt x="6313" y="5736"/>
                    <a:pt x="6430" y="5824"/>
                  </a:cubicBezTo>
                  <a:cubicBezTo>
                    <a:pt x="6455" y="5836"/>
                    <a:pt x="6479" y="5841"/>
                    <a:pt x="6500" y="5841"/>
                  </a:cubicBezTo>
                  <a:cubicBezTo>
                    <a:pt x="6616" y="5841"/>
                    <a:pt x="6662" y="5679"/>
                    <a:pt x="6596" y="5580"/>
                  </a:cubicBezTo>
                  <a:lnTo>
                    <a:pt x="6596" y="5580"/>
                  </a:lnTo>
                  <a:cubicBezTo>
                    <a:pt x="6616" y="5599"/>
                    <a:pt x="6616" y="5609"/>
                    <a:pt x="6616" y="5609"/>
                  </a:cubicBezTo>
                  <a:cubicBezTo>
                    <a:pt x="6616" y="5609"/>
                    <a:pt x="6616" y="5599"/>
                    <a:pt x="6635" y="5580"/>
                  </a:cubicBezTo>
                  <a:lnTo>
                    <a:pt x="6635" y="5453"/>
                  </a:lnTo>
                  <a:lnTo>
                    <a:pt x="6635" y="5130"/>
                  </a:lnTo>
                  <a:cubicBezTo>
                    <a:pt x="6635" y="4847"/>
                    <a:pt x="6635" y="4603"/>
                    <a:pt x="6596" y="4319"/>
                  </a:cubicBezTo>
                  <a:cubicBezTo>
                    <a:pt x="6596" y="3665"/>
                    <a:pt x="6430" y="3049"/>
                    <a:pt x="6186" y="2443"/>
                  </a:cubicBezTo>
                  <a:cubicBezTo>
                    <a:pt x="5941" y="1788"/>
                    <a:pt x="5619" y="1144"/>
                    <a:pt x="5091" y="655"/>
                  </a:cubicBezTo>
                  <a:cubicBezTo>
                    <a:pt x="4740" y="304"/>
                    <a:pt x="4265" y="1"/>
                    <a:pt x="3785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546;p76"/>
            <p:cNvSpPr/>
            <p:nvPr/>
          </p:nvSpPr>
          <p:spPr>
            <a:xfrm>
              <a:off x="4022630" y="3519706"/>
              <a:ext cx="257701" cy="374999"/>
            </a:xfrm>
            <a:custGeom>
              <a:avLst/>
              <a:gdLst/>
              <a:ahLst/>
              <a:cxnLst/>
              <a:rect l="l" t="t" r="r" b="b"/>
              <a:pathLst>
                <a:path w="9157" h="13325" extrusionOk="0">
                  <a:moveTo>
                    <a:pt x="4908" y="0"/>
                  </a:moveTo>
                  <a:cubicBezTo>
                    <a:pt x="4523" y="0"/>
                    <a:pt x="4136" y="73"/>
                    <a:pt x="3782" y="204"/>
                  </a:cubicBezTo>
                  <a:cubicBezTo>
                    <a:pt x="3098" y="488"/>
                    <a:pt x="2522" y="1015"/>
                    <a:pt x="2072" y="1631"/>
                  </a:cubicBezTo>
                  <a:cubicBezTo>
                    <a:pt x="1144" y="2931"/>
                    <a:pt x="695" y="4601"/>
                    <a:pt x="450" y="6194"/>
                  </a:cubicBezTo>
                  <a:cubicBezTo>
                    <a:pt x="118" y="8148"/>
                    <a:pt x="1" y="10142"/>
                    <a:pt x="1" y="12135"/>
                  </a:cubicBezTo>
                  <a:cubicBezTo>
                    <a:pt x="1" y="12458"/>
                    <a:pt x="40" y="12790"/>
                    <a:pt x="79" y="13112"/>
                  </a:cubicBezTo>
                  <a:cubicBezTo>
                    <a:pt x="98" y="13254"/>
                    <a:pt x="211" y="13325"/>
                    <a:pt x="328" y="13325"/>
                  </a:cubicBezTo>
                  <a:cubicBezTo>
                    <a:pt x="445" y="13325"/>
                    <a:pt x="568" y="13254"/>
                    <a:pt x="607" y="13112"/>
                  </a:cubicBezTo>
                  <a:cubicBezTo>
                    <a:pt x="695" y="12497"/>
                    <a:pt x="695" y="11891"/>
                    <a:pt x="695" y="11275"/>
                  </a:cubicBezTo>
                  <a:cubicBezTo>
                    <a:pt x="734" y="10708"/>
                    <a:pt x="773" y="10142"/>
                    <a:pt x="812" y="9565"/>
                  </a:cubicBezTo>
                  <a:cubicBezTo>
                    <a:pt x="851" y="8715"/>
                    <a:pt x="939" y="7855"/>
                    <a:pt x="1056" y="7044"/>
                  </a:cubicBezTo>
                  <a:cubicBezTo>
                    <a:pt x="1261" y="5539"/>
                    <a:pt x="1584" y="3947"/>
                    <a:pt x="2317" y="2647"/>
                  </a:cubicBezTo>
                  <a:cubicBezTo>
                    <a:pt x="2610" y="2080"/>
                    <a:pt x="3010" y="1504"/>
                    <a:pt x="3538" y="1142"/>
                  </a:cubicBezTo>
                  <a:cubicBezTo>
                    <a:pt x="3956" y="866"/>
                    <a:pt x="4496" y="676"/>
                    <a:pt x="4998" y="676"/>
                  </a:cubicBezTo>
                  <a:cubicBezTo>
                    <a:pt x="5083" y="676"/>
                    <a:pt x="5166" y="682"/>
                    <a:pt x="5248" y="693"/>
                  </a:cubicBezTo>
                  <a:cubicBezTo>
                    <a:pt x="5864" y="771"/>
                    <a:pt x="6313" y="1103"/>
                    <a:pt x="6714" y="1553"/>
                  </a:cubicBezTo>
                  <a:cubicBezTo>
                    <a:pt x="7163" y="2080"/>
                    <a:pt x="7495" y="2725"/>
                    <a:pt x="7740" y="3380"/>
                  </a:cubicBezTo>
                  <a:cubicBezTo>
                    <a:pt x="8062" y="4191"/>
                    <a:pt x="8306" y="5051"/>
                    <a:pt x="8472" y="5950"/>
                  </a:cubicBezTo>
                  <a:cubicBezTo>
                    <a:pt x="8590" y="6683"/>
                    <a:pt x="8717" y="7416"/>
                    <a:pt x="8717" y="8187"/>
                  </a:cubicBezTo>
                  <a:cubicBezTo>
                    <a:pt x="8736" y="8290"/>
                    <a:pt x="8827" y="8341"/>
                    <a:pt x="8912" y="8341"/>
                  </a:cubicBezTo>
                  <a:cubicBezTo>
                    <a:pt x="8998" y="8341"/>
                    <a:pt x="9078" y="8290"/>
                    <a:pt x="9078" y="8187"/>
                  </a:cubicBezTo>
                  <a:cubicBezTo>
                    <a:pt x="9156" y="6634"/>
                    <a:pt x="8912" y="5090"/>
                    <a:pt x="8472" y="3624"/>
                  </a:cubicBezTo>
                  <a:cubicBezTo>
                    <a:pt x="8023" y="2286"/>
                    <a:pt x="7290" y="732"/>
                    <a:pt x="5864" y="165"/>
                  </a:cubicBezTo>
                  <a:cubicBezTo>
                    <a:pt x="5562" y="53"/>
                    <a:pt x="5236" y="0"/>
                    <a:pt x="49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547;p76"/>
            <p:cNvSpPr/>
            <p:nvPr/>
          </p:nvSpPr>
          <p:spPr>
            <a:xfrm>
              <a:off x="4234656" y="3756976"/>
              <a:ext cx="81416" cy="119099"/>
            </a:xfrm>
            <a:custGeom>
              <a:avLst/>
              <a:gdLst/>
              <a:ahLst/>
              <a:cxnLst/>
              <a:rect l="l" t="t" r="r" b="b"/>
              <a:pathLst>
                <a:path w="2893" h="4232" extrusionOk="0">
                  <a:moveTo>
                    <a:pt x="0" y="1"/>
                  </a:moveTo>
                  <a:lnTo>
                    <a:pt x="0" y="4232"/>
                  </a:lnTo>
                  <a:lnTo>
                    <a:pt x="2893" y="4232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548;p76"/>
            <p:cNvSpPr/>
            <p:nvPr/>
          </p:nvSpPr>
          <p:spPr>
            <a:xfrm>
              <a:off x="4185434" y="3861215"/>
              <a:ext cx="179859" cy="174090"/>
            </a:xfrm>
            <a:custGeom>
              <a:avLst/>
              <a:gdLst/>
              <a:ahLst/>
              <a:cxnLst/>
              <a:rect l="l" t="t" r="r" b="b"/>
              <a:pathLst>
                <a:path w="6391" h="6186" extrusionOk="0">
                  <a:moveTo>
                    <a:pt x="0" y="0"/>
                  </a:moveTo>
                  <a:lnTo>
                    <a:pt x="0" y="6185"/>
                  </a:lnTo>
                  <a:lnTo>
                    <a:pt x="6391" y="6185"/>
                  </a:lnTo>
                  <a:lnTo>
                    <a:pt x="6391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549;p76"/>
            <p:cNvSpPr/>
            <p:nvPr/>
          </p:nvSpPr>
          <p:spPr>
            <a:xfrm>
              <a:off x="4155463" y="4028382"/>
              <a:ext cx="239549" cy="102073"/>
            </a:xfrm>
            <a:custGeom>
              <a:avLst/>
              <a:gdLst/>
              <a:ahLst/>
              <a:cxnLst/>
              <a:rect l="l" t="t" r="r" b="b"/>
              <a:pathLst>
                <a:path w="8512" h="3627" extrusionOk="0">
                  <a:moveTo>
                    <a:pt x="0" y="1"/>
                  </a:moveTo>
                  <a:lnTo>
                    <a:pt x="0" y="3626"/>
                  </a:lnTo>
                  <a:lnTo>
                    <a:pt x="8511" y="3626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550;p76"/>
            <p:cNvSpPr/>
            <p:nvPr/>
          </p:nvSpPr>
          <p:spPr>
            <a:xfrm>
              <a:off x="4030623" y="4115567"/>
              <a:ext cx="489229" cy="216444"/>
            </a:xfrm>
            <a:custGeom>
              <a:avLst/>
              <a:gdLst/>
              <a:ahLst/>
              <a:cxnLst/>
              <a:rect l="l" t="t" r="r" b="b"/>
              <a:pathLst>
                <a:path w="17384" h="7691" extrusionOk="0">
                  <a:moveTo>
                    <a:pt x="0" y="0"/>
                  </a:moveTo>
                  <a:cubicBezTo>
                    <a:pt x="0" y="0"/>
                    <a:pt x="860" y="2932"/>
                    <a:pt x="1182" y="3909"/>
                  </a:cubicBezTo>
                  <a:cubicBezTo>
                    <a:pt x="1915" y="6225"/>
                    <a:pt x="2892" y="7690"/>
                    <a:pt x="4964" y="7690"/>
                  </a:cubicBezTo>
                  <a:lnTo>
                    <a:pt x="12419" y="7690"/>
                  </a:lnTo>
                  <a:cubicBezTo>
                    <a:pt x="14540" y="7690"/>
                    <a:pt x="15595" y="5980"/>
                    <a:pt x="16201" y="3909"/>
                  </a:cubicBezTo>
                  <a:cubicBezTo>
                    <a:pt x="16494" y="2932"/>
                    <a:pt x="17383" y="0"/>
                    <a:pt x="1738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6551;p76"/>
          <p:cNvGrpSpPr/>
          <p:nvPr/>
        </p:nvGrpSpPr>
        <p:grpSpPr>
          <a:xfrm>
            <a:off x="2731262" y="2554348"/>
            <a:ext cx="308550" cy="416275"/>
            <a:chOff x="7319375" y="3655275"/>
            <a:chExt cx="308550" cy="416275"/>
          </a:xfrm>
        </p:grpSpPr>
        <p:sp>
          <p:nvSpPr>
            <p:cNvPr id="402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6551;p76"/>
          <p:cNvGrpSpPr/>
          <p:nvPr/>
        </p:nvGrpSpPr>
        <p:grpSpPr>
          <a:xfrm>
            <a:off x="4219473" y="1113903"/>
            <a:ext cx="308550" cy="416275"/>
            <a:chOff x="7319375" y="3655275"/>
            <a:chExt cx="308550" cy="416275"/>
          </a:xfrm>
        </p:grpSpPr>
        <p:sp>
          <p:nvSpPr>
            <p:cNvPr id="405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6551;p76"/>
          <p:cNvGrpSpPr/>
          <p:nvPr/>
        </p:nvGrpSpPr>
        <p:grpSpPr>
          <a:xfrm>
            <a:off x="4969962" y="3270529"/>
            <a:ext cx="308550" cy="416275"/>
            <a:chOff x="7319375" y="3655275"/>
            <a:chExt cx="308550" cy="416275"/>
          </a:xfrm>
        </p:grpSpPr>
        <p:sp>
          <p:nvSpPr>
            <p:cNvPr id="408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6551;p76"/>
          <p:cNvGrpSpPr/>
          <p:nvPr/>
        </p:nvGrpSpPr>
        <p:grpSpPr>
          <a:xfrm>
            <a:off x="6027536" y="3475674"/>
            <a:ext cx="308550" cy="416275"/>
            <a:chOff x="7319375" y="3655275"/>
            <a:chExt cx="308550" cy="416275"/>
          </a:xfrm>
        </p:grpSpPr>
        <p:sp>
          <p:nvSpPr>
            <p:cNvPr id="411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424;p61"/>
          <p:cNvGrpSpPr/>
          <p:nvPr/>
        </p:nvGrpSpPr>
        <p:grpSpPr>
          <a:xfrm>
            <a:off x="2529746" y="1966177"/>
            <a:ext cx="475952" cy="1102430"/>
            <a:chOff x="3057226" y="1504939"/>
            <a:chExt cx="475952" cy="1102430"/>
          </a:xfrm>
        </p:grpSpPr>
        <p:sp>
          <p:nvSpPr>
            <p:cNvPr id="414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77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6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2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380;p61"/>
          <p:cNvSpPr txBox="1"/>
          <p:nvPr/>
        </p:nvSpPr>
        <p:spPr>
          <a:xfrm flipH="1">
            <a:off x="4690869" y="1124106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2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481" name="Google Shape;4424;p61"/>
          <p:cNvGrpSpPr/>
          <p:nvPr/>
        </p:nvGrpSpPr>
        <p:grpSpPr>
          <a:xfrm>
            <a:off x="3895198" y="885037"/>
            <a:ext cx="475952" cy="1102430"/>
            <a:chOff x="3057226" y="1504939"/>
            <a:chExt cx="475952" cy="1102430"/>
          </a:xfrm>
        </p:grpSpPr>
        <p:sp>
          <p:nvSpPr>
            <p:cNvPr id="482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545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534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4380;p61"/>
          <p:cNvSpPr txBox="1"/>
          <p:nvPr/>
        </p:nvSpPr>
        <p:spPr>
          <a:xfrm flipH="1">
            <a:off x="3498906" y="345502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3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549" name="Google Shape;4424;p61"/>
          <p:cNvGrpSpPr/>
          <p:nvPr/>
        </p:nvGrpSpPr>
        <p:grpSpPr>
          <a:xfrm>
            <a:off x="4755201" y="2352594"/>
            <a:ext cx="475952" cy="1102430"/>
            <a:chOff x="3057226" y="1504939"/>
            <a:chExt cx="475952" cy="1102430"/>
          </a:xfrm>
        </p:grpSpPr>
        <p:sp>
          <p:nvSpPr>
            <p:cNvPr id="550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13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02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8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4380;p61"/>
          <p:cNvSpPr txBox="1"/>
          <p:nvPr/>
        </p:nvSpPr>
        <p:spPr>
          <a:xfrm flipH="1">
            <a:off x="5851297" y="4398449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4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617" name="Google Shape;4424;p61"/>
          <p:cNvGrpSpPr/>
          <p:nvPr/>
        </p:nvGrpSpPr>
        <p:grpSpPr>
          <a:xfrm>
            <a:off x="5883670" y="2802859"/>
            <a:ext cx="475952" cy="1102430"/>
            <a:chOff x="3057226" y="1504939"/>
            <a:chExt cx="475952" cy="1102430"/>
          </a:xfrm>
        </p:grpSpPr>
        <p:sp>
          <p:nvSpPr>
            <p:cNvPr id="618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81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70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4380;p61"/>
          <p:cNvSpPr txBox="1"/>
          <p:nvPr/>
        </p:nvSpPr>
        <p:spPr>
          <a:xfrm flipH="1">
            <a:off x="7347449" y="3123211"/>
            <a:ext cx="1324376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Về đích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2" name="Rectangle 1">
            <a:hlinkClick r:id="rId8" action="ppaction://hlinksldjump"/>
          </p:cNvPr>
          <p:cNvSpPr/>
          <p:nvPr/>
        </p:nvSpPr>
        <p:spPr>
          <a:xfrm>
            <a:off x="3895198" y="1033950"/>
            <a:ext cx="977543" cy="130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2529746" y="1072727"/>
            <a:ext cx="706614" cy="87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4926526" y="1551102"/>
            <a:ext cx="1003198" cy="212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10" action="ppaction://hlinksldjump"/>
          </p:cNvPr>
          <p:cNvSpPr/>
          <p:nvPr/>
        </p:nvSpPr>
        <p:spPr>
          <a:xfrm>
            <a:off x="6131416" y="2573542"/>
            <a:ext cx="800537" cy="1824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11" action="ppaction://hlinksldjump"/>
          </p:cNvPr>
          <p:cNvSpPr/>
          <p:nvPr/>
        </p:nvSpPr>
        <p:spPr>
          <a:xfrm>
            <a:off x="6901159" y="1756901"/>
            <a:ext cx="2242840" cy="129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Google Shape;6171;p75"/>
          <p:cNvGrpSpPr/>
          <p:nvPr/>
        </p:nvGrpSpPr>
        <p:grpSpPr>
          <a:xfrm>
            <a:off x="7141730" y="2721142"/>
            <a:ext cx="567042" cy="1302979"/>
            <a:chOff x="161812" y="2531189"/>
            <a:chExt cx="743175" cy="1707706"/>
          </a:xfrm>
        </p:grpSpPr>
        <p:grpSp>
          <p:nvGrpSpPr>
            <p:cNvPr id="692" name="Google Shape;6172;p75"/>
            <p:cNvGrpSpPr/>
            <p:nvPr/>
          </p:nvGrpSpPr>
          <p:grpSpPr>
            <a:xfrm>
              <a:off x="161812" y="2531189"/>
              <a:ext cx="743175" cy="1707706"/>
              <a:chOff x="-1455848" y="1157753"/>
              <a:chExt cx="1395109" cy="3205755"/>
            </a:xfrm>
          </p:grpSpPr>
          <p:sp>
            <p:nvSpPr>
              <p:cNvPr id="698" name="Google Shape;6173;p75"/>
              <p:cNvSpPr/>
              <p:nvPr/>
            </p:nvSpPr>
            <p:spPr>
              <a:xfrm>
                <a:off x="-1220255" y="3947382"/>
                <a:ext cx="21227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174;p75"/>
              <p:cNvSpPr/>
              <p:nvPr/>
            </p:nvSpPr>
            <p:spPr>
              <a:xfrm>
                <a:off x="-1243652" y="4213901"/>
                <a:ext cx="439597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6175;p75"/>
              <p:cNvSpPr/>
              <p:nvPr/>
            </p:nvSpPr>
            <p:spPr>
              <a:xfrm>
                <a:off x="-964659" y="4254569"/>
                <a:ext cx="143334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6176;p75"/>
              <p:cNvSpPr/>
              <p:nvPr/>
            </p:nvSpPr>
            <p:spPr>
              <a:xfrm>
                <a:off x="-968128" y="4251173"/>
                <a:ext cx="146803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859" extrusionOk="0">
                    <a:moveTo>
                      <a:pt x="197" y="84"/>
                    </a:moveTo>
                    <a:lnTo>
                      <a:pt x="1914" y="822"/>
                    </a:lnTo>
                    <a:lnTo>
                      <a:pt x="47" y="822"/>
                    </a:lnTo>
                    <a:lnTo>
                      <a:pt x="197" y="84"/>
                    </a:lnTo>
                    <a:close/>
                    <a:moveTo>
                      <a:pt x="160" y="0"/>
                    </a:moveTo>
                    <a:lnTo>
                      <a:pt x="1" y="859"/>
                    </a:lnTo>
                    <a:lnTo>
                      <a:pt x="1952" y="859"/>
                    </a:lnTo>
                    <a:cubicBezTo>
                      <a:pt x="1989" y="859"/>
                      <a:pt x="1989" y="859"/>
                      <a:pt x="1989" y="822"/>
                    </a:cubicBezTo>
                    <a:lnTo>
                      <a:pt x="1989" y="78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6177;p75"/>
              <p:cNvSpPr/>
              <p:nvPr/>
            </p:nvSpPr>
            <p:spPr>
              <a:xfrm>
                <a:off x="-1237452" y="4213974"/>
                <a:ext cx="45539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6178;p75"/>
              <p:cNvSpPr/>
              <p:nvPr/>
            </p:nvSpPr>
            <p:spPr>
              <a:xfrm>
                <a:off x="-1240257" y="4309038"/>
                <a:ext cx="421736" cy="553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6179;p75"/>
              <p:cNvSpPr/>
              <p:nvPr/>
            </p:nvSpPr>
            <p:spPr>
              <a:xfrm>
                <a:off x="-953662" y="1702600"/>
                <a:ext cx="892923" cy="1554312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21059" extrusionOk="0">
                    <a:moveTo>
                      <a:pt x="9254" y="1"/>
                    </a:moveTo>
                    <a:cubicBezTo>
                      <a:pt x="8255" y="1"/>
                      <a:pt x="7301" y="617"/>
                      <a:pt x="6889" y="1591"/>
                    </a:cubicBezTo>
                    <a:lnTo>
                      <a:pt x="505" y="17617"/>
                    </a:lnTo>
                    <a:cubicBezTo>
                      <a:pt x="1" y="18896"/>
                      <a:pt x="664" y="20380"/>
                      <a:pt x="1952" y="20884"/>
                    </a:cubicBezTo>
                    <a:cubicBezTo>
                      <a:pt x="2252" y="21002"/>
                      <a:pt x="2563" y="21059"/>
                      <a:pt x="2870" y="21059"/>
                    </a:cubicBezTo>
                    <a:cubicBezTo>
                      <a:pt x="3870" y="21059"/>
                      <a:pt x="4826" y="20463"/>
                      <a:pt x="5219" y="19484"/>
                    </a:cubicBezTo>
                    <a:lnTo>
                      <a:pt x="11594" y="3458"/>
                    </a:lnTo>
                    <a:cubicBezTo>
                      <a:pt x="12098" y="2179"/>
                      <a:pt x="11472" y="695"/>
                      <a:pt x="10194" y="191"/>
                    </a:cubicBezTo>
                    <a:cubicBezTo>
                      <a:pt x="9886" y="62"/>
                      <a:pt x="9568" y="1"/>
                      <a:pt x="925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6180;p75"/>
              <p:cNvSpPr/>
              <p:nvPr/>
            </p:nvSpPr>
            <p:spPr>
              <a:xfrm>
                <a:off x="-310208" y="2098282"/>
                <a:ext cx="28342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33" extrusionOk="0">
                    <a:moveTo>
                      <a:pt x="271" y="1"/>
                    </a:moveTo>
                    <a:cubicBezTo>
                      <a:pt x="150" y="1"/>
                      <a:pt x="75" y="47"/>
                      <a:pt x="38" y="122"/>
                    </a:cubicBezTo>
                    <a:cubicBezTo>
                      <a:pt x="1" y="197"/>
                      <a:pt x="38" y="281"/>
                      <a:pt x="113" y="318"/>
                    </a:cubicBezTo>
                    <a:cubicBezTo>
                      <a:pt x="145" y="328"/>
                      <a:pt x="173" y="333"/>
                      <a:pt x="199" y="333"/>
                    </a:cubicBezTo>
                    <a:cubicBezTo>
                      <a:pt x="271" y="333"/>
                      <a:pt x="319" y="296"/>
                      <a:pt x="346" y="234"/>
                    </a:cubicBezTo>
                    <a:cubicBezTo>
                      <a:pt x="383" y="159"/>
                      <a:pt x="346" y="47"/>
                      <a:pt x="271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6181;p75"/>
              <p:cNvSpPr/>
              <p:nvPr/>
            </p:nvSpPr>
            <p:spPr>
              <a:xfrm>
                <a:off x="-416934" y="2057245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74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9" y="301"/>
                    </a:cubicBezTo>
                    <a:cubicBezTo>
                      <a:pt x="255" y="301"/>
                      <a:pt x="327" y="266"/>
                      <a:pt x="355" y="211"/>
                    </a:cubicBezTo>
                    <a:cubicBezTo>
                      <a:pt x="355" y="13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6182;p75"/>
              <p:cNvSpPr/>
              <p:nvPr/>
            </p:nvSpPr>
            <p:spPr>
              <a:xfrm>
                <a:off x="-264743" y="1985652"/>
                <a:ext cx="26275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01" extrusionOk="0">
                    <a:moveTo>
                      <a:pt x="175" y="0"/>
                    </a:moveTo>
                    <a:cubicBezTo>
                      <a:pt x="121" y="0"/>
                      <a:pt x="72" y="35"/>
                      <a:pt x="38" y="89"/>
                    </a:cubicBezTo>
                    <a:cubicBezTo>
                      <a:pt x="1" y="173"/>
                      <a:pt x="38" y="285"/>
                      <a:pt x="122" y="285"/>
                    </a:cubicBezTo>
                    <a:cubicBezTo>
                      <a:pt x="142" y="295"/>
                      <a:pt x="166" y="300"/>
                      <a:pt x="190" y="300"/>
                    </a:cubicBezTo>
                    <a:cubicBezTo>
                      <a:pt x="256" y="300"/>
                      <a:pt x="328" y="265"/>
                      <a:pt x="356" y="211"/>
                    </a:cubicBezTo>
                    <a:cubicBezTo>
                      <a:pt x="356" y="127"/>
                      <a:pt x="318" y="52"/>
                      <a:pt x="234" y="15"/>
                    </a:cubicBezTo>
                    <a:cubicBezTo>
                      <a:pt x="214" y="5"/>
                      <a:pt x="194" y="0"/>
                      <a:pt x="175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6183;p75"/>
              <p:cNvSpPr/>
              <p:nvPr/>
            </p:nvSpPr>
            <p:spPr>
              <a:xfrm>
                <a:off x="-370804" y="1942253"/>
                <a:ext cx="26275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33" extrusionOk="0">
                    <a:moveTo>
                      <a:pt x="174" y="0"/>
                    </a:moveTo>
                    <a:cubicBezTo>
                      <a:pt x="118" y="0"/>
                      <a:pt x="65" y="37"/>
                      <a:pt x="38" y="99"/>
                    </a:cubicBezTo>
                    <a:cubicBezTo>
                      <a:pt x="0" y="173"/>
                      <a:pt x="38" y="295"/>
                      <a:pt x="122" y="332"/>
                    </a:cubicBezTo>
                    <a:cubicBezTo>
                      <a:pt x="196" y="332"/>
                      <a:pt x="308" y="295"/>
                      <a:pt x="308" y="211"/>
                    </a:cubicBezTo>
                    <a:cubicBezTo>
                      <a:pt x="355" y="136"/>
                      <a:pt x="308" y="61"/>
                      <a:pt x="234" y="15"/>
                    </a:cubicBezTo>
                    <a:cubicBezTo>
                      <a:pt x="214" y="5"/>
                      <a:pt x="194" y="0"/>
                      <a:pt x="174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6184;p75"/>
              <p:cNvSpPr/>
              <p:nvPr/>
            </p:nvSpPr>
            <p:spPr>
              <a:xfrm>
                <a:off x="-649132" y="2930093"/>
                <a:ext cx="29006" cy="2502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6185;p75"/>
              <p:cNvSpPr/>
              <p:nvPr/>
            </p:nvSpPr>
            <p:spPr>
              <a:xfrm>
                <a:off x="-755194" y="2886768"/>
                <a:ext cx="25537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6186;p75"/>
              <p:cNvSpPr/>
              <p:nvPr/>
            </p:nvSpPr>
            <p:spPr>
              <a:xfrm>
                <a:off x="-603003" y="2816134"/>
                <a:ext cx="28342" cy="2420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6187;p75"/>
              <p:cNvSpPr/>
              <p:nvPr/>
            </p:nvSpPr>
            <p:spPr>
              <a:xfrm>
                <a:off x="-709728" y="2775097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6188;p75"/>
              <p:cNvSpPr/>
              <p:nvPr/>
            </p:nvSpPr>
            <p:spPr>
              <a:xfrm>
                <a:off x="-359069" y="2373880"/>
                <a:ext cx="128868" cy="152117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061" extrusionOk="0">
                    <a:moveTo>
                      <a:pt x="1363" y="0"/>
                    </a:moveTo>
                    <a:cubicBezTo>
                      <a:pt x="1363" y="0"/>
                      <a:pt x="971" y="196"/>
                      <a:pt x="700" y="784"/>
                    </a:cubicBezTo>
                    <a:cubicBezTo>
                      <a:pt x="383" y="1363"/>
                      <a:pt x="700" y="1484"/>
                      <a:pt x="345" y="1484"/>
                    </a:cubicBezTo>
                    <a:cubicBezTo>
                      <a:pt x="0" y="1484"/>
                      <a:pt x="345" y="2026"/>
                      <a:pt x="345" y="2026"/>
                    </a:cubicBezTo>
                    <a:cubicBezTo>
                      <a:pt x="345" y="2026"/>
                      <a:pt x="380" y="2061"/>
                      <a:pt x="458" y="2061"/>
                    </a:cubicBezTo>
                    <a:cubicBezTo>
                      <a:pt x="580" y="2061"/>
                      <a:pt x="807" y="1973"/>
                      <a:pt x="1167" y="1522"/>
                    </a:cubicBezTo>
                    <a:cubicBezTo>
                      <a:pt x="1745" y="822"/>
                      <a:pt x="1363" y="0"/>
                      <a:pt x="1363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6189;p75"/>
              <p:cNvSpPr/>
              <p:nvPr/>
            </p:nvSpPr>
            <p:spPr>
              <a:xfrm>
                <a:off x="-651863" y="3947382"/>
                <a:ext cx="20393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6190;p75"/>
              <p:cNvSpPr/>
              <p:nvPr/>
            </p:nvSpPr>
            <p:spPr>
              <a:xfrm>
                <a:off x="-649132" y="4213901"/>
                <a:ext cx="421662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6191;p75"/>
              <p:cNvSpPr/>
              <p:nvPr/>
            </p:nvSpPr>
            <p:spPr>
              <a:xfrm>
                <a:off x="-390806" y="4254569"/>
                <a:ext cx="143408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6192;p75"/>
              <p:cNvSpPr/>
              <p:nvPr/>
            </p:nvSpPr>
            <p:spPr>
              <a:xfrm>
                <a:off x="-393537" y="4251173"/>
                <a:ext cx="148870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859" extrusionOk="0">
                    <a:moveTo>
                      <a:pt x="196" y="84"/>
                    </a:moveTo>
                    <a:lnTo>
                      <a:pt x="1904" y="822"/>
                    </a:lnTo>
                    <a:lnTo>
                      <a:pt x="75" y="822"/>
                    </a:lnTo>
                    <a:lnTo>
                      <a:pt x="196" y="84"/>
                    </a:lnTo>
                    <a:close/>
                    <a:moveTo>
                      <a:pt x="150" y="0"/>
                    </a:moveTo>
                    <a:lnTo>
                      <a:pt x="0" y="859"/>
                    </a:lnTo>
                    <a:lnTo>
                      <a:pt x="1942" y="859"/>
                    </a:lnTo>
                    <a:cubicBezTo>
                      <a:pt x="1979" y="859"/>
                      <a:pt x="1979" y="859"/>
                      <a:pt x="2016" y="822"/>
                    </a:cubicBezTo>
                    <a:lnTo>
                      <a:pt x="1979" y="78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6193;p75"/>
              <p:cNvSpPr/>
              <p:nvPr/>
            </p:nvSpPr>
            <p:spPr>
              <a:xfrm>
                <a:off x="-649132" y="4213974"/>
                <a:ext cx="31737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6194;p75"/>
              <p:cNvSpPr/>
              <p:nvPr/>
            </p:nvSpPr>
            <p:spPr>
              <a:xfrm>
                <a:off x="-646401" y="4311769"/>
                <a:ext cx="401734" cy="280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0" name="Google Shape;6195;p75"/>
              <p:cNvGrpSpPr/>
              <p:nvPr/>
            </p:nvGrpSpPr>
            <p:grpSpPr>
              <a:xfrm>
                <a:off x="-1269189" y="2761738"/>
                <a:ext cx="861260" cy="1375108"/>
                <a:chOff x="-1269189" y="2761738"/>
                <a:chExt cx="861260" cy="1375108"/>
              </a:xfrm>
            </p:grpSpPr>
            <p:sp>
              <p:nvSpPr>
                <p:cNvPr id="760" name="Google Shape;6196;p75"/>
                <p:cNvSpPr/>
                <p:nvPr/>
              </p:nvSpPr>
              <p:spPr>
                <a:xfrm>
                  <a:off x="-1269189" y="2764126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6197;p75"/>
                <p:cNvSpPr/>
                <p:nvPr/>
              </p:nvSpPr>
              <p:spPr>
                <a:xfrm>
                  <a:off x="-1269189" y="2761738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6198;p75"/>
                <p:cNvSpPr/>
                <p:nvPr/>
              </p:nvSpPr>
              <p:spPr>
                <a:xfrm>
                  <a:off x="-1220255" y="2850602"/>
                  <a:ext cx="812325" cy="1286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6" h="17427" extrusionOk="0">
                      <a:moveTo>
                        <a:pt x="8168" y="0"/>
                      </a:moveTo>
                      <a:lnTo>
                        <a:pt x="150" y="271"/>
                      </a:lnTo>
                      <a:cubicBezTo>
                        <a:pt x="150" y="271"/>
                        <a:pt x="1" y="2838"/>
                        <a:pt x="1279" y="4555"/>
                      </a:cubicBezTo>
                      <a:cubicBezTo>
                        <a:pt x="1783" y="5255"/>
                        <a:pt x="4742" y="9334"/>
                        <a:pt x="5246" y="10389"/>
                      </a:cubicBezTo>
                      <a:cubicBezTo>
                        <a:pt x="5872" y="11743"/>
                        <a:pt x="6301" y="13189"/>
                        <a:pt x="6534" y="14627"/>
                      </a:cubicBezTo>
                      <a:cubicBezTo>
                        <a:pt x="6646" y="15439"/>
                        <a:pt x="6805" y="16409"/>
                        <a:pt x="7038" y="17427"/>
                      </a:cubicBezTo>
                      <a:lnTo>
                        <a:pt x="11005" y="17427"/>
                      </a:lnTo>
                      <a:cubicBezTo>
                        <a:pt x="11005" y="14505"/>
                        <a:pt x="10968" y="11042"/>
                        <a:pt x="10847" y="10072"/>
                      </a:cubicBezTo>
                      <a:cubicBezTo>
                        <a:pt x="10343" y="5526"/>
                        <a:pt x="8168" y="0"/>
                        <a:pt x="8168" y="0"/>
                      </a:cubicBez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1" name="Google Shape;6199;p75"/>
              <p:cNvSpPr/>
              <p:nvPr/>
            </p:nvSpPr>
            <p:spPr>
              <a:xfrm>
                <a:off x="-973590" y="3115571"/>
                <a:ext cx="381732" cy="90628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6200;p75"/>
              <p:cNvSpPr/>
              <p:nvPr/>
            </p:nvSpPr>
            <p:spPr>
              <a:xfrm>
                <a:off x="-792467" y="3125019"/>
                <a:ext cx="94474" cy="268512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6201;p75"/>
              <p:cNvSpPr/>
              <p:nvPr/>
            </p:nvSpPr>
            <p:spPr>
              <a:xfrm>
                <a:off x="-726999" y="4007313"/>
                <a:ext cx="313534" cy="20002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6202;p75"/>
              <p:cNvSpPr/>
              <p:nvPr/>
            </p:nvSpPr>
            <p:spPr>
              <a:xfrm>
                <a:off x="-855793" y="1888374"/>
                <a:ext cx="344533" cy="80177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6203;p75"/>
              <p:cNvSpPr/>
              <p:nvPr/>
            </p:nvSpPr>
            <p:spPr>
              <a:xfrm>
                <a:off x="-1455848" y="2002554"/>
                <a:ext cx="367266" cy="646923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6204;p75"/>
              <p:cNvSpPr/>
              <p:nvPr/>
            </p:nvSpPr>
            <p:spPr>
              <a:xfrm>
                <a:off x="-1444113" y="1930149"/>
                <a:ext cx="332798" cy="425574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6205;p75"/>
              <p:cNvSpPr/>
              <p:nvPr/>
            </p:nvSpPr>
            <p:spPr>
              <a:xfrm>
                <a:off x="-1389717" y="1977460"/>
                <a:ext cx="364535" cy="565956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6206;p75"/>
              <p:cNvSpPr/>
              <p:nvPr/>
            </p:nvSpPr>
            <p:spPr>
              <a:xfrm>
                <a:off x="-1435846" y="1930149"/>
                <a:ext cx="381732" cy="76826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6207;p75"/>
              <p:cNvSpPr/>
              <p:nvPr/>
            </p:nvSpPr>
            <p:spPr>
              <a:xfrm>
                <a:off x="-1226086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6208;p75"/>
              <p:cNvSpPr/>
              <p:nvPr/>
            </p:nvSpPr>
            <p:spPr>
              <a:xfrm>
                <a:off x="-1389717" y="1923285"/>
                <a:ext cx="281133" cy="700728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6209;p75"/>
              <p:cNvSpPr/>
              <p:nvPr/>
            </p:nvSpPr>
            <p:spPr>
              <a:xfrm>
                <a:off x="-1010789" y="1811688"/>
                <a:ext cx="238398" cy="249469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6210;p75"/>
              <p:cNvSpPr/>
              <p:nvPr/>
            </p:nvSpPr>
            <p:spPr>
              <a:xfrm>
                <a:off x="-993592" y="1811688"/>
                <a:ext cx="221201" cy="111671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6211;p75"/>
              <p:cNvSpPr/>
              <p:nvPr/>
            </p:nvSpPr>
            <p:spPr>
              <a:xfrm>
                <a:off x="-1257454" y="1903357"/>
                <a:ext cx="792324" cy="122675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6212;p75"/>
              <p:cNvSpPr/>
              <p:nvPr/>
            </p:nvSpPr>
            <p:spPr>
              <a:xfrm>
                <a:off x="-1105853" y="1303154"/>
                <a:ext cx="513995" cy="554368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6213;p75"/>
              <p:cNvSpPr/>
              <p:nvPr/>
            </p:nvSpPr>
            <p:spPr>
              <a:xfrm>
                <a:off x="-1160323" y="1541700"/>
                <a:ext cx="120675" cy="120749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6214;p75"/>
              <p:cNvSpPr/>
              <p:nvPr/>
            </p:nvSpPr>
            <p:spPr>
              <a:xfrm>
                <a:off x="-1134121" y="1587830"/>
                <a:ext cx="25537" cy="4280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6215;p75"/>
              <p:cNvSpPr/>
              <p:nvPr/>
            </p:nvSpPr>
            <p:spPr>
              <a:xfrm>
                <a:off x="-821399" y="1682230"/>
                <a:ext cx="120675" cy="469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6216;p75"/>
              <p:cNvSpPr/>
              <p:nvPr/>
            </p:nvSpPr>
            <p:spPr>
              <a:xfrm>
                <a:off x="-764198" y="1568566"/>
                <a:ext cx="54544" cy="8761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6217;p75"/>
              <p:cNvSpPr/>
              <p:nvPr/>
            </p:nvSpPr>
            <p:spPr>
              <a:xfrm>
                <a:off x="-916463" y="1538895"/>
                <a:ext cx="806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6218;p75"/>
              <p:cNvSpPr/>
              <p:nvPr/>
            </p:nvSpPr>
            <p:spPr>
              <a:xfrm>
                <a:off x="-706333" y="1527160"/>
                <a:ext cx="82738" cy="6074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6219;p75"/>
              <p:cNvSpPr/>
              <p:nvPr/>
            </p:nvSpPr>
            <p:spPr>
              <a:xfrm>
                <a:off x="-1131391" y="1157753"/>
                <a:ext cx="585663" cy="384020"/>
              </a:xfrm>
              <a:custGeom>
                <a:avLst/>
                <a:gdLst/>
                <a:ahLst/>
                <a:cxnLst/>
                <a:rect l="l" t="t" r="r" b="b"/>
                <a:pathLst>
                  <a:path w="7935" h="5203" extrusionOk="0">
                    <a:moveTo>
                      <a:pt x="4310" y="0"/>
                    </a:moveTo>
                    <a:cubicBezTo>
                      <a:pt x="3380" y="0"/>
                      <a:pt x="2619" y="412"/>
                      <a:pt x="1942" y="1002"/>
                    </a:cubicBezTo>
                    <a:cubicBezTo>
                      <a:pt x="1205" y="1664"/>
                      <a:pt x="701" y="2476"/>
                      <a:pt x="393" y="3335"/>
                    </a:cubicBezTo>
                    <a:cubicBezTo>
                      <a:pt x="393" y="3335"/>
                      <a:pt x="1" y="4539"/>
                      <a:pt x="467" y="5202"/>
                    </a:cubicBezTo>
                    <a:cubicBezTo>
                      <a:pt x="467" y="5202"/>
                      <a:pt x="472" y="5203"/>
                      <a:pt x="482" y="5203"/>
                    </a:cubicBezTo>
                    <a:cubicBezTo>
                      <a:pt x="555" y="5203"/>
                      <a:pt x="890" y="5144"/>
                      <a:pt x="1130" y="4110"/>
                    </a:cubicBezTo>
                    <a:cubicBezTo>
                      <a:pt x="1322" y="3281"/>
                      <a:pt x="2088" y="2711"/>
                      <a:pt x="2790" y="2711"/>
                    </a:cubicBezTo>
                    <a:cubicBezTo>
                      <a:pt x="2942" y="2711"/>
                      <a:pt x="3091" y="2737"/>
                      <a:pt x="3230" y="2794"/>
                    </a:cubicBezTo>
                    <a:cubicBezTo>
                      <a:pt x="3893" y="3027"/>
                      <a:pt x="5097" y="3643"/>
                      <a:pt x="5909" y="3839"/>
                    </a:cubicBezTo>
                    <a:cubicBezTo>
                      <a:pt x="6068" y="3861"/>
                      <a:pt x="6230" y="3886"/>
                      <a:pt x="6392" y="3886"/>
                    </a:cubicBezTo>
                    <a:cubicBezTo>
                      <a:pt x="6505" y="3886"/>
                      <a:pt x="6619" y="3874"/>
                      <a:pt x="6730" y="3839"/>
                    </a:cubicBezTo>
                    <a:cubicBezTo>
                      <a:pt x="7076" y="3727"/>
                      <a:pt x="7272" y="3457"/>
                      <a:pt x="7347" y="3177"/>
                    </a:cubicBezTo>
                    <a:cubicBezTo>
                      <a:pt x="7935" y="1310"/>
                      <a:pt x="6180" y="1272"/>
                      <a:pt x="6180" y="1272"/>
                    </a:cubicBezTo>
                    <a:cubicBezTo>
                      <a:pt x="6180" y="1272"/>
                      <a:pt x="6460" y="535"/>
                      <a:pt x="5442" y="190"/>
                    </a:cubicBezTo>
                    <a:cubicBezTo>
                      <a:pt x="5038" y="59"/>
                      <a:pt x="4662" y="0"/>
                      <a:pt x="431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6220;p75"/>
              <p:cNvSpPr/>
              <p:nvPr/>
            </p:nvSpPr>
            <p:spPr>
              <a:xfrm>
                <a:off x="-1128586" y="1334965"/>
                <a:ext cx="146803" cy="20710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806" extrusionOk="0">
                    <a:moveTo>
                      <a:pt x="1400" y="1"/>
                    </a:moveTo>
                    <a:cubicBezTo>
                      <a:pt x="1400" y="1"/>
                      <a:pt x="0" y="272"/>
                      <a:pt x="467" y="2801"/>
                    </a:cubicBezTo>
                    <a:cubicBezTo>
                      <a:pt x="467" y="2801"/>
                      <a:pt x="489" y="2805"/>
                      <a:pt x="525" y="2805"/>
                    </a:cubicBezTo>
                    <a:cubicBezTo>
                      <a:pt x="684" y="2805"/>
                      <a:pt x="1120" y="2725"/>
                      <a:pt x="1241" y="1868"/>
                    </a:cubicBezTo>
                    <a:cubicBezTo>
                      <a:pt x="1400" y="626"/>
                      <a:pt x="1988" y="356"/>
                      <a:pt x="1988" y="356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6221;p75"/>
              <p:cNvSpPr/>
              <p:nvPr/>
            </p:nvSpPr>
            <p:spPr>
              <a:xfrm>
                <a:off x="-1218551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6222;p75"/>
              <p:cNvSpPr/>
              <p:nvPr/>
            </p:nvSpPr>
            <p:spPr>
              <a:xfrm>
                <a:off x="-1217524" y="1918340"/>
                <a:ext cx="522336" cy="87845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5" name="Google Shape;6223;p75"/>
              <p:cNvGrpSpPr/>
              <p:nvPr/>
            </p:nvGrpSpPr>
            <p:grpSpPr>
              <a:xfrm>
                <a:off x="-950857" y="2368049"/>
                <a:ext cx="321801" cy="235077"/>
                <a:chOff x="-950857" y="2368049"/>
                <a:chExt cx="321801" cy="235077"/>
              </a:xfrm>
            </p:grpSpPr>
            <p:sp>
              <p:nvSpPr>
                <p:cNvPr id="749" name="Google Shape;6224;p75"/>
                <p:cNvSpPr/>
                <p:nvPr/>
              </p:nvSpPr>
              <p:spPr>
                <a:xfrm>
                  <a:off x="-737997" y="2487838"/>
                  <a:ext cx="91669" cy="5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691" extrusionOk="0">
                      <a:moveTo>
                        <a:pt x="1001" y="0"/>
                      </a:moveTo>
                      <a:cubicBezTo>
                        <a:pt x="977" y="0"/>
                        <a:pt x="954" y="5"/>
                        <a:pt x="934" y="15"/>
                      </a:cubicBezTo>
                      <a:cubicBezTo>
                        <a:pt x="579" y="211"/>
                        <a:pt x="0" y="444"/>
                        <a:pt x="75" y="603"/>
                      </a:cubicBezTo>
                      <a:cubicBezTo>
                        <a:pt x="110" y="638"/>
                        <a:pt x="178" y="691"/>
                        <a:pt x="312" y="691"/>
                      </a:cubicBezTo>
                      <a:cubicBezTo>
                        <a:pt x="467" y="691"/>
                        <a:pt x="708" y="620"/>
                        <a:pt x="1083" y="370"/>
                      </a:cubicBezTo>
                      <a:cubicBezTo>
                        <a:pt x="1167" y="286"/>
                        <a:pt x="1242" y="211"/>
                        <a:pt x="1167" y="90"/>
                      </a:cubicBezTo>
                      <a:cubicBezTo>
                        <a:pt x="1140" y="35"/>
                        <a:pt x="1067" y="0"/>
                        <a:pt x="1001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6225;p75"/>
                <p:cNvSpPr/>
                <p:nvPr/>
              </p:nvSpPr>
              <p:spPr>
                <a:xfrm>
                  <a:off x="-735266" y="2486067"/>
                  <a:ext cx="88938" cy="5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" h="740" extrusionOk="0">
                      <a:moveTo>
                        <a:pt x="971" y="76"/>
                      </a:moveTo>
                      <a:cubicBezTo>
                        <a:pt x="1009" y="76"/>
                        <a:pt x="1093" y="76"/>
                        <a:pt x="1093" y="160"/>
                      </a:cubicBezTo>
                      <a:cubicBezTo>
                        <a:pt x="1167" y="235"/>
                        <a:pt x="1093" y="310"/>
                        <a:pt x="1046" y="347"/>
                      </a:cubicBezTo>
                      <a:cubicBezTo>
                        <a:pt x="666" y="615"/>
                        <a:pt x="418" y="681"/>
                        <a:pt x="287" y="681"/>
                      </a:cubicBezTo>
                      <a:cubicBezTo>
                        <a:pt x="245" y="681"/>
                        <a:pt x="215" y="674"/>
                        <a:pt x="197" y="665"/>
                      </a:cubicBezTo>
                      <a:cubicBezTo>
                        <a:pt x="113" y="665"/>
                        <a:pt x="75" y="627"/>
                        <a:pt x="75" y="627"/>
                      </a:cubicBezTo>
                      <a:lnTo>
                        <a:pt x="75" y="580"/>
                      </a:lnTo>
                      <a:cubicBezTo>
                        <a:pt x="113" y="468"/>
                        <a:pt x="393" y="347"/>
                        <a:pt x="579" y="235"/>
                      </a:cubicBezTo>
                      <a:cubicBezTo>
                        <a:pt x="701" y="198"/>
                        <a:pt x="813" y="114"/>
                        <a:pt x="897" y="76"/>
                      </a:cubicBezTo>
                      <a:close/>
                      <a:moveTo>
                        <a:pt x="990" y="0"/>
                      </a:moveTo>
                      <a:cubicBezTo>
                        <a:pt x="956" y="0"/>
                        <a:pt x="923" y="13"/>
                        <a:pt x="897" y="39"/>
                      </a:cubicBezTo>
                      <a:cubicBezTo>
                        <a:pt x="775" y="76"/>
                        <a:pt x="663" y="114"/>
                        <a:pt x="579" y="198"/>
                      </a:cubicBezTo>
                      <a:cubicBezTo>
                        <a:pt x="309" y="310"/>
                        <a:pt x="75" y="431"/>
                        <a:pt x="38" y="543"/>
                      </a:cubicBezTo>
                      <a:cubicBezTo>
                        <a:pt x="1" y="580"/>
                        <a:pt x="1" y="627"/>
                        <a:pt x="38" y="627"/>
                      </a:cubicBezTo>
                      <a:cubicBezTo>
                        <a:pt x="38" y="665"/>
                        <a:pt x="75" y="702"/>
                        <a:pt x="159" y="739"/>
                      </a:cubicBezTo>
                      <a:lnTo>
                        <a:pt x="271" y="739"/>
                      </a:lnTo>
                      <a:cubicBezTo>
                        <a:pt x="430" y="739"/>
                        <a:pt x="663" y="665"/>
                        <a:pt x="1046" y="431"/>
                      </a:cubicBezTo>
                      <a:cubicBezTo>
                        <a:pt x="1167" y="347"/>
                        <a:pt x="1205" y="198"/>
                        <a:pt x="1167" y="114"/>
                      </a:cubicBezTo>
                      <a:cubicBezTo>
                        <a:pt x="1119" y="41"/>
                        <a:pt x="1052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6226;p75"/>
                <p:cNvSpPr/>
                <p:nvPr/>
              </p:nvSpPr>
              <p:spPr>
                <a:xfrm>
                  <a:off x="-749732" y="2456101"/>
                  <a:ext cx="103404" cy="58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791" extrusionOk="0">
                      <a:moveTo>
                        <a:pt x="1198" y="0"/>
                      </a:moveTo>
                      <a:cubicBezTo>
                        <a:pt x="1175" y="0"/>
                        <a:pt x="1152" y="5"/>
                        <a:pt x="1130" y="16"/>
                      </a:cubicBezTo>
                      <a:cubicBezTo>
                        <a:pt x="738" y="286"/>
                        <a:pt x="1" y="641"/>
                        <a:pt x="122" y="753"/>
                      </a:cubicBezTo>
                      <a:cubicBezTo>
                        <a:pt x="146" y="779"/>
                        <a:pt x="184" y="790"/>
                        <a:pt x="232" y="790"/>
                      </a:cubicBezTo>
                      <a:cubicBezTo>
                        <a:pt x="478" y="790"/>
                        <a:pt x="992" y="490"/>
                        <a:pt x="1289" y="333"/>
                      </a:cubicBezTo>
                      <a:cubicBezTo>
                        <a:pt x="1401" y="286"/>
                        <a:pt x="1401" y="174"/>
                        <a:pt x="1363" y="100"/>
                      </a:cubicBezTo>
                      <a:lnTo>
                        <a:pt x="1363" y="53"/>
                      </a:lnTo>
                      <a:cubicBezTo>
                        <a:pt x="1311" y="27"/>
                        <a:pt x="1253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6227;p75"/>
                <p:cNvSpPr/>
                <p:nvPr/>
              </p:nvSpPr>
              <p:spPr>
                <a:xfrm>
                  <a:off x="-744196" y="2453370"/>
                  <a:ext cx="100673" cy="6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875" extrusionOk="0">
                      <a:moveTo>
                        <a:pt x="1130" y="53"/>
                      </a:moveTo>
                      <a:cubicBezTo>
                        <a:pt x="1167" y="53"/>
                        <a:pt x="1214" y="90"/>
                        <a:pt x="1251" y="137"/>
                      </a:cubicBezTo>
                      <a:cubicBezTo>
                        <a:pt x="1288" y="174"/>
                        <a:pt x="1288" y="211"/>
                        <a:pt x="1288" y="249"/>
                      </a:cubicBezTo>
                      <a:cubicBezTo>
                        <a:pt x="1251" y="286"/>
                        <a:pt x="1251" y="323"/>
                        <a:pt x="1214" y="323"/>
                      </a:cubicBezTo>
                      <a:lnTo>
                        <a:pt x="1130" y="370"/>
                      </a:lnTo>
                      <a:cubicBezTo>
                        <a:pt x="876" y="524"/>
                        <a:pt x="405" y="793"/>
                        <a:pt x="186" y="793"/>
                      </a:cubicBezTo>
                      <a:cubicBezTo>
                        <a:pt x="139" y="793"/>
                        <a:pt x="104" y="781"/>
                        <a:pt x="84" y="753"/>
                      </a:cubicBezTo>
                      <a:cubicBezTo>
                        <a:pt x="84" y="678"/>
                        <a:pt x="430" y="445"/>
                        <a:pt x="700" y="286"/>
                      </a:cubicBezTo>
                      <a:cubicBezTo>
                        <a:pt x="859" y="211"/>
                        <a:pt x="980" y="137"/>
                        <a:pt x="1055" y="90"/>
                      </a:cubicBezTo>
                      <a:cubicBezTo>
                        <a:pt x="1092" y="53"/>
                        <a:pt x="1130" y="53"/>
                        <a:pt x="1130" y="53"/>
                      </a:cubicBezTo>
                      <a:close/>
                      <a:moveTo>
                        <a:pt x="1123" y="1"/>
                      </a:moveTo>
                      <a:cubicBezTo>
                        <a:pt x="1098" y="1"/>
                        <a:pt x="1075" y="5"/>
                        <a:pt x="1055" y="15"/>
                      </a:cubicBezTo>
                      <a:cubicBezTo>
                        <a:pt x="934" y="90"/>
                        <a:pt x="822" y="174"/>
                        <a:pt x="700" y="249"/>
                      </a:cubicBezTo>
                      <a:cubicBezTo>
                        <a:pt x="280" y="482"/>
                        <a:pt x="0" y="641"/>
                        <a:pt x="0" y="753"/>
                      </a:cubicBezTo>
                      <a:cubicBezTo>
                        <a:pt x="0" y="753"/>
                        <a:pt x="0" y="790"/>
                        <a:pt x="47" y="790"/>
                      </a:cubicBezTo>
                      <a:cubicBezTo>
                        <a:pt x="84" y="837"/>
                        <a:pt x="122" y="874"/>
                        <a:pt x="159" y="874"/>
                      </a:cubicBezTo>
                      <a:cubicBezTo>
                        <a:pt x="392" y="874"/>
                        <a:pt x="747" y="641"/>
                        <a:pt x="1167" y="445"/>
                      </a:cubicBezTo>
                      <a:lnTo>
                        <a:pt x="1251" y="370"/>
                      </a:lnTo>
                      <a:cubicBezTo>
                        <a:pt x="1288" y="370"/>
                        <a:pt x="1326" y="323"/>
                        <a:pt x="1326" y="249"/>
                      </a:cubicBezTo>
                      <a:cubicBezTo>
                        <a:pt x="1363" y="211"/>
                        <a:pt x="1326" y="137"/>
                        <a:pt x="1288" y="90"/>
                      </a:cubicBezTo>
                      <a:cubicBezTo>
                        <a:pt x="1261" y="35"/>
                        <a:pt x="1189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6228;p75"/>
                <p:cNvSpPr/>
                <p:nvPr/>
              </p:nvSpPr>
              <p:spPr>
                <a:xfrm>
                  <a:off x="-775196" y="2419935"/>
                  <a:ext cx="123406" cy="75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017" extrusionOk="0">
                      <a:moveTo>
                        <a:pt x="1423" y="1"/>
                      </a:moveTo>
                      <a:cubicBezTo>
                        <a:pt x="1383" y="1"/>
                        <a:pt x="1346" y="13"/>
                        <a:pt x="1316" y="39"/>
                      </a:cubicBezTo>
                      <a:cubicBezTo>
                        <a:pt x="775" y="356"/>
                        <a:pt x="0" y="739"/>
                        <a:pt x="112" y="972"/>
                      </a:cubicBezTo>
                      <a:cubicBezTo>
                        <a:pt x="131" y="1003"/>
                        <a:pt x="168" y="1017"/>
                        <a:pt x="217" y="1017"/>
                      </a:cubicBezTo>
                      <a:cubicBezTo>
                        <a:pt x="481" y="1017"/>
                        <a:pt x="1125" y="628"/>
                        <a:pt x="1550" y="431"/>
                      </a:cubicBezTo>
                      <a:cubicBezTo>
                        <a:pt x="1634" y="394"/>
                        <a:pt x="1671" y="235"/>
                        <a:pt x="1634" y="123"/>
                      </a:cubicBezTo>
                      <a:cubicBezTo>
                        <a:pt x="1579" y="44"/>
                        <a:pt x="1497" y="1"/>
                        <a:pt x="14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6229;p75"/>
                <p:cNvSpPr/>
                <p:nvPr/>
              </p:nvSpPr>
              <p:spPr>
                <a:xfrm>
                  <a:off x="-775196" y="2417278"/>
                  <a:ext cx="126137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" h="1093" extrusionOk="0">
                      <a:moveTo>
                        <a:pt x="1396" y="47"/>
                      </a:moveTo>
                      <a:cubicBezTo>
                        <a:pt x="1426" y="47"/>
                        <a:pt x="1456" y="56"/>
                        <a:pt x="1475" y="75"/>
                      </a:cubicBezTo>
                      <a:cubicBezTo>
                        <a:pt x="1512" y="75"/>
                        <a:pt x="1587" y="112"/>
                        <a:pt x="1587" y="159"/>
                      </a:cubicBezTo>
                      <a:cubicBezTo>
                        <a:pt x="1671" y="271"/>
                        <a:pt x="1634" y="392"/>
                        <a:pt x="1512" y="430"/>
                      </a:cubicBezTo>
                      <a:cubicBezTo>
                        <a:pt x="1400" y="504"/>
                        <a:pt x="1279" y="542"/>
                        <a:pt x="1167" y="626"/>
                      </a:cubicBezTo>
                      <a:cubicBezTo>
                        <a:pt x="835" y="784"/>
                        <a:pt x="396" y="1035"/>
                        <a:pt x="219" y="1035"/>
                      </a:cubicBezTo>
                      <a:cubicBezTo>
                        <a:pt x="186" y="1035"/>
                        <a:pt x="163" y="1027"/>
                        <a:pt x="150" y="1008"/>
                      </a:cubicBezTo>
                      <a:cubicBezTo>
                        <a:pt x="75" y="859"/>
                        <a:pt x="542" y="579"/>
                        <a:pt x="934" y="308"/>
                      </a:cubicBezTo>
                      <a:cubicBezTo>
                        <a:pt x="1046" y="234"/>
                        <a:pt x="1204" y="159"/>
                        <a:pt x="1316" y="75"/>
                      </a:cubicBezTo>
                      <a:cubicBezTo>
                        <a:pt x="1335" y="56"/>
                        <a:pt x="1365" y="47"/>
                        <a:pt x="1396" y="47"/>
                      </a:cubicBezTo>
                      <a:close/>
                      <a:moveTo>
                        <a:pt x="1475" y="0"/>
                      </a:moveTo>
                      <a:cubicBezTo>
                        <a:pt x="1438" y="0"/>
                        <a:pt x="1354" y="0"/>
                        <a:pt x="1279" y="38"/>
                      </a:cubicBezTo>
                      <a:cubicBezTo>
                        <a:pt x="1167" y="112"/>
                        <a:pt x="1046" y="196"/>
                        <a:pt x="887" y="271"/>
                      </a:cubicBezTo>
                      <a:cubicBezTo>
                        <a:pt x="420" y="579"/>
                        <a:pt x="0" y="812"/>
                        <a:pt x="112" y="1008"/>
                      </a:cubicBezTo>
                      <a:cubicBezTo>
                        <a:pt x="112" y="1046"/>
                        <a:pt x="150" y="1092"/>
                        <a:pt x="234" y="1092"/>
                      </a:cubicBezTo>
                      <a:cubicBezTo>
                        <a:pt x="383" y="1092"/>
                        <a:pt x="738" y="934"/>
                        <a:pt x="1167" y="700"/>
                      </a:cubicBezTo>
                      <a:cubicBezTo>
                        <a:pt x="1316" y="626"/>
                        <a:pt x="1438" y="542"/>
                        <a:pt x="1550" y="504"/>
                      </a:cubicBezTo>
                      <a:cubicBezTo>
                        <a:pt x="1671" y="430"/>
                        <a:pt x="1708" y="271"/>
                        <a:pt x="1671" y="159"/>
                      </a:cubicBezTo>
                      <a:cubicBezTo>
                        <a:pt x="1634" y="75"/>
                        <a:pt x="1550" y="38"/>
                        <a:pt x="1475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6230;p75"/>
                <p:cNvSpPr/>
                <p:nvPr/>
              </p:nvSpPr>
              <p:spPr>
                <a:xfrm>
                  <a:off x="-761394" y="2369082"/>
                  <a:ext cx="129532" cy="8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149" extrusionOk="0">
                      <a:moveTo>
                        <a:pt x="1700" y="1"/>
                      </a:moveTo>
                      <a:cubicBezTo>
                        <a:pt x="1482" y="1"/>
                        <a:pt x="678" y="417"/>
                        <a:pt x="196" y="653"/>
                      </a:cubicBezTo>
                      <a:cubicBezTo>
                        <a:pt x="0" y="728"/>
                        <a:pt x="0" y="999"/>
                        <a:pt x="159" y="1083"/>
                      </a:cubicBezTo>
                      <a:lnTo>
                        <a:pt x="159" y="1120"/>
                      </a:lnTo>
                      <a:cubicBezTo>
                        <a:pt x="196" y="1139"/>
                        <a:pt x="245" y="1148"/>
                        <a:pt x="299" y="1148"/>
                      </a:cubicBezTo>
                      <a:cubicBezTo>
                        <a:pt x="352" y="1148"/>
                        <a:pt x="411" y="1139"/>
                        <a:pt x="467" y="1120"/>
                      </a:cubicBezTo>
                      <a:cubicBezTo>
                        <a:pt x="821" y="849"/>
                        <a:pt x="1755" y="187"/>
                        <a:pt x="1755" y="28"/>
                      </a:cubicBezTo>
                      <a:cubicBezTo>
                        <a:pt x="1750" y="9"/>
                        <a:pt x="1731" y="1"/>
                        <a:pt x="1700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6231;p75"/>
                <p:cNvSpPr/>
                <p:nvPr/>
              </p:nvSpPr>
              <p:spPr>
                <a:xfrm>
                  <a:off x="-761394" y="2368049"/>
                  <a:ext cx="132337" cy="8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" h="1209" extrusionOk="0">
                      <a:moveTo>
                        <a:pt x="1717" y="42"/>
                      </a:moveTo>
                      <a:cubicBezTo>
                        <a:pt x="1717" y="126"/>
                        <a:pt x="1325" y="471"/>
                        <a:pt x="429" y="1097"/>
                      </a:cubicBezTo>
                      <a:cubicBezTo>
                        <a:pt x="392" y="1115"/>
                        <a:pt x="343" y="1125"/>
                        <a:pt x="294" y="1125"/>
                      </a:cubicBezTo>
                      <a:cubicBezTo>
                        <a:pt x="245" y="1125"/>
                        <a:pt x="196" y="1115"/>
                        <a:pt x="159" y="1097"/>
                      </a:cubicBezTo>
                      <a:cubicBezTo>
                        <a:pt x="121" y="1059"/>
                        <a:pt x="84" y="975"/>
                        <a:pt x="84" y="901"/>
                      </a:cubicBezTo>
                      <a:cubicBezTo>
                        <a:pt x="84" y="826"/>
                        <a:pt x="121" y="742"/>
                        <a:pt x="196" y="705"/>
                      </a:cubicBezTo>
                      <a:cubicBezTo>
                        <a:pt x="1325" y="126"/>
                        <a:pt x="1633" y="42"/>
                        <a:pt x="1717" y="42"/>
                      </a:cubicBezTo>
                      <a:close/>
                      <a:moveTo>
                        <a:pt x="1718" y="0"/>
                      </a:moveTo>
                      <a:cubicBezTo>
                        <a:pt x="1545" y="0"/>
                        <a:pt x="1018" y="200"/>
                        <a:pt x="159" y="630"/>
                      </a:cubicBezTo>
                      <a:cubicBezTo>
                        <a:pt x="84" y="705"/>
                        <a:pt x="0" y="779"/>
                        <a:pt x="0" y="863"/>
                      </a:cubicBezTo>
                      <a:cubicBezTo>
                        <a:pt x="0" y="975"/>
                        <a:pt x="47" y="1097"/>
                        <a:pt x="121" y="1134"/>
                      </a:cubicBezTo>
                      <a:cubicBezTo>
                        <a:pt x="196" y="1171"/>
                        <a:pt x="233" y="1209"/>
                        <a:pt x="317" y="1209"/>
                      </a:cubicBezTo>
                      <a:cubicBezTo>
                        <a:pt x="355" y="1209"/>
                        <a:pt x="429" y="1171"/>
                        <a:pt x="467" y="1134"/>
                      </a:cubicBezTo>
                      <a:cubicBezTo>
                        <a:pt x="1363" y="546"/>
                        <a:pt x="1792" y="163"/>
                        <a:pt x="1792" y="42"/>
                      </a:cubicBezTo>
                      <a:lnTo>
                        <a:pt x="1755" y="5"/>
                      </a:lnTo>
                      <a:cubicBezTo>
                        <a:pt x="1745" y="2"/>
                        <a:pt x="1733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6232;p75"/>
                <p:cNvSpPr/>
                <p:nvPr/>
              </p:nvSpPr>
              <p:spPr>
                <a:xfrm>
                  <a:off x="-950857" y="2484074"/>
                  <a:ext cx="129532" cy="11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613" extrusionOk="0">
                      <a:moveTo>
                        <a:pt x="902" y="0"/>
                      </a:moveTo>
                      <a:cubicBezTo>
                        <a:pt x="836" y="0"/>
                        <a:pt x="768" y="10"/>
                        <a:pt x="700" y="29"/>
                      </a:cubicBezTo>
                      <a:cubicBezTo>
                        <a:pt x="280" y="141"/>
                        <a:pt x="0" y="570"/>
                        <a:pt x="84" y="1000"/>
                      </a:cubicBezTo>
                      <a:cubicBezTo>
                        <a:pt x="179" y="1363"/>
                        <a:pt x="501" y="1613"/>
                        <a:pt x="859" y="1613"/>
                      </a:cubicBezTo>
                      <a:cubicBezTo>
                        <a:pt x="923" y="1613"/>
                        <a:pt x="989" y="1605"/>
                        <a:pt x="1055" y="1588"/>
                      </a:cubicBezTo>
                      <a:cubicBezTo>
                        <a:pt x="1484" y="1504"/>
                        <a:pt x="1755" y="1074"/>
                        <a:pt x="1634" y="654"/>
                      </a:cubicBezTo>
                      <a:cubicBezTo>
                        <a:pt x="1571" y="261"/>
                        <a:pt x="1256" y="0"/>
                        <a:pt x="902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6233;p75"/>
                <p:cNvSpPr/>
                <p:nvPr/>
              </p:nvSpPr>
              <p:spPr>
                <a:xfrm>
                  <a:off x="-899192" y="2411743"/>
                  <a:ext cx="227401" cy="189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2568" extrusionOk="0">
                      <a:moveTo>
                        <a:pt x="2063" y="1"/>
                      </a:moveTo>
                      <a:cubicBezTo>
                        <a:pt x="2026" y="38"/>
                        <a:pt x="1988" y="75"/>
                        <a:pt x="1951" y="113"/>
                      </a:cubicBezTo>
                      <a:cubicBezTo>
                        <a:pt x="1400" y="617"/>
                        <a:pt x="700" y="850"/>
                        <a:pt x="0" y="1009"/>
                      </a:cubicBezTo>
                      <a:lnTo>
                        <a:pt x="355" y="2568"/>
                      </a:lnTo>
                      <a:cubicBezTo>
                        <a:pt x="1167" y="2372"/>
                        <a:pt x="2567" y="2213"/>
                        <a:pt x="3080" y="1475"/>
                      </a:cubicBezTo>
                      <a:lnTo>
                        <a:pt x="3080" y="1438"/>
                      </a:lnTo>
                      <a:cubicBezTo>
                        <a:pt x="3080" y="1242"/>
                        <a:pt x="2996" y="1009"/>
                        <a:pt x="2922" y="813"/>
                      </a:cubicBezTo>
                      <a:cubicBezTo>
                        <a:pt x="2651" y="271"/>
                        <a:pt x="2492" y="234"/>
                        <a:pt x="206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6234;p75"/>
                <p:cNvSpPr/>
                <p:nvPr/>
              </p:nvSpPr>
              <p:spPr>
                <a:xfrm>
                  <a:off x="-886792" y="2390782"/>
                  <a:ext cx="151601" cy="13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" h="1835" extrusionOk="0">
                      <a:moveTo>
                        <a:pt x="1699" y="1"/>
                      </a:moveTo>
                      <a:cubicBezTo>
                        <a:pt x="1228" y="1"/>
                        <a:pt x="0" y="1007"/>
                        <a:pt x="262" y="1638"/>
                      </a:cubicBezTo>
                      <a:cubicBezTo>
                        <a:pt x="299" y="1759"/>
                        <a:pt x="420" y="1834"/>
                        <a:pt x="495" y="1834"/>
                      </a:cubicBezTo>
                      <a:cubicBezTo>
                        <a:pt x="532" y="1601"/>
                        <a:pt x="850" y="1293"/>
                        <a:pt x="1195" y="1022"/>
                      </a:cubicBezTo>
                      <a:cubicBezTo>
                        <a:pt x="1391" y="826"/>
                        <a:pt x="1587" y="705"/>
                        <a:pt x="1820" y="593"/>
                      </a:cubicBezTo>
                      <a:cubicBezTo>
                        <a:pt x="2054" y="434"/>
                        <a:pt x="2016" y="89"/>
                        <a:pt x="1746" y="5"/>
                      </a:cubicBezTo>
                      <a:cubicBezTo>
                        <a:pt x="1731" y="2"/>
                        <a:pt x="1716" y="1"/>
                        <a:pt x="1699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6" name="Google Shape;6235;p75"/>
              <p:cNvSpPr/>
              <p:nvPr/>
            </p:nvSpPr>
            <p:spPr>
              <a:xfrm>
                <a:off x="-1320854" y="1969784"/>
                <a:ext cx="453399" cy="775274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6236;p75"/>
              <p:cNvSpPr/>
              <p:nvPr/>
            </p:nvSpPr>
            <p:spPr>
              <a:xfrm>
                <a:off x="-1002523" y="2296677"/>
                <a:ext cx="97869" cy="19780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6237;p75"/>
              <p:cNvSpPr/>
              <p:nvPr/>
            </p:nvSpPr>
            <p:spPr>
              <a:xfrm>
                <a:off x="-1260923" y="4007313"/>
                <a:ext cx="321801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238;p75"/>
            <p:cNvGrpSpPr/>
            <p:nvPr/>
          </p:nvGrpSpPr>
          <p:grpSpPr>
            <a:xfrm>
              <a:off x="364627" y="2696656"/>
              <a:ext cx="265399" cy="99225"/>
              <a:chOff x="-677972" y="2680204"/>
              <a:chExt cx="321073" cy="120040"/>
            </a:xfrm>
          </p:grpSpPr>
          <p:sp>
            <p:nvSpPr>
              <p:cNvPr id="694" name="Google Shape;6239;p75"/>
              <p:cNvSpPr/>
              <p:nvPr/>
            </p:nvSpPr>
            <p:spPr>
              <a:xfrm>
                <a:off x="-599658" y="2685826"/>
                <a:ext cx="116482" cy="114418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605" extrusionOk="0">
                    <a:moveTo>
                      <a:pt x="1326" y="159"/>
                    </a:moveTo>
                    <a:cubicBezTo>
                      <a:pt x="1905" y="159"/>
                      <a:pt x="2418" y="626"/>
                      <a:pt x="2455" y="1242"/>
                    </a:cubicBezTo>
                    <a:cubicBezTo>
                      <a:pt x="2493" y="1867"/>
                      <a:pt x="1989" y="2409"/>
                      <a:pt x="1363" y="2446"/>
                    </a:cubicBezTo>
                    <a:cubicBezTo>
                      <a:pt x="1337" y="2448"/>
                      <a:pt x="1311" y="2449"/>
                      <a:pt x="1284" y="2449"/>
                    </a:cubicBezTo>
                    <a:cubicBezTo>
                      <a:pt x="693" y="2449"/>
                      <a:pt x="197" y="1953"/>
                      <a:pt x="197" y="1363"/>
                    </a:cubicBezTo>
                    <a:cubicBezTo>
                      <a:pt x="159" y="1046"/>
                      <a:pt x="271" y="775"/>
                      <a:pt x="467" y="542"/>
                    </a:cubicBezTo>
                    <a:cubicBezTo>
                      <a:pt x="663" y="309"/>
                      <a:pt x="971" y="197"/>
                      <a:pt x="1251" y="159"/>
                    </a:cubicBezTo>
                    <a:close/>
                    <a:moveTo>
                      <a:pt x="1251" y="1"/>
                    </a:moveTo>
                    <a:cubicBezTo>
                      <a:pt x="897" y="38"/>
                      <a:pt x="589" y="197"/>
                      <a:pt x="355" y="430"/>
                    </a:cubicBezTo>
                    <a:cubicBezTo>
                      <a:pt x="122" y="701"/>
                      <a:pt x="1" y="1009"/>
                      <a:pt x="38" y="1363"/>
                    </a:cubicBezTo>
                    <a:cubicBezTo>
                      <a:pt x="38" y="2063"/>
                      <a:pt x="626" y="2605"/>
                      <a:pt x="1326" y="2605"/>
                    </a:cubicBezTo>
                    <a:lnTo>
                      <a:pt x="1363" y="2605"/>
                    </a:lnTo>
                    <a:cubicBezTo>
                      <a:pt x="2101" y="2567"/>
                      <a:pt x="2651" y="1942"/>
                      <a:pt x="2605" y="1242"/>
                    </a:cubicBezTo>
                    <a:cubicBezTo>
                      <a:pt x="2567" y="542"/>
                      <a:pt x="1989" y="1"/>
                      <a:pt x="125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240;p75"/>
              <p:cNvSpPr/>
              <p:nvPr/>
            </p:nvSpPr>
            <p:spPr>
              <a:xfrm>
                <a:off x="-457789" y="2680204"/>
                <a:ext cx="100890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75" extrusionOk="0">
                    <a:moveTo>
                      <a:pt x="1167" y="129"/>
                    </a:moveTo>
                    <a:cubicBezTo>
                      <a:pt x="1400" y="129"/>
                      <a:pt x="1596" y="203"/>
                      <a:pt x="1755" y="362"/>
                    </a:cubicBezTo>
                    <a:cubicBezTo>
                      <a:pt x="1988" y="595"/>
                      <a:pt x="2138" y="903"/>
                      <a:pt x="2138" y="1221"/>
                    </a:cubicBezTo>
                    <a:cubicBezTo>
                      <a:pt x="2175" y="1837"/>
                      <a:pt x="1755" y="2387"/>
                      <a:pt x="1204" y="2425"/>
                    </a:cubicBezTo>
                    <a:cubicBezTo>
                      <a:pt x="971" y="2425"/>
                      <a:pt x="738" y="2341"/>
                      <a:pt x="542" y="2191"/>
                    </a:cubicBezTo>
                    <a:cubicBezTo>
                      <a:pt x="355" y="1995"/>
                      <a:pt x="196" y="1687"/>
                      <a:pt x="196" y="1333"/>
                    </a:cubicBezTo>
                    <a:cubicBezTo>
                      <a:pt x="159" y="707"/>
                      <a:pt x="588" y="166"/>
                      <a:pt x="1130" y="129"/>
                    </a:cubicBezTo>
                    <a:close/>
                    <a:moveTo>
                      <a:pt x="1227" y="1"/>
                    </a:moveTo>
                    <a:cubicBezTo>
                      <a:pt x="1195" y="1"/>
                      <a:pt x="1163" y="3"/>
                      <a:pt x="1130" y="7"/>
                    </a:cubicBezTo>
                    <a:cubicBezTo>
                      <a:pt x="504" y="7"/>
                      <a:pt x="0" y="633"/>
                      <a:pt x="38" y="1333"/>
                    </a:cubicBezTo>
                    <a:cubicBezTo>
                      <a:pt x="75" y="1725"/>
                      <a:pt x="234" y="2070"/>
                      <a:pt x="467" y="2303"/>
                    </a:cubicBezTo>
                    <a:cubicBezTo>
                      <a:pt x="663" y="2462"/>
                      <a:pt x="896" y="2574"/>
                      <a:pt x="1167" y="2574"/>
                    </a:cubicBezTo>
                    <a:lnTo>
                      <a:pt x="1204" y="2574"/>
                    </a:lnTo>
                    <a:cubicBezTo>
                      <a:pt x="1830" y="2537"/>
                      <a:pt x="2296" y="1921"/>
                      <a:pt x="2296" y="1221"/>
                    </a:cubicBezTo>
                    <a:cubicBezTo>
                      <a:pt x="2259" y="866"/>
                      <a:pt x="2100" y="521"/>
                      <a:pt x="1867" y="287"/>
                    </a:cubicBezTo>
                    <a:cubicBezTo>
                      <a:pt x="1662" y="115"/>
                      <a:pt x="1457" y="1"/>
                      <a:pt x="1227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241;p75"/>
              <p:cNvSpPr/>
              <p:nvPr/>
            </p:nvSpPr>
            <p:spPr>
              <a:xfrm>
                <a:off x="-490204" y="2731637"/>
                <a:ext cx="39398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897" h="284" extrusionOk="0">
                    <a:moveTo>
                      <a:pt x="480" y="0"/>
                    </a:moveTo>
                    <a:cubicBezTo>
                      <a:pt x="314" y="0"/>
                      <a:pt x="145" y="40"/>
                      <a:pt x="1" y="124"/>
                    </a:cubicBezTo>
                    <a:lnTo>
                      <a:pt x="75" y="283"/>
                    </a:lnTo>
                    <a:cubicBezTo>
                      <a:pt x="202" y="197"/>
                      <a:pt x="340" y="157"/>
                      <a:pt x="477" y="157"/>
                    </a:cubicBezTo>
                    <a:cubicBezTo>
                      <a:pt x="592" y="157"/>
                      <a:pt x="706" y="185"/>
                      <a:pt x="813" y="236"/>
                    </a:cubicBezTo>
                    <a:lnTo>
                      <a:pt x="897" y="87"/>
                    </a:lnTo>
                    <a:cubicBezTo>
                      <a:pt x="771" y="30"/>
                      <a:pt x="626" y="0"/>
                      <a:pt x="480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242;p75"/>
              <p:cNvSpPr/>
              <p:nvPr/>
            </p:nvSpPr>
            <p:spPr>
              <a:xfrm>
                <a:off x="-677972" y="2718241"/>
                <a:ext cx="85341" cy="11903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71" extrusionOk="0">
                    <a:moveTo>
                      <a:pt x="1" y="0"/>
                    </a:moveTo>
                    <a:lnTo>
                      <a:pt x="1" y="121"/>
                    </a:lnTo>
                    <a:lnTo>
                      <a:pt x="1942" y="271"/>
                    </a:lnTo>
                    <a:lnTo>
                      <a:pt x="1942" y="1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6243;p75"/>
          <p:cNvGrpSpPr/>
          <p:nvPr/>
        </p:nvGrpSpPr>
        <p:grpSpPr>
          <a:xfrm flipH="1">
            <a:off x="8355349" y="2536858"/>
            <a:ext cx="672828" cy="1303066"/>
            <a:chOff x="-964575" y="1325675"/>
            <a:chExt cx="1326553" cy="2569137"/>
          </a:xfrm>
        </p:grpSpPr>
        <p:sp>
          <p:nvSpPr>
            <p:cNvPr id="764" name="Google Shape;6244;p75"/>
            <p:cNvSpPr/>
            <p:nvPr/>
          </p:nvSpPr>
          <p:spPr>
            <a:xfrm>
              <a:off x="-810800" y="1354250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6245;p75"/>
            <p:cNvSpPr/>
            <p:nvPr/>
          </p:nvSpPr>
          <p:spPr>
            <a:xfrm>
              <a:off x="-682863" y="3563296"/>
              <a:ext cx="159778" cy="276560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6246;p75"/>
            <p:cNvSpPr/>
            <p:nvPr/>
          </p:nvSpPr>
          <p:spPr>
            <a:xfrm>
              <a:off x="-682863" y="3775024"/>
              <a:ext cx="333785" cy="119787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6247;p75"/>
            <p:cNvSpPr/>
            <p:nvPr/>
          </p:nvSpPr>
          <p:spPr>
            <a:xfrm>
              <a:off x="-477943" y="3808881"/>
              <a:ext cx="114574" cy="45327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6248;p75"/>
            <p:cNvSpPr/>
            <p:nvPr/>
          </p:nvSpPr>
          <p:spPr>
            <a:xfrm>
              <a:off x="-480212" y="3806612"/>
              <a:ext cx="119113" cy="47596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6249;p75"/>
            <p:cNvSpPr/>
            <p:nvPr/>
          </p:nvSpPr>
          <p:spPr>
            <a:xfrm>
              <a:off x="-682863" y="3775086"/>
              <a:ext cx="28643" cy="79122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6250;p75"/>
            <p:cNvSpPr/>
            <p:nvPr/>
          </p:nvSpPr>
          <p:spPr>
            <a:xfrm>
              <a:off x="-776215" y="2620945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6251;p75"/>
            <p:cNvSpPr/>
            <p:nvPr/>
          </p:nvSpPr>
          <p:spPr>
            <a:xfrm>
              <a:off x="-776206" y="2622382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6252;p75"/>
            <p:cNvSpPr/>
            <p:nvPr/>
          </p:nvSpPr>
          <p:spPr>
            <a:xfrm>
              <a:off x="-96071" y="3434492"/>
              <a:ext cx="262268" cy="283429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6253;p75"/>
            <p:cNvSpPr/>
            <p:nvPr/>
          </p:nvSpPr>
          <p:spPr>
            <a:xfrm>
              <a:off x="13289" y="3601078"/>
              <a:ext cx="348689" cy="183821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6254;p75"/>
            <p:cNvSpPr/>
            <p:nvPr/>
          </p:nvSpPr>
          <p:spPr>
            <a:xfrm>
              <a:off x="218823" y="3603348"/>
              <a:ext cx="114512" cy="55017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6255;p75"/>
            <p:cNvSpPr/>
            <p:nvPr/>
          </p:nvSpPr>
          <p:spPr>
            <a:xfrm>
              <a:off x="215940" y="3603348"/>
              <a:ext cx="117395" cy="57348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6256;p75"/>
            <p:cNvSpPr/>
            <p:nvPr/>
          </p:nvSpPr>
          <p:spPr>
            <a:xfrm>
              <a:off x="13289" y="3672656"/>
              <a:ext cx="57287" cy="76730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6257;p75"/>
            <p:cNvSpPr/>
            <p:nvPr/>
          </p:nvSpPr>
          <p:spPr>
            <a:xfrm>
              <a:off x="-780754" y="2680501"/>
              <a:ext cx="901747" cy="925790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6258;p75"/>
            <p:cNvSpPr/>
            <p:nvPr/>
          </p:nvSpPr>
          <p:spPr>
            <a:xfrm>
              <a:off x="-880750" y="1360025"/>
              <a:ext cx="660524" cy="72822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6259;p75"/>
            <p:cNvSpPr/>
            <p:nvPr/>
          </p:nvSpPr>
          <p:spPr>
            <a:xfrm>
              <a:off x="-964575" y="1989992"/>
              <a:ext cx="288643" cy="511411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6260;p75"/>
            <p:cNvSpPr/>
            <p:nvPr/>
          </p:nvSpPr>
          <p:spPr>
            <a:xfrm>
              <a:off x="-957705" y="1936569"/>
              <a:ext cx="262882" cy="331209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6261;p75"/>
            <p:cNvSpPr/>
            <p:nvPr/>
          </p:nvSpPr>
          <p:spPr>
            <a:xfrm>
              <a:off x="-492234" y="1899645"/>
              <a:ext cx="272021" cy="633223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6262;p75"/>
            <p:cNvSpPr/>
            <p:nvPr/>
          </p:nvSpPr>
          <p:spPr>
            <a:xfrm>
              <a:off x="-616498" y="1838372"/>
              <a:ext cx="188421" cy="198112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6263;p75"/>
            <p:cNvSpPr/>
            <p:nvPr/>
          </p:nvSpPr>
          <p:spPr>
            <a:xfrm>
              <a:off x="-602146" y="1838372"/>
              <a:ext cx="174069" cy="88200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6264;p75"/>
            <p:cNvSpPr/>
            <p:nvPr/>
          </p:nvSpPr>
          <p:spPr>
            <a:xfrm>
              <a:off x="-914771" y="1969506"/>
              <a:ext cx="286312" cy="448850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6265;p75"/>
            <p:cNvSpPr/>
            <p:nvPr/>
          </p:nvSpPr>
          <p:spPr>
            <a:xfrm>
              <a:off x="-810808" y="2444055"/>
              <a:ext cx="244788" cy="233257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6266;p75"/>
            <p:cNvSpPr/>
            <p:nvPr/>
          </p:nvSpPr>
          <p:spPr>
            <a:xfrm>
              <a:off x="-709237" y="2346716"/>
              <a:ext cx="97952" cy="57348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6267;p75"/>
            <p:cNvSpPr/>
            <p:nvPr/>
          </p:nvSpPr>
          <p:spPr>
            <a:xfrm>
              <a:off x="-950222" y="1931294"/>
              <a:ext cx="300603" cy="60844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6268;p75"/>
            <p:cNvSpPr/>
            <p:nvPr/>
          </p:nvSpPr>
          <p:spPr>
            <a:xfrm>
              <a:off x="-809397" y="1909950"/>
              <a:ext cx="624636" cy="970933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6269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6270;p75"/>
            <p:cNvSpPr/>
            <p:nvPr/>
          </p:nvSpPr>
          <p:spPr>
            <a:xfrm>
              <a:off x="-914771" y="1926510"/>
              <a:ext cx="222217" cy="553671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6271;p75"/>
            <p:cNvSpPr/>
            <p:nvPr/>
          </p:nvSpPr>
          <p:spPr>
            <a:xfrm>
              <a:off x="-706906" y="1433254"/>
              <a:ext cx="424806" cy="437687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6272;p75"/>
            <p:cNvSpPr/>
            <p:nvPr/>
          </p:nvSpPr>
          <p:spPr>
            <a:xfrm>
              <a:off x="-740150" y="1640260"/>
              <a:ext cx="97400" cy="95867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6273;p75"/>
            <p:cNvSpPr/>
            <p:nvPr/>
          </p:nvSpPr>
          <p:spPr>
            <a:xfrm>
              <a:off x="-716659" y="1678655"/>
              <a:ext cx="19505" cy="33244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6274;p75"/>
            <p:cNvSpPr/>
            <p:nvPr/>
          </p:nvSpPr>
          <p:spPr>
            <a:xfrm>
              <a:off x="-465921" y="1726129"/>
              <a:ext cx="95131" cy="36126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6275;p75"/>
            <p:cNvSpPr/>
            <p:nvPr/>
          </p:nvSpPr>
          <p:spPr>
            <a:xfrm>
              <a:off x="-425256" y="1634739"/>
              <a:ext cx="42996" cy="6857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6276;p75"/>
            <p:cNvSpPr/>
            <p:nvPr/>
          </p:nvSpPr>
          <p:spPr>
            <a:xfrm>
              <a:off x="-351409" y="1602477"/>
              <a:ext cx="26374" cy="33305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6277;p75"/>
            <p:cNvSpPr/>
            <p:nvPr/>
          </p:nvSpPr>
          <p:spPr>
            <a:xfrm>
              <a:off x="-520877" y="1628238"/>
              <a:ext cx="26435" cy="33857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6278;p75"/>
            <p:cNvSpPr/>
            <p:nvPr/>
          </p:nvSpPr>
          <p:spPr>
            <a:xfrm>
              <a:off x="-725797" y="1396330"/>
              <a:ext cx="436276" cy="243991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6279;p75"/>
            <p:cNvSpPr/>
            <p:nvPr/>
          </p:nvSpPr>
          <p:spPr>
            <a:xfrm rot="-2201647">
              <a:off x="-769896" y="1455342"/>
              <a:ext cx="140251" cy="29556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6280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6281;p75"/>
            <p:cNvSpPr/>
            <p:nvPr/>
          </p:nvSpPr>
          <p:spPr>
            <a:xfrm>
              <a:off x="-783084" y="1922339"/>
              <a:ext cx="400824" cy="688853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2" name="Google Shape;6282;p75"/>
            <p:cNvGrpSpPr/>
            <p:nvPr/>
          </p:nvGrpSpPr>
          <p:grpSpPr>
            <a:xfrm>
              <a:off x="-575833" y="2267471"/>
              <a:ext cx="255399" cy="187256"/>
              <a:chOff x="11249467" y="2705621"/>
              <a:chExt cx="255399" cy="187256"/>
            </a:xfrm>
          </p:grpSpPr>
          <p:sp>
            <p:nvSpPr>
              <p:cNvPr id="807" name="Google Shape;6283;p75"/>
              <p:cNvSpPr/>
              <p:nvPr/>
            </p:nvSpPr>
            <p:spPr>
              <a:xfrm>
                <a:off x="11418935" y="2802285"/>
                <a:ext cx="71639" cy="3956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6284;p75"/>
              <p:cNvSpPr/>
              <p:nvPr/>
            </p:nvSpPr>
            <p:spPr>
              <a:xfrm>
                <a:off x="11421205" y="2800568"/>
                <a:ext cx="69370" cy="4391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6285;p75"/>
              <p:cNvSpPr/>
              <p:nvPr/>
            </p:nvSpPr>
            <p:spPr>
              <a:xfrm>
                <a:off x="11409183" y="2775911"/>
                <a:ext cx="81392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6286;p75"/>
              <p:cNvSpPr/>
              <p:nvPr/>
            </p:nvSpPr>
            <p:spPr>
              <a:xfrm>
                <a:off x="11414335" y="2774255"/>
                <a:ext cx="78509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6287;p75"/>
              <p:cNvSpPr/>
              <p:nvPr/>
            </p:nvSpPr>
            <p:spPr>
              <a:xfrm>
                <a:off x="11390292" y="2746409"/>
                <a:ext cx="97952" cy="60292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6288;p75"/>
              <p:cNvSpPr/>
              <p:nvPr/>
            </p:nvSpPr>
            <p:spPr>
              <a:xfrm>
                <a:off x="11388022" y="2745612"/>
                <a:ext cx="100221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6289;p75"/>
              <p:cNvSpPr/>
              <p:nvPr/>
            </p:nvSpPr>
            <p:spPr>
              <a:xfrm>
                <a:off x="11400044" y="2708688"/>
                <a:ext cx="102552" cy="6593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6290;p75"/>
              <p:cNvSpPr/>
              <p:nvPr/>
            </p:nvSpPr>
            <p:spPr>
              <a:xfrm>
                <a:off x="11400044" y="2705621"/>
                <a:ext cx="104822" cy="7188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6291;p75"/>
              <p:cNvSpPr/>
              <p:nvPr/>
            </p:nvSpPr>
            <p:spPr>
              <a:xfrm>
                <a:off x="11249467" y="2798237"/>
                <a:ext cx="102552" cy="9464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543" extrusionOk="0">
                    <a:moveTo>
                      <a:pt x="820" y="1"/>
                    </a:moveTo>
                    <a:cubicBezTo>
                      <a:pt x="769" y="1"/>
                      <a:pt x="716" y="6"/>
                      <a:pt x="663" y="16"/>
                    </a:cubicBezTo>
                    <a:cubicBezTo>
                      <a:pt x="234" y="128"/>
                      <a:pt x="1" y="520"/>
                      <a:pt x="75" y="950"/>
                    </a:cubicBezTo>
                    <a:cubicBezTo>
                      <a:pt x="182" y="1317"/>
                      <a:pt x="495" y="1542"/>
                      <a:pt x="854" y="1542"/>
                    </a:cubicBezTo>
                    <a:cubicBezTo>
                      <a:pt x="905" y="1542"/>
                      <a:pt x="957" y="1538"/>
                      <a:pt x="1009" y="1528"/>
                    </a:cubicBezTo>
                    <a:cubicBezTo>
                      <a:pt x="1401" y="1416"/>
                      <a:pt x="1671" y="1024"/>
                      <a:pt x="1597" y="595"/>
                    </a:cubicBezTo>
                    <a:cubicBezTo>
                      <a:pt x="1490" y="251"/>
                      <a:pt x="1183" y="1"/>
                      <a:pt x="820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6292;p75"/>
              <p:cNvSpPr/>
              <p:nvPr/>
            </p:nvSpPr>
            <p:spPr>
              <a:xfrm>
                <a:off x="11290132" y="2741932"/>
                <a:ext cx="181552" cy="150087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6293;p75"/>
              <p:cNvSpPr/>
              <p:nvPr/>
            </p:nvSpPr>
            <p:spPr>
              <a:xfrm>
                <a:off x="11300436" y="2724513"/>
                <a:ext cx="12083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6294;p75"/>
            <p:cNvSpPr/>
            <p:nvPr/>
          </p:nvSpPr>
          <p:spPr>
            <a:xfrm>
              <a:off x="-859753" y="1963740"/>
              <a:ext cx="357828" cy="612246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6295;p75"/>
            <p:cNvSpPr/>
            <p:nvPr/>
          </p:nvSpPr>
          <p:spPr>
            <a:xfrm>
              <a:off x="-635390" y="2223801"/>
              <a:ext cx="81392" cy="1562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6296;p75"/>
            <p:cNvSpPr/>
            <p:nvPr/>
          </p:nvSpPr>
          <p:spPr>
            <a:xfrm>
              <a:off x="-477950" y="1325675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6297;p75"/>
            <p:cNvSpPr/>
            <p:nvPr/>
          </p:nvSpPr>
          <p:spPr>
            <a:xfrm rot="2510312">
              <a:off x="-453863" y="1397271"/>
              <a:ext cx="140248" cy="29555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6298;p75"/>
          <p:cNvGrpSpPr/>
          <p:nvPr/>
        </p:nvGrpSpPr>
        <p:grpSpPr>
          <a:xfrm flipH="1">
            <a:off x="8119552" y="3113264"/>
            <a:ext cx="519278" cy="1346966"/>
            <a:chOff x="348334" y="2222053"/>
            <a:chExt cx="1018193" cy="2641110"/>
          </a:xfrm>
        </p:grpSpPr>
        <p:grpSp>
          <p:nvGrpSpPr>
            <p:cNvPr id="819" name="Google Shape;6299;p75"/>
            <p:cNvGrpSpPr/>
            <p:nvPr/>
          </p:nvGrpSpPr>
          <p:grpSpPr>
            <a:xfrm>
              <a:off x="348334" y="2222053"/>
              <a:ext cx="1018193" cy="2641110"/>
              <a:chOff x="7870012" y="2528600"/>
              <a:chExt cx="836436" cy="2169646"/>
            </a:xfrm>
          </p:grpSpPr>
          <p:sp>
            <p:nvSpPr>
              <p:cNvPr id="821" name="Google Shape;6300;p75"/>
              <p:cNvSpPr/>
              <p:nvPr/>
            </p:nvSpPr>
            <p:spPr>
              <a:xfrm>
                <a:off x="8030434" y="4414894"/>
                <a:ext cx="14454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6301;p75"/>
              <p:cNvSpPr/>
              <p:nvPr/>
            </p:nvSpPr>
            <p:spPr>
              <a:xfrm>
                <a:off x="8014502" y="4596374"/>
                <a:ext cx="299334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6302;p75"/>
              <p:cNvSpPr/>
              <p:nvPr/>
            </p:nvSpPr>
            <p:spPr>
              <a:xfrm>
                <a:off x="8204476" y="4624066"/>
                <a:ext cx="976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6303;p75"/>
              <p:cNvSpPr/>
              <p:nvPr/>
            </p:nvSpPr>
            <p:spPr>
              <a:xfrm>
                <a:off x="8018724" y="4596424"/>
                <a:ext cx="31009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6304;p75"/>
              <p:cNvSpPr/>
              <p:nvPr/>
            </p:nvSpPr>
            <p:spPr>
              <a:xfrm>
                <a:off x="8016814" y="4661156"/>
                <a:ext cx="287171" cy="3769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6305;p75"/>
              <p:cNvSpPr/>
              <p:nvPr/>
            </p:nvSpPr>
            <p:spPr>
              <a:xfrm>
                <a:off x="7997113" y="3610345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6306;p75"/>
              <p:cNvSpPr/>
              <p:nvPr/>
            </p:nvSpPr>
            <p:spPr>
              <a:xfrm>
                <a:off x="7909125" y="2528600"/>
                <a:ext cx="494781" cy="468019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7092" extrusionOk="0">
                    <a:moveTo>
                      <a:pt x="5005" y="1"/>
                    </a:moveTo>
                    <a:cubicBezTo>
                      <a:pt x="4614" y="1"/>
                      <a:pt x="4208" y="154"/>
                      <a:pt x="3930" y="473"/>
                    </a:cubicBezTo>
                    <a:cubicBezTo>
                      <a:pt x="3734" y="669"/>
                      <a:pt x="3576" y="977"/>
                      <a:pt x="3305" y="1052"/>
                    </a:cubicBezTo>
                    <a:cubicBezTo>
                      <a:pt x="3252" y="1066"/>
                      <a:pt x="3199" y="1073"/>
                      <a:pt x="3147" y="1073"/>
                    </a:cubicBezTo>
                    <a:cubicBezTo>
                      <a:pt x="2899" y="1073"/>
                      <a:pt x="2663" y="933"/>
                      <a:pt x="2409" y="902"/>
                    </a:cubicBezTo>
                    <a:cubicBezTo>
                      <a:pt x="2321" y="880"/>
                      <a:pt x="2232" y="869"/>
                      <a:pt x="2144" y="869"/>
                    </a:cubicBezTo>
                    <a:cubicBezTo>
                      <a:pt x="1609" y="869"/>
                      <a:pt x="1108" y="1266"/>
                      <a:pt x="971" y="1836"/>
                    </a:cubicBezTo>
                    <a:cubicBezTo>
                      <a:pt x="850" y="2256"/>
                      <a:pt x="934" y="2723"/>
                      <a:pt x="775" y="3152"/>
                    </a:cubicBezTo>
                    <a:cubicBezTo>
                      <a:pt x="617" y="3740"/>
                      <a:pt x="75" y="4123"/>
                      <a:pt x="38" y="4748"/>
                    </a:cubicBezTo>
                    <a:cubicBezTo>
                      <a:pt x="1" y="4907"/>
                      <a:pt x="1" y="5103"/>
                      <a:pt x="38" y="5252"/>
                    </a:cubicBezTo>
                    <a:cubicBezTo>
                      <a:pt x="234" y="6111"/>
                      <a:pt x="813" y="6848"/>
                      <a:pt x="1550" y="7044"/>
                    </a:cubicBezTo>
                    <a:cubicBezTo>
                      <a:pt x="1677" y="7076"/>
                      <a:pt x="1805" y="7091"/>
                      <a:pt x="1933" y="7091"/>
                    </a:cubicBezTo>
                    <a:cubicBezTo>
                      <a:pt x="2595" y="7091"/>
                      <a:pt x="3235" y="6678"/>
                      <a:pt x="3501" y="5989"/>
                    </a:cubicBezTo>
                    <a:cubicBezTo>
                      <a:pt x="3650" y="5523"/>
                      <a:pt x="3613" y="4981"/>
                      <a:pt x="3846" y="4552"/>
                    </a:cubicBezTo>
                    <a:cubicBezTo>
                      <a:pt x="4042" y="4169"/>
                      <a:pt x="4434" y="3889"/>
                      <a:pt x="4864" y="3815"/>
                    </a:cubicBezTo>
                    <a:cubicBezTo>
                      <a:pt x="5088" y="3771"/>
                      <a:pt x="5328" y="3753"/>
                      <a:pt x="5567" y="3753"/>
                    </a:cubicBezTo>
                    <a:cubicBezTo>
                      <a:pt x="5737" y="3753"/>
                      <a:pt x="5905" y="3762"/>
                      <a:pt x="6068" y="3777"/>
                    </a:cubicBezTo>
                    <a:cubicBezTo>
                      <a:pt x="6141" y="3787"/>
                      <a:pt x="6220" y="3795"/>
                      <a:pt x="6299" y="3795"/>
                    </a:cubicBezTo>
                    <a:cubicBezTo>
                      <a:pt x="6508" y="3795"/>
                      <a:pt x="6719" y="3743"/>
                      <a:pt x="6836" y="3554"/>
                    </a:cubicBezTo>
                    <a:lnTo>
                      <a:pt x="6836" y="3554"/>
                    </a:lnTo>
                    <a:cubicBezTo>
                      <a:pt x="6912" y="3560"/>
                      <a:pt x="6986" y="3564"/>
                      <a:pt x="7059" y="3564"/>
                    </a:cubicBezTo>
                    <a:cubicBezTo>
                      <a:pt x="7278" y="3564"/>
                      <a:pt x="7488" y="3529"/>
                      <a:pt x="7701" y="3423"/>
                    </a:cubicBezTo>
                    <a:cubicBezTo>
                      <a:pt x="7972" y="3273"/>
                      <a:pt x="8205" y="2919"/>
                      <a:pt x="8131" y="2573"/>
                    </a:cubicBezTo>
                    <a:cubicBezTo>
                      <a:pt x="8047" y="2340"/>
                      <a:pt x="7897" y="2181"/>
                      <a:pt x="7701" y="2069"/>
                    </a:cubicBezTo>
                    <a:cubicBezTo>
                      <a:pt x="7505" y="1910"/>
                      <a:pt x="7272" y="1789"/>
                      <a:pt x="7039" y="1714"/>
                    </a:cubicBezTo>
                    <a:cubicBezTo>
                      <a:pt x="6917" y="1677"/>
                      <a:pt x="6805" y="1640"/>
                      <a:pt x="6684" y="1556"/>
                    </a:cubicBezTo>
                    <a:cubicBezTo>
                      <a:pt x="6413" y="1406"/>
                      <a:pt x="6339" y="1052"/>
                      <a:pt x="6180" y="744"/>
                    </a:cubicBezTo>
                    <a:cubicBezTo>
                      <a:pt x="5946" y="352"/>
                      <a:pt x="5564" y="81"/>
                      <a:pt x="5134" y="6"/>
                    </a:cubicBezTo>
                    <a:cubicBezTo>
                      <a:pt x="5092" y="3"/>
                      <a:pt x="5049" y="1"/>
                      <a:pt x="50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6307;p75"/>
              <p:cNvSpPr/>
              <p:nvPr/>
            </p:nvSpPr>
            <p:spPr>
              <a:xfrm>
                <a:off x="8419327" y="3722195"/>
                <a:ext cx="19751" cy="17037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6308;p75"/>
              <p:cNvSpPr/>
              <p:nvPr/>
            </p:nvSpPr>
            <p:spPr>
              <a:xfrm>
                <a:off x="8347106" y="3692694"/>
                <a:ext cx="17389" cy="1743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6309;p75"/>
              <p:cNvSpPr/>
              <p:nvPr/>
            </p:nvSpPr>
            <p:spPr>
              <a:xfrm>
                <a:off x="8450737" y="3644598"/>
                <a:ext cx="19299" cy="1648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6310;p75"/>
              <p:cNvSpPr/>
              <p:nvPr/>
            </p:nvSpPr>
            <p:spPr>
              <a:xfrm>
                <a:off x="8378065" y="3616654"/>
                <a:ext cx="17841" cy="1512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6311;p75"/>
              <p:cNvSpPr/>
              <p:nvPr/>
            </p:nvSpPr>
            <p:spPr>
              <a:xfrm>
                <a:off x="7997103" y="3607558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6312;p75"/>
              <p:cNvSpPr/>
              <p:nvPr/>
            </p:nvSpPr>
            <p:spPr>
              <a:xfrm>
                <a:off x="8417467" y="4414894"/>
                <a:ext cx="13886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6313;p75"/>
              <p:cNvSpPr/>
              <p:nvPr/>
            </p:nvSpPr>
            <p:spPr>
              <a:xfrm>
                <a:off x="8419327" y="4596374"/>
                <a:ext cx="287121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6314;p75"/>
              <p:cNvSpPr/>
              <p:nvPr/>
            </p:nvSpPr>
            <p:spPr>
              <a:xfrm>
                <a:off x="8595228" y="4624066"/>
                <a:ext cx="976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6315;p75"/>
              <p:cNvSpPr/>
              <p:nvPr/>
            </p:nvSpPr>
            <p:spPr>
              <a:xfrm>
                <a:off x="8419327" y="4596424"/>
                <a:ext cx="21611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6316;p75"/>
              <p:cNvSpPr/>
              <p:nvPr/>
            </p:nvSpPr>
            <p:spPr>
              <a:xfrm>
                <a:off x="8421186" y="4663016"/>
                <a:ext cx="273552" cy="191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6317;p75"/>
              <p:cNvSpPr/>
              <p:nvPr/>
            </p:nvSpPr>
            <p:spPr>
              <a:xfrm>
                <a:off x="8030434" y="3668068"/>
                <a:ext cx="553134" cy="875837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6318;p75"/>
              <p:cNvSpPr/>
              <p:nvPr/>
            </p:nvSpPr>
            <p:spPr>
              <a:xfrm>
                <a:off x="8198395" y="3848492"/>
                <a:ext cx="259932" cy="61711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6319;p75"/>
              <p:cNvSpPr/>
              <p:nvPr/>
            </p:nvSpPr>
            <p:spPr>
              <a:xfrm>
                <a:off x="8321726" y="3854925"/>
                <a:ext cx="64330" cy="182837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6320;p75"/>
              <p:cNvSpPr/>
              <p:nvPr/>
            </p:nvSpPr>
            <p:spPr>
              <a:xfrm>
                <a:off x="8366305" y="4455703"/>
                <a:ext cx="213494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6321;p75"/>
              <p:cNvSpPr/>
              <p:nvPr/>
            </p:nvSpPr>
            <p:spPr>
              <a:xfrm>
                <a:off x="8002742" y="4455703"/>
                <a:ext cx="219123" cy="15982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6322;p75"/>
              <p:cNvSpPr/>
              <p:nvPr/>
            </p:nvSpPr>
            <p:spPr>
              <a:xfrm>
                <a:off x="8278606" y="3012861"/>
                <a:ext cx="234602" cy="545947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6323;p75"/>
              <p:cNvSpPr/>
              <p:nvPr/>
            </p:nvSpPr>
            <p:spPr>
              <a:xfrm>
                <a:off x="7870012" y="3090609"/>
                <a:ext cx="250081" cy="440507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6324;p75"/>
              <p:cNvSpPr/>
              <p:nvPr/>
            </p:nvSpPr>
            <p:spPr>
              <a:xfrm>
                <a:off x="7878003" y="3041307"/>
                <a:ext cx="226611" cy="28978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6325;p75"/>
              <p:cNvSpPr/>
              <p:nvPr/>
            </p:nvSpPr>
            <p:spPr>
              <a:xfrm>
                <a:off x="7915043" y="3073522"/>
                <a:ext cx="248222" cy="38537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6326;p75"/>
              <p:cNvSpPr/>
              <p:nvPr/>
            </p:nvSpPr>
            <p:spPr>
              <a:xfrm>
                <a:off x="7883632" y="3041307"/>
                <a:ext cx="259932" cy="52313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6327;p75"/>
              <p:cNvSpPr/>
              <p:nvPr/>
            </p:nvSpPr>
            <p:spPr>
              <a:xfrm>
                <a:off x="8028574" y="3052615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6328;p75"/>
              <p:cNvSpPr/>
              <p:nvPr/>
            </p:nvSpPr>
            <p:spPr>
              <a:xfrm>
                <a:off x="7915043" y="3036633"/>
                <a:ext cx="191431" cy="47714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6329;p75"/>
              <p:cNvSpPr/>
              <p:nvPr/>
            </p:nvSpPr>
            <p:spPr>
              <a:xfrm>
                <a:off x="8173065" y="2960643"/>
                <a:ext cx="162332" cy="16987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6330;p75"/>
              <p:cNvSpPr/>
              <p:nvPr/>
            </p:nvSpPr>
            <p:spPr>
              <a:xfrm>
                <a:off x="8184775" y="2960643"/>
                <a:ext cx="150622" cy="7604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6331;p75"/>
              <p:cNvSpPr/>
              <p:nvPr/>
            </p:nvSpPr>
            <p:spPr>
              <a:xfrm>
                <a:off x="8005104" y="3023063"/>
                <a:ext cx="539514" cy="835330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6332;p75"/>
              <p:cNvSpPr/>
              <p:nvPr/>
            </p:nvSpPr>
            <p:spPr>
              <a:xfrm>
                <a:off x="8032294" y="3033265"/>
                <a:ext cx="355672" cy="59816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6333;p75"/>
              <p:cNvSpPr/>
              <p:nvPr/>
            </p:nvSpPr>
            <p:spPr>
              <a:xfrm>
                <a:off x="8358816" y="3421052"/>
                <a:ext cx="62420" cy="347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6334;p75"/>
              <p:cNvSpPr/>
              <p:nvPr/>
            </p:nvSpPr>
            <p:spPr>
              <a:xfrm>
                <a:off x="8360676" y="3419846"/>
                <a:ext cx="60560" cy="37191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6335;p75"/>
              <p:cNvSpPr/>
              <p:nvPr/>
            </p:nvSpPr>
            <p:spPr>
              <a:xfrm>
                <a:off x="8350826" y="3399442"/>
                <a:ext cx="70411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6336;p75"/>
              <p:cNvSpPr/>
              <p:nvPr/>
            </p:nvSpPr>
            <p:spPr>
              <a:xfrm>
                <a:off x="8354595" y="3397582"/>
                <a:ext cx="68551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6337;p75"/>
              <p:cNvSpPr/>
              <p:nvPr/>
            </p:nvSpPr>
            <p:spPr>
              <a:xfrm>
                <a:off x="8333487" y="3374815"/>
                <a:ext cx="84031" cy="5111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6338;p75"/>
              <p:cNvSpPr/>
              <p:nvPr/>
            </p:nvSpPr>
            <p:spPr>
              <a:xfrm>
                <a:off x="8333487" y="3373006"/>
                <a:ext cx="85890" cy="5493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6339;p75"/>
              <p:cNvSpPr/>
              <p:nvPr/>
            </p:nvSpPr>
            <p:spPr>
              <a:xfrm>
                <a:off x="8342885" y="3340188"/>
                <a:ext cx="88202" cy="5774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6340;p75"/>
              <p:cNvSpPr/>
              <p:nvPr/>
            </p:nvSpPr>
            <p:spPr>
              <a:xfrm>
                <a:off x="8342885" y="3339484"/>
                <a:ext cx="90112" cy="60761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6341;p75"/>
              <p:cNvSpPr/>
              <p:nvPr/>
            </p:nvSpPr>
            <p:spPr>
              <a:xfrm>
                <a:off x="8213874" y="3418489"/>
                <a:ext cx="88202" cy="8106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6342;p75"/>
              <p:cNvSpPr/>
              <p:nvPr/>
            </p:nvSpPr>
            <p:spPr>
              <a:xfrm>
                <a:off x="8249054" y="3369237"/>
                <a:ext cx="154843" cy="129061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6343;p75"/>
              <p:cNvSpPr/>
              <p:nvPr/>
            </p:nvSpPr>
            <p:spPr>
              <a:xfrm>
                <a:off x="8257497" y="3354964"/>
                <a:ext cx="103229" cy="9222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6344;p75"/>
              <p:cNvSpPr/>
              <p:nvPr/>
            </p:nvSpPr>
            <p:spPr>
              <a:xfrm>
                <a:off x="8108333" y="2614369"/>
                <a:ext cx="349993" cy="377484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6345;p75"/>
              <p:cNvSpPr/>
              <p:nvPr/>
            </p:nvSpPr>
            <p:spPr>
              <a:xfrm>
                <a:off x="8071243" y="2776801"/>
                <a:ext cx="82171" cy="82221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6346;p75"/>
              <p:cNvSpPr/>
              <p:nvPr/>
            </p:nvSpPr>
            <p:spPr>
              <a:xfrm>
                <a:off x="8089084" y="2808212"/>
                <a:ext cx="17389" cy="2914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6347;p75"/>
              <p:cNvSpPr/>
              <p:nvPr/>
            </p:nvSpPr>
            <p:spPr>
              <a:xfrm>
                <a:off x="8302026" y="2872492"/>
                <a:ext cx="82171" cy="3196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6348;p75"/>
              <p:cNvSpPr/>
              <p:nvPr/>
            </p:nvSpPr>
            <p:spPr>
              <a:xfrm>
                <a:off x="8340975" y="2795095"/>
                <a:ext cx="37140" cy="5965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6349;p75"/>
              <p:cNvSpPr/>
              <p:nvPr/>
            </p:nvSpPr>
            <p:spPr>
              <a:xfrm>
                <a:off x="8237294" y="2774892"/>
                <a:ext cx="54931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6350;p75"/>
              <p:cNvSpPr/>
              <p:nvPr/>
            </p:nvSpPr>
            <p:spPr>
              <a:xfrm>
                <a:off x="8380377" y="2766901"/>
                <a:ext cx="56339" cy="41362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6351;p75"/>
              <p:cNvSpPr/>
              <p:nvPr/>
            </p:nvSpPr>
            <p:spPr>
              <a:xfrm>
                <a:off x="8080775" y="2544300"/>
                <a:ext cx="404807" cy="24302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4531" extrusionOk="0">
                    <a:moveTo>
                      <a:pt x="5655" y="1"/>
                    </a:moveTo>
                    <a:cubicBezTo>
                      <a:pt x="4122" y="1"/>
                      <a:pt x="4042" y="1037"/>
                      <a:pt x="3299" y="1037"/>
                    </a:cubicBezTo>
                    <a:cubicBezTo>
                      <a:pt x="3265" y="1037"/>
                      <a:pt x="3229" y="1035"/>
                      <a:pt x="3191" y="1030"/>
                    </a:cubicBezTo>
                    <a:cubicBezTo>
                      <a:pt x="3002" y="1007"/>
                      <a:pt x="2813" y="995"/>
                      <a:pt x="2627" y="995"/>
                    </a:cubicBezTo>
                    <a:cubicBezTo>
                      <a:pt x="1210" y="995"/>
                      <a:pt x="1" y="1741"/>
                      <a:pt x="587" y="4530"/>
                    </a:cubicBezTo>
                    <a:cubicBezTo>
                      <a:pt x="587" y="4530"/>
                      <a:pt x="1866" y="4297"/>
                      <a:pt x="1866" y="3084"/>
                    </a:cubicBezTo>
                    <a:cubicBezTo>
                      <a:pt x="1866" y="1964"/>
                      <a:pt x="2995" y="1683"/>
                      <a:pt x="2995" y="1683"/>
                    </a:cubicBezTo>
                    <a:cubicBezTo>
                      <a:pt x="2995" y="1683"/>
                      <a:pt x="3513" y="2743"/>
                      <a:pt x="4510" y="2743"/>
                    </a:cubicBezTo>
                    <a:cubicBezTo>
                      <a:pt x="4797" y="2743"/>
                      <a:pt x="5123" y="2655"/>
                      <a:pt x="5487" y="2430"/>
                    </a:cubicBezTo>
                    <a:cubicBezTo>
                      <a:pt x="5659" y="2318"/>
                      <a:pt x="5815" y="2272"/>
                      <a:pt x="5954" y="2272"/>
                    </a:cubicBezTo>
                    <a:cubicBezTo>
                      <a:pt x="6545" y="2272"/>
                      <a:pt x="6850" y="3084"/>
                      <a:pt x="6850" y="3084"/>
                    </a:cubicBezTo>
                    <a:cubicBezTo>
                      <a:pt x="7970" y="3084"/>
                      <a:pt x="7391" y="171"/>
                      <a:pt x="5954" y="13"/>
                    </a:cubicBezTo>
                    <a:cubicBezTo>
                      <a:pt x="5849" y="4"/>
                      <a:pt x="5749" y="1"/>
                      <a:pt x="565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6352;p75"/>
              <p:cNvSpPr/>
              <p:nvPr/>
            </p:nvSpPr>
            <p:spPr>
              <a:xfrm>
                <a:off x="8025982" y="3065152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6353;p75"/>
              <p:cNvSpPr/>
              <p:nvPr/>
            </p:nvSpPr>
            <p:spPr>
              <a:xfrm>
                <a:off x="7961933" y="3068295"/>
                <a:ext cx="308732" cy="527905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6354;p75"/>
              <p:cNvSpPr/>
              <p:nvPr/>
            </p:nvSpPr>
            <p:spPr>
              <a:xfrm>
                <a:off x="8178694" y="3290885"/>
                <a:ext cx="66641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0" name="Google Shape;6355;p75"/>
            <p:cNvSpPr/>
            <p:nvPr/>
          </p:nvSpPr>
          <p:spPr>
            <a:xfrm rot="5750891">
              <a:off x="569060" y="2326738"/>
              <a:ext cx="111882" cy="28657"/>
            </a:xfrm>
            <a:prstGeom prst="roundRect">
              <a:avLst>
                <a:gd name="adj" fmla="val 16667"/>
              </a:avLst>
            </a:pr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HopeYou-V.A-36405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952" y="-583633"/>
            <a:ext cx="609600" cy="609600"/>
          </a:xfrm>
          <a:prstGeom prst="rect">
            <a:avLst/>
          </a:prstGeom>
        </p:spPr>
      </p:pic>
      <p:pic>
        <p:nvPicPr>
          <p:cNvPr id="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77633" y="-589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0.00031 C 0.0033 0.00186 0.0066 0.00463 0.01007 0.00587 C 0.01337 0.0071 0.01667 0.00772 0.02014 0.00803 C 0.0434 0.00865 0.06649 0.00803 0.08976 0.00803 L 0.15156 -0.00401 L 0.18195 -0.06605 L 0.20104 -0.20555 " pathEditMode="relative" rAng="0" ptsTypes="AAAAAAAA">
                                      <p:cBhvr>
                                        <p:cTn id="59" dur="2000" fill="hold"/>
                                        <p:tgtEl>
                                          <p:spTgt spid="4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27 L -0.00538 0.01358 C 0.00868 0.01234 0.02292 0.01234 0.03698 0.01142 C 0.03855 0.01142 0.03976 0.01018 0.04132 0.01018 C 0.04879 0.00956 0.05625 0.01018 0.06372 0.01018 L 0.07223 0.00709 L 0.09896 -0.07778 L 0.10105 -0.14291 L 0.14063 -0.18797 " pathEditMode="relative" rAng="0" ptsTypes="AAAAAAAAA">
                                      <p:cBhvr>
                                        <p:cTn id="81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2.77778E-7 0.00031 L 0.03472 -0.00185 L 0.06719 0.01389 L 0.07951 0.07593 L 0.09201 0.32531 " pathEditMode="relative" rAng="0" ptsTypes="AAAAAA">
                                      <p:cBhvr>
                                        <p:cTn id="103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3.05556E-6 0.0003 C 3.05556E-6 0.00895 0.00173 0.12963 0.00208 0.14568 C 0.00225 0.14784 0.00295 0.14969 0.0033 0.15154 C 0.00364 0.15895 0.00399 0.16635 0.00434 0.17345 C 0.00451 0.17561 0.00503 0.19074 0.00659 0.19568 C 0.00712 0.19722 0.00816 0.19814 0.00885 0.19938 L 0.01111 0.21142 C 0.0125 0.21851 0.01146 0.21605 0.01337 0.21944 L 0.02569 0.24351 L 0.07847 0.26358 L 0.12014 0.18364 " pathEditMode="relative" rAng="0" ptsTypes="AAAAAAAAAAAA">
                                      <p:cBhvr>
                                        <p:cTn id="125" dur="2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031 L 0.01476 0.00062 C 0.01684 -0.03272 0.01632 -0.01451 0.01476 -0.06574 C 0.01459 -0.07654 0.01424 -0.08735 0.01372 -0.09784 C 0.01355 -0.1 0.01268 -0.10185 0.0125 -0.10401 C 0.01233 -0.11327 0.0125 -0.12253 0.0125 -0.13179 L 0.02379 -0.14599 L 0.04966 -0.16574 L 0.21042 -0.14599 " pathEditMode="relative" rAng="0" ptsTypes="AAAAAAAAA">
                                      <p:cBhvr>
                                        <p:cTn id="147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14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14"/>
                            </p:stCondLst>
                            <p:childTnLst>
                              <p:par>
                                <p:cTn id="1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14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5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73" grpId="0"/>
      <p:bldP spid="4373" grpId="1"/>
      <p:bldP spid="4380" grpId="0"/>
      <p:bldP spid="4380" grpId="1"/>
      <p:bldP spid="480" grpId="0"/>
      <p:bldP spid="480" grpId="1"/>
      <p:bldP spid="548" grpId="0"/>
      <p:bldP spid="548" grpId="1"/>
      <p:bldP spid="616" grpId="0"/>
      <p:bldP spid="616" grpId="1"/>
      <p:bldP spid="684" grpId="0"/>
      <p:bldP spid="6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3797584" y="118264"/>
            <a:ext cx="1358072" cy="53928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18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29072" y="-1754661"/>
              <a:ext cx="11203782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97584" y="80329"/>
            <a:ext cx="135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lang="en-US" sz="2800" b="1" u="sng" kern="12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158820" y="603549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a) Vi</a:t>
            </a:r>
            <a:r>
              <a:rPr lang="vi-VN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phân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04836" y="1392865"/>
            <a:ext cx="2362200" cy="2255838"/>
            <a:chOff x="2304836" y="1392865"/>
            <a:chExt cx="2362200" cy="2255838"/>
          </a:xfrm>
        </p:grpSpPr>
        <p:grpSp>
          <p:nvGrpSpPr>
            <p:cNvPr id="63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64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62636" y="1316665"/>
            <a:ext cx="1752600" cy="2332038"/>
            <a:chOff x="7562636" y="1316665"/>
            <a:chExt cx="1752600" cy="2332038"/>
          </a:xfrm>
        </p:grpSpPr>
        <p:grpSp>
          <p:nvGrpSpPr>
            <p:cNvPr id="69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70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  <p:grpSp>
        <p:nvGrpSpPr>
          <p:cNvPr id="83" name="Group 61">
            <a:extLst>
              <a:ext uri="{FF2B5EF4-FFF2-40B4-BE49-F238E27FC236}">
                <a16:creationId xmlns:a16="http://schemas.microsoft.com/office/drawing/2014/main" id="{8933ED67-110A-400B-A764-6553D1283274}"/>
              </a:ext>
            </a:extLst>
          </p:cNvPr>
          <p:cNvGrpSpPr>
            <a:grpSpLocks/>
          </p:cNvGrpSpPr>
          <p:nvPr/>
        </p:nvGrpSpPr>
        <p:grpSpPr bwMode="auto">
          <a:xfrm>
            <a:off x="704636" y="3678865"/>
            <a:ext cx="441325" cy="1295400"/>
            <a:chOff x="528" y="3360"/>
            <a:chExt cx="278" cy="816"/>
          </a:xfrm>
          <a:solidFill>
            <a:srgbClr val="FFFFFF"/>
          </a:solidFill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869AFA2B-BE86-4C56-BA7B-BCC2AF6A3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D3CE8CFD-07B2-4F0C-93A2-F15B8C254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6" name="Line 42">
              <a:extLst>
                <a:ext uri="{FF2B5EF4-FFF2-40B4-BE49-F238E27FC236}">
                  <a16:creationId xmlns:a16="http://schemas.microsoft.com/office/drawing/2014/main" id="{07F934A7-5859-44A1-8256-4EFB092D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777"/>
              <a:ext cx="272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62">
            <a:extLst>
              <a:ext uri="{FF2B5EF4-FFF2-40B4-BE49-F238E27FC236}">
                <a16:creationId xmlns:a16="http://schemas.microsoft.com/office/drawing/2014/main" id="{44D91B7C-1E29-4534-8E81-E476891FD871}"/>
              </a:ext>
            </a:extLst>
          </p:cNvPr>
          <p:cNvGrpSpPr>
            <a:grpSpLocks/>
          </p:cNvGrpSpPr>
          <p:nvPr/>
        </p:nvGrpSpPr>
        <p:grpSpPr bwMode="auto">
          <a:xfrm>
            <a:off x="3322832" y="3678865"/>
            <a:ext cx="457200" cy="1295400"/>
            <a:chOff x="2064" y="3360"/>
            <a:chExt cx="288" cy="816"/>
          </a:xfrm>
          <a:solidFill>
            <a:srgbClr val="FFFFFF"/>
          </a:solidFill>
        </p:grpSpPr>
        <p:sp>
          <p:nvSpPr>
            <p:cNvPr id="88" name="Text Box 45">
              <a:extLst>
                <a:ext uri="{FF2B5EF4-FFF2-40B4-BE49-F238E27FC236}">
                  <a16:creationId xmlns:a16="http://schemas.microsoft.com/office/drawing/2014/main" id="{39461366-253A-43FA-B894-1A1988901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9" name="Text Box 46">
              <a:extLst>
                <a:ext uri="{FF2B5EF4-FFF2-40B4-BE49-F238E27FC236}">
                  <a16:creationId xmlns:a16="http://schemas.microsoft.com/office/drawing/2014/main" id="{5918C84F-D668-42A0-ADB0-7AF9FD3F3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Line 47">
              <a:extLst>
                <a:ext uri="{FF2B5EF4-FFF2-40B4-BE49-F238E27FC236}">
                  <a16:creationId xmlns:a16="http://schemas.microsoft.com/office/drawing/2014/main" id="{94F5B53E-3BE1-49AA-9379-307DF8B5E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777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6D96389-7B12-49A2-BFC3-7EA65A293C7A}"/>
              </a:ext>
            </a:extLst>
          </p:cNvPr>
          <p:cNvGrpSpPr>
            <a:grpSpLocks/>
          </p:cNvGrpSpPr>
          <p:nvPr/>
        </p:nvGrpSpPr>
        <p:grpSpPr bwMode="auto">
          <a:xfrm>
            <a:off x="5890104" y="3678865"/>
            <a:ext cx="457200" cy="1250950"/>
            <a:chOff x="3792" y="3350"/>
            <a:chExt cx="288" cy="788"/>
          </a:xfrm>
          <a:solidFill>
            <a:srgbClr val="FFFFFF"/>
          </a:solidFill>
        </p:grpSpPr>
        <p:sp>
          <p:nvSpPr>
            <p:cNvPr id="92" name="Text Box 49">
              <a:extLst>
                <a:ext uri="{FF2B5EF4-FFF2-40B4-BE49-F238E27FC236}">
                  <a16:creationId xmlns:a16="http://schemas.microsoft.com/office/drawing/2014/main" id="{F5CDF631-AC56-4AA0-8072-5043F7C32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3" name="Text Box 50">
              <a:extLst>
                <a:ext uri="{FF2B5EF4-FFF2-40B4-BE49-F238E27FC236}">
                  <a16:creationId xmlns:a16="http://schemas.microsoft.com/office/drawing/2014/main" id="{BA286DEE-9526-46FA-A9EF-AA5730A68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369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4" name="Line 51">
              <a:extLst>
                <a:ext uri="{FF2B5EF4-FFF2-40B4-BE49-F238E27FC236}">
                  <a16:creationId xmlns:a16="http://schemas.microsoft.com/office/drawing/2014/main" id="{5F9704A3-B17B-40D2-8F8F-79B0065DD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5" name="Group 66">
            <a:extLst>
              <a:ext uri="{FF2B5EF4-FFF2-40B4-BE49-F238E27FC236}">
                <a16:creationId xmlns:a16="http://schemas.microsoft.com/office/drawing/2014/main" id="{1D4314A3-54B4-4BDF-8B9C-08D410902CFD}"/>
              </a:ext>
            </a:extLst>
          </p:cNvPr>
          <p:cNvGrpSpPr>
            <a:grpSpLocks/>
          </p:cNvGrpSpPr>
          <p:nvPr/>
        </p:nvGrpSpPr>
        <p:grpSpPr bwMode="auto">
          <a:xfrm>
            <a:off x="8016051" y="3678865"/>
            <a:ext cx="457200" cy="1235075"/>
            <a:chOff x="5088" y="3350"/>
            <a:chExt cx="288" cy="778"/>
          </a:xfrm>
          <a:solidFill>
            <a:srgbClr val="FFFFFF"/>
          </a:solidFill>
        </p:grpSpPr>
        <p:sp>
          <p:nvSpPr>
            <p:cNvPr id="96" name="Text Box 53">
              <a:extLst>
                <a:ext uri="{FF2B5EF4-FFF2-40B4-BE49-F238E27FC236}">
                  <a16:creationId xmlns:a16="http://schemas.microsoft.com/office/drawing/2014/main" id="{0832F450-91C1-4773-95C6-2B6142715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7" name="Text Box 54">
              <a:extLst>
                <a:ext uri="{FF2B5EF4-FFF2-40B4-BE49-F238E27FC236}">
                  <a16:creationId xmlns:a16="http://schemas.microsoft.com/office/drawing/2014/main" id="{3EB884A8-1468-467D-8810-131CE7C6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" y="368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8" name="Line 55">
              <a:extLst>
                <a:ext uri="{FF2B5EF4-FFF2-40B4-BE49-F238E27FC236}">
                  <a16:creationId xmlns:a16="http://schemas.microsoft.com/office/drawing/2014/main" id="{018436BE-741D-49A3-8226-35D4A073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7436" y="1392865"/>
            <a:ext cx="1905000" cy="2255838"/>
            <a:chOff x="247436" y="1392865"/>
            <a:chExt cx="1905000" cy="2255838"/>
          </a:xfrm>
        </p:grpSpPr>
        <p:sp>
          <p:nvSpPr>
            <p:cNvPr id="79" name="Text Box 23">
              <a:extLst>
                <a:ext uri="{FF2B5EF4-FFF2-40B4-BE49-F238E27FC236}">
                  <a16:creationId xmlns:a16="http://schemas.microsoft.com/office/drawing/2014/main" id="{B9252A8B-2D05-47C8-BF48-651E363CA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1</a:t>
              </a:r>
            </a:p>
          </p:txBody>
        </p:sp>
        <p:grpSp>
          <p:nvGrpSpPr>
            <p:cNvPr id="99" name="Group 60">
              <a:extLst>
                <a:ext uri="{FF2B5EF4-FFF2-40B4-BE49-F238E27FC236}">
                  <a16:creationId xmlns:a16="http://schemas.microsoft.com/office/drawing/2014/main" id="{6DCEC6B7-C146-440D-9BE7-0C8B6B573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36" y="1392865"/>
              <a:ext cx="1676400" cy="1524000"/>
              <a:chOff x="240" y="2016"/>
              <a:chExt cx="1056" cy="960"/>
            </a:xfrm>
          </p:grpSpPr>
          <p:sp>
            <p:nvSpPr>
              <p:cNvPr id="100" name="Rectangle 56">
                <a:extLst>
                  <a:ext uri="{FF2B5EF4-FFF2-40B4-BE49-F238E27FC236}">
                    <a16:creationId xmlns:a16="http://schemas.microsoft.com/office/drawing/2014/main" id="{BCF84B4D-6D2C-40AD-97D4-3AB851E3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01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Rectangle 57">
                <a:extLst>
                  <a:ext uri="{FF2B5EF4-FFF2-40B4-BE49-F238E27FC236}">
                    <a16:creationId xmlns:a16="http://schemas.microsoft.com/office/drawing/2014/main" id="{0ECE3EEC-16EF-4CEE-9ACB-B92F2A632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528" cy="4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Rectangle 58">
                <a:extLst>
                  <a:ext uri="{FF2B5EF4-FFF2-40B4-BE49-F238E27FC236}">
                    <a16:creationId xmlns:a16="http://schemas.microsoft.com/office/drawing/2014/main" id="{EDBF9254-2E76-4BF0-992C-2D65E8CF1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59">
                <a:extLst>
                  <a:ext uri="{FF2B5EF4-FFF2-40B4-BE49-F238E27FC236}">
                    <a16:creationId xmlns:a16="http://schemas.microsoft.com/office/drawing/2014/main" id="{2208A5C5-38D9-4BF7-811F-6A6D7A030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6" name="Line 55"/>
          <p:cNvSpPr>
            <a:spLocks noChangeShapeType="1"/>
          </p:cNvSpPr>
          <p:nvPr/>
        </p:nvSpPr>
        <p:spPr bwMode="auto">
          <a:xfrm>
            <a:off x="5814070" y="1448597"/>
            <a:ext cx="0" cy="1429082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AutoShape 58"/>
          <p:cNvSpPr>
            <a:spLocks noChangeArrowheads="1"/>
          </p:cNvSpPr>
          <p:nvPr/>
        </p:nvSpPr>
        <p:spPr bwMode="auto">
          <a:xfrm rot="16200000">
            <a:off x="5749115" y="1812158"/>
            <a:ext cx="885585" cy="771147"/>
          </a:xfrm>
          <a:prstGeom prst="triangle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vi-VN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10040" y="1352309"/>
            <a:ext cx="2047796" cy="2296394"/>
            <a:chOff x="5210040" y="1352309"/>
            <a:chExt cx="2047796" cy="2296394"/>
          </a:xfrm>
        </p:grpSpPr>
        <p:sp>
          <p:nvSpPr>
            <p:cNvPr id="81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19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2307532" y="1392865"/>
            <a:ext cx="2362200" cy="2255838"/>
            <a:chOff x="2304836" y="1392865"/>
            <a:chExt cx="2362200" cy="2255838"/>
          </a:xfrm>
        </p:grpSpPr>
        <p:grpSp>
          <p:nvGrpSpPr>
            <p:cNvPr id="125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6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212676" y="1356757"/>
            <a:ext cx="2047796" cy="2296394"/>
            <a:chOff x="5210040" y="1352309"/>
            <a:chExt cx="2047796" cy="2296394"/>
          </a:xfrm>
        </p:grpSpPr>
        <p:sp>
          <p:nvSpPr>
            <p:cNvPr id="133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34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" name="Group 134"/>
          <p:cNvGrpSpPr/>
          <p:nvPr/>
        </p:nvGrpSpPr>
        <p:grpSpPr>
          <a:xfrm>
            <a:off x="7562636" y="1320062"/>
            <a:ext cx="1752600" cy="2332038"/>
            <a:chOff x="7562636" y="1316665"/>
            <a:chExt cx="1752600" cy="2332038"/>
          </a:xfrm>
        </p:grpSpPr>
        <p:grpSp>
          <p:nvGrpSpPr>
            <p:cNvPr id="136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138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7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242" y="172902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 Vi</a:t>
            </a:r>
            <a:r>
              <a:rPr lang="vi-VN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hỗn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2FA5B2DB-F4CC-44F8-97A1-BDE290DD31F3}"/>
              </a:ext>
            </a:extLst>
          </p:cNvPr>
          <p:cNvGrpSpPr>
            <a:grpSpLocks/>
          </p:cNvGrpSpPr>
          <p:nvPr/>
        </p:nvGrpSpPr>
        <p:grpSpPr bwMode="auto">
          <a:xfrm>
            <a:off x="945222" y="361206"/>
            <a:ext cx="1905000" cy="1187815"/>
            <a:chOff x="624" y="722"/>
            <a:chExt cx="1440" cy="950"/>
          </a:xfrm>
        </p:grpSpPr>
        <p:sp>
          <p:nvSpPr>
            <p:cNvPr id="149" name="Oval 2">
              <a:extLst>
                <a:ext uri="{FF2B5EF4-FFF2-40B4-BE49-F238E27FC236}">
                  <a16:creationId xmlns:a16="http://schemas.microsoft.com/office/drawing/2014/main" id="{2E08F68D-18B9-4BBD-8442-4E1D5ADE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624" cy="615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0" name="Picture 3">
              <a:extLst>
                <a:ext uri="{FF2B5EF4-FFF2-40B4-BE49-F238E27FC236}">
                  <a16:creationId xmlns:a16="http://schemas.microsoft.com/office/drawing/2014/main" id="{4B14867C-7912-4EBE-91A2-20DC544B8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96032" l="0" r="100000">
                          <a14:foregroundMark x1="20690" y1="71429" x2="68966" y2="69841"/>
                          <a14:foregroundMark x1="49138" y1="42857" x2="69828" y2="4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" y="722"/>
              <a:ext cx="806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AutoShape 4">
              <a:extLst>
                <a:ext uri="{FF2B5EF4-FFF2-40B4-BE49-F238E27FC236}">
                  <a16:creationId xmlns:a16="http://schemas.microsoft.com/office/drawing/2014/main" id="{A016A9CD-B1DD-4CFB-B136-B6642D78CF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94" y="1084"/>
              <a:ext cx="171" cy="1005"/>
            </a:xfrm>
            <a:prstGeom prst="leftBrace">
              <a:avLst>
                <a:gd name="adj1" fmla="val 4897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8417"/>
            <a:ext cx="2667000" cy="990600"/>
            <a:chOff x="2736" y="1632"/>
            <a:chExt cx="2208" cy="792"/>
          </a:xfrm>
        </p:grpSpPr>
        <p:sp>
          <p:nvSpPr>
            <p:cNvPr id="153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0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9422" y="2895221"/>
            <a:ext cx="3429000" cy="1028700"/>
            <a:chOff x="240" y="2640"/>
            <a:chExt cx="2130" cy="744"/>
          </a:xfrm>
        </p:grpSpPr>
        <p:sp>
          <p:nvSpPr>
            <p:cNvPr id="161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5" name="Text Box 33">
            <a:extLst>
              <a:ext uri="{FF2B5EF4-FFF2-40B4-BE49-F238E27FC236}">
                <a16:creationId xmlns:a16="http://schemas.microsoft.com/office/drawing/2014/main" id="{FA594F89-0545-4222-9D99-08A632E0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17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2</a:t>
            </a:r>
          </a:p>
        </p:txBody>
      </p:sp>
      <p:sp>
        <p:nvSpPr>
          <p:cNvPr id="17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3</a:t>
            </a:r>
          </a:p>
        </p:txBody>
      </p:sp>
      <p:sp>
        <p:nvSpPr>
          <p:cNvPr id="17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0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9243" y="1772859"/>
            <a:ext cx="942472" cy="1084262"/>
            <a:chOff x="1309243" y="1772859"/>
            <a:chExt cx="942472" cy="1084262"/>
          </a:xfrm>
        </p:grpSpPr>
        <p:sp>
          <p:nvSpPr>
            <p:cNvPr id="13" name="Rectangle 12"/>
            <p:cNvSpPr/>
            <p:nvPr/>
          </p:nvSpPr>
          <p:spPr>
            <a:xfrm>
              <a:off x="1393528" y="1896684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54">
              <a:extLst>
                <a:ext uri="{FF2B5EF4-FFF2-40B4-BE49-F238E27FC236}">
                  <a16:creationId xmlns:a16="http://schemas.microsoft.com/office/drawing/2014/main" id="{FC4B187F-4629-4B95-B50E-D59E0EC14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9243" y="1772859"/>
              <a:ext cx="920754" cy="1084262"/>
              <a:chOff x="668" y="2149"/>
              <a:chExt cx="580" cy="683"/>
            </a:xfrm>
          </p:grpSpPr>
          <p:grpSp>
            <p:nvGrpSpPr>
              <p:cNvPr id="180" name="Group 37">
                <a:extLst>
                  <a:ext uri="{FF2B5EF4-FFF2-40B4-BE49-F238E27FC236}">
                    <a16:creationId xmlns:a16="http://schemas.microsoft.com/office/drawing/2014/main" id="{DDAB470A-9096-4546-B9EA-5F5043F3F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49"/>
                <a:ext cx="336" cy="683"/>
                <a:chOff x="480" y="3157"/>
                <a:chExt cx="336" cy="683"/>
              </a:xfrm>
            </p:grpSpPr>
            <p:sp>
              <p:nvSpPr>
                <p:cNvPr id="182" name="Text Box 38">
                  <a:extLst>
                    <a:ext uri="{FF2B5EF4-FFF2-40B4-BE49-F238E27FC236}">
                      <a16:creationId xmlns:a16="http://schemas.microsoft.com/office/drawing/2014/main" id="{E7E96EC4-5A52-42E2-AD62-5743DEC0A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83" name="Text Box 39">
                  <a:extLst>
                    <a:ext uri="{FF2B5EF4-FFF2-40B4-BE49-F238E27FC236}">
                      <a16:creationId xmlns:a16="http://schemas.microsoft.com/office/drawing/2014/main" id="{B4F38D67-43DF-4860-9DE5-64C9D3D74E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84" name="Line 40">
                  <a:extLst>
                    <a:ext uri="{FF2B5EF4-FFF2-40B4-BE49-F238E27FC236}">
                      <a16:creationId xmlns:a16="http://schemas.microsoft.com/office/drawing/2014/main" id="{532CECFE-0CB3-4440-9187-9E9FDC95C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1" name="Text Box 53">
                <a:extLst>
                  <a:ext uri="{FF2B5EF4-FFF2-40B4-BE49-F238E27FC236}">
                    <a16:creationId xmlns:a16="http://schemas.microsoft.com/office/drawing/2014/main" id="{9E642E0D-E2F3-401E-A0F9-54E5FD8BA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" y="230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663272" y="1790321"/>
            <a:ext cx="930743" cy="1084263"/>
            <a:chOff x="5663272" y="1790321"/>
            <a:chExt cx="930743" cy="1084263"/>
          </a:xfrm>
        </p:grpSpPr>
        <p:sp>
          <p:nvSpPr>
            <p:cNvPr id="204" name="Rectangle 203"/>
            <p:cNvSpPr/>
            <p:nvPr/>
          </p:nvSpPr>
          <p:spPr>
            <a:xfrm>
              <a:off x="5735828" y="1942721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60">
              <a:extLst>
                <a:ext uri="{FF2B5EF4-FFF2-40B4-BE49-F238E27FC236}">
                  <a16:creationId xmlns:a16="http://schemas.microsoft.com/office/drawing/2014/main" id="{3979D5BA-08E6-46A0-A6F1-6C45115B2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3272" y="1790321"/>
              <a:ext cx="920750" cy="1084263"/>
              <a:chOff x="3500" y="2112"/>
              <a:chExt cx="580" cy="683"/>
            </a:xfrm>
          </p:grpSpPr>
          <p:grpSp>
            <p:nvGrpSpPr>
              <p:cNvPr id="186" name="Group 41">
                <a:extLst>
                  <a:ext uri="{FF2B5EF4-FFF2-40B4-BE49-F238E27FC236}">
                    <a16:creationId xmlns:a16="http://schemas.microsoft.com/office/drawing/2014/main" id="{6F66B339-195E-4CB0-B31E-8158C4928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112"/>
                <a:ext cx="336" cy="683"/>
                <a:chOff x="480" y="3157"/>
                <a:chExt cx="336" cy="683"/>
              </a:xfrm>
            </p:grpSpPr>
            <p:sp>
              <p:nvSpPr>
                <p:cNvPr id="188" name="Text Box 42">
                  <a:extLst>
                    <a:ext uri="{FF2B5EF4-FFF2-40B4-BE49-F238E27FC236}">
                      <a16:creationId xmlns:a16="http://schemas.microsoft.com/office/drawing/2014/main" id="{782F37C5-E8C4-4596-9EF1-E409D3C30D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89" name="Text Box 43">
                  <a:extLst>
                    <a:ext uri="{FF2B5EF4-FFF2-40B4-BE49-F238E27FC236}">
                      <a16:creationId xmlns:a16="http://schemas.microsoft.com/office/drawing/2014/main" id="{671F7181-500B-4D82-AA3C-63C1EFD42B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90" name="Line 44">
                  <a:extLst>
                    <a:ext uri="{FF2B5EF4-FFF2-40B4-BE49-F238E27FC236}">
                      <a16:creationId xmlns:a16="http://schemas.microsoft.com/office/drawing/2014/main" id="{B8A201E1-8DE4-48A4-8E43-4E2F2CAAF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7" name="Text Box 55">
                <a:extLst>
                  <a:ext uri="{FF2B5EF4-FFF2-40B4-BE49-F238E27FC236}">
                    <a16:creationId xmlns:a16="http://schemas.microsoft.com/office/drawing/2014/main" id="{6CA65939-FFA4-4E5C-B787-5C2EC0DFD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" y="225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326222" y="4135059"/>
            <a:ext cx="951860" cy="1084262"/>
            <a:chOff x="1326222" y="4135059"/>
            <a:chExt cx="951860" cy="1084262"/>
          </a:xfrm>
        </p:grpSpPr>
        <p:sp>
          <p:nvSpPr>
            <p:cNvPr id="205" name="Rectangle 204"/>
            <p:cNvSpPr/>
            <p:nvPr/>
          </p:nvSpPr>
          <p:spPr>
            <a:xfrm>
              <a:off x="1419895" y="4260247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58">
              <a:extLst>
                <a:ext uri="{FF2B5EF4-FFF2-40B4-BE49-F238E27FC236}">
                  <a16:creationId xmlns:a16="http://schemas.microsoft.com/office/drawing/2014/main" id="{E1DEF5E7-0142-469E-87ED-E8C7C3F8F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222" y="4135059"/>
              <a:ext cx="914400" cy="1084262"/>
              <a:chOff x="672" y="3637"/>
              <a:chExt cx="576" cy="683"/>
            </a:xfrm>
          </p:grpSpPr>
          <p:grpSp>
            <p:nvGrpSpPr>
              <p:cNvPr id="192" name="Group 45">
                <a:extLst>
                  <a:ext uri="{FF2B5EF4-FFF2-40B4-BE49-F238E27FC236}">
                    <a16:creationId xmlns:a16="http://schemas.microsoft.com/office/drawing/2014/main" id="{3D3970D7-A0EC-4396-81E8-D43091A78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637"/>
                <a:ext cx="336" cy="683"/>
                <a:chOff x="480" y="3157"/>
                <a:chExt cx="336" cy="683"/>
              </a:xfrm>
            </p:grpSpPr>
            <p:sp>
              <p:nvSpPr>
                <p:cNvPr id="194" name="Text Box 46">
                  <a:extLst>
                    <a:ext uri="{FF2B5EF4-FFF2-40B4-BE49-F238E27FC236}">
                      <a16:creationId xmlns:a16="http://schemas.microsoft.com/office/drawing/2014/main" id="{072C25B4-7E4D-4799-824F-C2A589924F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95" name="Text Box 47">
                  <a:extLst>
                    <a:ext uri="{FF2B5EF4-FFF2-40B4-BE49-F238E27FC236}">
                      <a16:creationId xmlns:a16="http://schemas.microsoft.com/office/drawing/2014/main" id="{C3DF3EAA-CE4B-44C5-89B5-87BC6A425C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96" name="Line 48">
                  <a:extLst>
                    <a:ext uri="{FF2B5EF4-FFF2-40B4-BE49-F238E27FC236}">
                      <a16:creationId xmlns:a16="http://schemas.microsoft.com/office/drawing/2014/main" id="{500DC402-FC3E-4F3F-B855-AA975E1E7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3" name="Text Box 56">
                <a:extLst>
                  <a:ext uri="{FF2B5EF4-FFF2-40B4-BE49-F238E27FC236}">
                    <a16:creationId xmlns:a16="http://schemas.microsoft.com/office/drawing/2014/main" id="{25CA5BC2-92B6-49FE-BB34-0A3A2E1DB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96672" y="4135059"/>
            <a:ext cx="925815" cy="1084262"/>
            <a:chOff x="6196672" y="4135059"/>
            <a:chExt cx="925815" cy="1084262"/>
          </a:xfrm>
        </p:grpSpPr>
        <p:sp>
          <p:nvSpPr>
            <p:cNvPr id="206" name="Rectangle 205"/>
            <p:cNvSpPr/>
            <p:nvPr/>
          </p:nvSpPr>
          <p:spPr>
            <a:xfrm>
              <a:off x="6264300" y="4237646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59">
              <a:extLst>
                <a:ext uri="{FF2B5EF4-FFF2-40B4-BE49-F238E27FC236}">
                  <a16:creationId xmlns:a16="http://schemas.microsoft.com/office/drawing/2014/main" id="{FF980583-B583-4D01-907E-41BF707D5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6672" y="4135059"/>
              <a:ext cx="920750" cy="1084262"/>
              <a:chOff x="3788" y="3637"/>
              <a:chExt cx="580" cy="683"/>
            </a:xfrm>
          </p:grpSpPr>
          <p:grpSp>
            <p:nvGrpSpPr>
              <p:cNvPr id="198" name="Group 49">
                <a:extLst>
                  <a:ext uri="{FF2B5EF4-FFF2-40B4-BE49-F238E27FC236}">
                    <a16:creationId xmlns:a16="http://schemas.microsoft.com/office/drawing/2014/main" id="{BACB3ABB-E2F0-4C04-899B-B288D3AD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637"/>
                <a:ext cx="336" cy="683"/>
                <a:chOff x="480" y="3157"/>
                <a:chExt cx="336" cy="683"/>
              </a:xfrm>
            </p:grpSpPr>
            <p:sp>
              <p:nvSpPr>
                <p:cNvPr id="200" name="Text Box 50">
                  <a:extLst>
                    <a:ext uri="{FF2B5EF4-FFF2-40B4-BE49-F238E27FC236}">
                      <a16:creationId xmlns:a16="http://schemas.microsoft.com/office/drawing/2014/main" id="{0214877A-E837-42D2-9757-B2CF1E777B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01" name="Text Box 51">
                  <a:extLst>
                    <a:ext uri="{FF2B5EF4-FFF2-40B4-BE49-F238E27FC236}">
                      <a16:creationId xmlns:a16="http://schemas.microsoft.com/office/drawing/2014/main" id="{526B22D9-E56D-4800-9A0E-B4B1CED2B9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02" name="Line 52">
                  <a:extLst>
                    <a:ext uri="{FF2B5EF4-FFF2-40B4-BE49-F238E27FC236}">
                      <a16:creationId xmlns:a16="http://schemas.microsoft.com/office/drawing/2014/main" id="{CF4E079F-F3DD-4ECE-85ED-5A9DABE44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9" name="Text Box 57">
                <a:extLst>
                  <a:ext uri="{FF2B5EF4-FFF2-40B4-BE49-F238E27FC236}">
                    <a16:creationId xmlns:a16="http://schemas.microsoft.com/office/drawing/2014/main" id="{BF2382F4-8BDF-4EEF-A54D-005D311A5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8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331360" y="2856373"/>
            <a:ext cx="4540481" cy="1067548"/>
            <a:chOff x="4331360" y="2856373"/>
            <a:chExt cx="4540481" cy="1067548"/>
          </a:xfrm>
        </p:grpSpPr>
        <p:grpSp>
          <p:nvGrpSpPr>
            <p:cNvPr id="16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169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3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7" name="Picture 2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71" y="4463351"/>
            <a:ext cx="1511939" cy="755970"/>
          </a:xfrm>
          <a:prstGeom prst="rect">
            <a:avLst/>
          </a:prstGeom>
        </p:spPr>
      </p:pic>
      <p:grpSp>
        <p:nvGrpSpPr>
          <p:cNvPr id="218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1107"/>
            <a:ext cx="2667000" cy="990600"/>
            <a:chOff x="2736" y="1632"/>
            <a:chExt cx="2208" cy="792"/>
          </a:xfrm>
        </p:grpSpPr>
        <p:sp>
          <p:nvSpPr>
            <p:cNvPr id="219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7821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grpSp>
        <p:nvGrpSpPr>
          <p:cNvPr id="227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8513" y="2895986"/>
            <a:ext cx="3429000" cy="1028700"/>
            <a:chOff x="240" y="2640"/>
            <a:chExt cx="2130" cy="744"/>
          </a:xfrm>
        </p:grpSpPr>
        <p:sp>
          <p:nvSpPr>
            <p:cNvPr id="228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5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313" y="384848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36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305" y="385115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4335643" y="2859806"/>
            <a:ext cx="4540481" cy="1067548"/>
            <a:chOff x="4331360" y="2856373"/>
            <a:chExt cx="4540481" cy="1067548"/>
          </a:xfrm>
        </p:grpSpPr>
        <p:grpSp>
          <p:nvGrpSpPr>
            <p:cNvPr id="23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241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9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Right Triangle 239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164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sp>
        <p:nvSpPr>
          <p:cNvPr id="24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63" y="384229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4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019" y="38442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0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  <p:bldP spid="226" grpId="0"/>
      <p:bldP spid="235" grpId="0"/>
      <p:bldP spid="236" grpId="0"/>
      <p:bldP spid="246" grpId="0"/>
      <p:bldP spid="247" grpId="0"/>
      <p:bldP spid="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4336" y="1473348"/>
            <a:ext cx="8457034" cy="3670152"/>
            <a:chOff x="525681" y="1473348"/>
            <a:chExt cx="8095689" cy="3670152"/>
          </a:xfrm>
        </p:grpSpPr>
        <p:sp>
          <p:nvSpPr>
            <p:cNvPr id="274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278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281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3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879094" y="2142576"/>
            <a:ext cx="6727617" cy="818833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rút gọn phân số ta làm thế nào 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34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70" y="3096059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5600" y="1729796"/>
            <a:ext cx="7608617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just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Khi rút gọn phân số, ta có thể làm như sau: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Xét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xem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cùng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hết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tự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nhiên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nào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lớn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hơn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1.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đó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Cứ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như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thế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đến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nhận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được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phân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tối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giản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333" grpId="0" animBg="1"/>
      <p:bldP spid="333" grpId="1" animBg="1"/>
      <p:bldP spid="3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22789" y="1620378"/>
            <a:ext cx="8298422" cy="3457576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86" name="Google Shape;2186;p49"/>
          <p:cNvGrpSpPr/>
          <p:nvPr/>
        </p:nvGrpSpPr>
        <p:grpSpPr>
          <a:xfrm>
            <a:off x="7921677" y="1010781"/>
            <a:ext cx="834459" cy="636092"/>
            <a:chOff x="6089024" y="1591853"/>
            <a:chExt cx="834459" cy="636092"/>
          </a:xfrm>
        </p:grpSpPr>
        <p:sp>
          <p:nvSpPr>
            <p:cNvPr id="2187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8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89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1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5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96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200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2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3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204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6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7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0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1" name="Google Shape;2211;p49"/>
          <p:cNvSpPr/>
          <p:nvPr/>
        </p:nvSpPr>
        <p:spPr>
          <a:xfrm>
            <a:off x="8347356" y="1527969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9474" y="1560054"/>
            <a:ext cx="940598" cy="1084263"/>
            <a:chOff x="729474" y="1560054"/>
            <a:chExt cx="940598" cy="1084263"/>
          </a:xfrm>
        </p:grpSpPr>
        <p:grpSp>
          <p:nvGrpSpPr>
            <p:cNvPr id="104" name="Group 37">
              <a:extLst>
                <a:ext uri="{FF2B5EF4-FFF2-40B4-BE49-F238E27FC236}">
                  <a16:creationId xmlns:a16="http://schemas.microsoft.com/office/drawing/2014/main" id="{403C0E84-4555-4ED9-B528-A0EDE1221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474" y="1560054"/>
              <a:ext cx="533400" cy="1084263"/>
              <a:chOff x="480" y="3157"/>
              <a:chExt cx="336" cy="683"/>
            </a:xfrm>
          </p:grpSpPr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DF9372E2-D8EA-475C-A2CA-9FEB3BED2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6" name="Text Box 39">
                <a:extLst>
                  <a:ext uri="{FF2B5EF4-FFF2-40B4-BE49-F238E27FC236}">
                    <a16:creationId xmlns:a16="http://schemas.microsoft.com/office/drawing/2014/main" id="{B7011581-BC14-460A-91FA-FB64D0E22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07" name="Line 40">
                <a:extLst>
                  <a:ext uri="{FF2B5EF4-FFF2-40B4-BE49-F238E27FC236}">
                    <a16:creationId xmlns:a16="http://schemas.microsoft.com/office/drawing/2014/main" id="{BE520497-6F24-4DCF-9A93-BED773CAD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9" name="Text Box 41">
              <a:extLst>
                <a:ext uri="{FF2B5EF4-FFF2-40B4-BE49-F238E27FC236}">
                  <a16:creationId xmlns:a16="http://schemas.microsoft.com/office/drawing/2014/main" id="{C2781F92-D1D1-45E0-9F06-7D880ADC4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22" y="1821992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11" name="Text Box 43">
            <a:extLst>
              <a:ext uri="{FF2B5EF4-FFF2-40B4-BE49-F238E27FC236}">
                <a16:creationId xmlns:a16="http://schemas.microsoft.com/office/drawing/2014/main" id="{B043C6E1-1A4D-4C9F-8DD1-57F8CD78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72" y="1555292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: 3</a:t>
            </a:r>
          </a:p>
        </p:txBody>
      </p:sp>
      <p:sp>
        <p:nvSpPr>
          <p:cNvPr id="112" name="Text Box 44">
            <a:extLst>
              <a:ext uri="{FF2B5EF4-FFF2-40B4-BE49-F238E27FC236}">
                <a16:creationId xmlns:a16="http://schemas.microsoft.com/office/drawing/2014/main" id="{2FDD7D15-05BD-4A3E-ADC4-A1775174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72" y="2060117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 : 3</a:t>
            </a:r>
          </a:p>
        </p:txBody>
      </p:sp>
      <p:sp>
        <p:nvSpPr>
          <p:cNvPr id="113" name="Line 45">
            <a:extLst>
              <a:ext uri="{FF2B5EF4-FFF2-40B4-BE49-F238E27FC236}">
                <a16:creationId xmlns:a16="http://schemas.microsoft.com/office/drawing/2014/main" id="{CEB76A69-2906-4720-9DE8-8F32B982D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72" y="21061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4" name="Group 106">
            <a:extLst>
              <a:ext uri="{FF2B5EF4-FFF2-40B4-BE49-F238E27FC236}">
                <a16:creationId xmlns:a16="http://schemas.microsoft.com/office/drawing/2014/main" id="{0BE491DE-C980-4495-9A63-E91B98CD03A0}"/>
              </a:ext>
            </a:extLst>
          </p:cNvPr>
          <p:cNvGrpSpPr>
            <a:grpSpLocks/>
          </p:cNvGrpSpPr>
          <p:nvPr/>
        </p:nvGrpSpPr>
        <p:grpSpPr bwMode="auto">
          <a:xfrm>
            <a:off x="2786874" y="1555292"/>
            <a:ext cx="914400" cy="1084262"/>
            <a:chOff x="1776" y="2005"/>
            <a:chExt cx="576" cy="683"/>
          </a:xfrm>
        </p:grpSpPr>
        <p:grpSp>
          <p:nvGrpSpPr>
            <p:cNvPr id="115" name="Group 46">
              <a:extLst>
                <a:ext uri="{FF2B5EF4-FFF2-40B4-BE49-F238E27FC236}">
                  <a16:creationId xmlns:a16="http://schemas.microsoft.com/office/drawing/2014/main" id="{FC7BC4D6-442C-431C-8AD5-E76EF479B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005"/>
              <a:ext cx="336" cy="683"/>
              <a:chOff x="480" y="3157"/>
              <a:chExt cx="336" cy="683"/>
            </a:xfrm>
          </p:grpSpPr>
          <p:sp>
            <p:nvSpPr>
              <p:cNvPr id="117" name="Text Box 47">
                <a:extLst>
                  <a:ext uri="{FF2B5EF4-FFF2-40B4-BE49-F238E27FC236}">
                    <a16:creationId xmlns:a16="http://schemas.microsoft.com/office/drawing/2014/main" id="{9D44B139-8380-461F-9E50-2AF42FC0F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BF6488A6-B1F8-4B66-9D54-B25E5FB61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9" name="Line 49">
                <a:extLst>
                  <a:ext uri="{FF2B5EF4-FFF2-40B4-BE49-F238E27FC236}">
                    <a16:creationId xmlns:a16="http://schemas.microsoft.com/office/drawing/2014/main" id="{8F373672-CE63-41D0-8B35-99DBC2BBD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6" name="Text Box 50">
              <a:extLst>
                <a:ext uri="{FF2B5EF4-FFF2-40B4-BE49-F238E27FC236}">
                  <a16:creationId xmlns:a16="http://schemas.microsoft.com/office/drawing/2014/main" id="{A457765E-AAD9-4035-B508-4B6F1F571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168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20" name="Group 107">
            <a:extLst>
              <a:ext uri="{FF2B5EF4-FFF2-40B4-BE49-F238E27FC236}">
                <a16:creationId xmlns:a16="http://schemas.microsoft.com/office/drawing/2014/main" id="{D34DCC42-D5A9-4E81-9459-60EFF4DF8FA1}"/>
              </a:ext>
            </a:extLst>
          </p:cNvPr>
          <p:cNvGrpSpPr>
            <a:grpSpLocks/>
          </p:cNvGrpSpPr>
          <p:nvPr/>
        </p:nvGrpSpPr>
        <p:grpSpPr bwMode="auto">
          <a:xfrm>
            <a:off x="676293" y="2774492"/>
            <a:ext cx="952500" cy="1084262"/>
            <a:chOff x="476" y="2773"/>
            <a:chExt cx="600" cy="683"/>
          </a:xfrm>
        </p:grpSpPr>
        <p:sp>
          <p:nvSpPr>
            <p:cNvPr id="121" name="Text Box 54">
              <a:extLst>
                <a:ext uri="{FF2B5EF4-FFF2-40B4-BE49-F238E27FC236}">
                  <a16:creationId xmlns:a16="http://schemas.microsoft.com/office/drawing/2014/main" id="{B50029B4-C6A3-4DAC-9BCD-1677674FB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77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22" name="Text Box 55">
              <a:extLst>
                <a:ext uri="{FF2B5EF4-FFF2-40B4-BE49-F238E27FC236}">
                  <a16:creationId xmlns:a16="http://schemas.microsoft.com/office/drawing/2014/main" id="{D5953C78-F4CA-446B-A0AE-1A871AC4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09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23" name="Line 56">
              <a:extLst>
                <a:ext uri="{FF2B5EF4-FFF2-40B4-BE49-F238E27FC236}">
                  <a16:creationId xmlns:a16="http://schemas.microsoft.com/office/drawing/2014/main" id="{C794AC2D-E772-48B8-AC2C-3F4DE8A3A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120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Text Box 57">
              <a:extLst>
                <a:ext uri="{FF2B5EF4-FFF2-40B4-BE49-F238E27FC236}">
                  <a16:creationId xmlns:a16="http://schemas.microsoft.com/office/drawing/2014/main" id="{6D572EC2-0F72-473A-9E61-7C35C266C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26" name="Text Box 59">
            <a:extLst>
              <a:ext uri="{FF2B5EF4-FFF2-40B4-BE49-F238E27FC236}">
                <a16:creationId xmlns:a16="http://schemas.microsoft.com/office/drawing/2014/main" id="{3473B534-5BBC-418E-81D2-1998A05F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191" y="2774492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: 6</a:t>
            </a:r>
          </a:p>
        </p:txBody>
      </p:sp>
      <p:sp>
        <p:nvSpPr>
          <p:cNvPr id="127" name="Text Box 60">
            <a:extLst>
              <a:ext uri="{FF2B5EF4-FFF2-40B4-BE49-F238E27FC236}">
                <a16:creationId xmlns:a16="http://schemas.microsoft.com/office/drawing/2014/main" id="{54C650F3-7A07-4A57-9316-C4E9A093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491" y="3279317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 : 6</a:t>
            </a:r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33D55183-D69D-4DFE-B68C-67E9A025B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5191" y="33253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9" name="Group 110">
            <a:extLst>
              <a:ext uri="{FF2B5EF4-FFF2-40B4-BE49-F238E27FC236}">
                <a16:creationId xmlns:a16="http://schemas.microsoft.com/office/drawing/2014/main" id="{2ABDD704-4EB6-4AFA-8A2A-FFDF82B26F99}"/>
              </a:ext>
            </a:extLst>
          </p:cNvPr>
          <p:cNvGrpSpPr>
            <a:grpSpLocks/>
          </p:cNvGrpSpPr>
          <p:nvPr/>
        </p:nvGrpSpPr>
        <p:grpSpPr bwMode="auto">
          <a:xfrm>
            <a:off x="2831324" y="2774492"/>
            <a:ext cx="946150" cy="1084262"/>
            <a:chOff x="1756" y="2773"/>
            <a:chExt cx="596" cy="683"/>
          </a:xfrm>
        </p:grpSpPr>
        <p:grpSp>
          <p:nvGrpSpPr>
            <p:cNvPr id="130" name="Group 62">
              <a:extLst>
                <a:ext uri="{FF2B5EF4-FFF2-40B4-BE49-F238E27FC236}">
                  <a16:creationId xmlns:a16="http://schemas.microsoft.com/office/drawing/2014/main" id="{EB0F2D03-8A1E-47D5-9B3C-6CA38783D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773"/>
              <a:ext cx="336" cy="683"/>
              <a:chOff x="480" y="3157"/>
              <a:chExt cx="336" cy="683"/>
            </a:xfrm>
          </p:grpSpPr>
          <p:sp>
            <p:nvSpPr>
              <p:cNvPr id="132" name="Text Box 63">
                <a:extLst>
                  <a:ext uri="{FF2B5EF4-FFF2-40B4-BE49-F238E27FC236}">
                    <a16:creationId xmlns:a16="http://schemas.microsoft.com/office/drawing/2014/main" id="{749BCD89-7DFF-4421-BDFF-E39F73A8C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33" name="Text Box 64">
                <a:extLst>
                  <a:ext uri="{FF2B5EF4-FFF2-40B4-BE49-F238E27FC236}">
                    <a16:creationId xmlns:a16="http://schemas.microsoft.com/office/drawing/2014/main" id="{6E6A7CC4-D435-452B-B7CC-6072E9CBF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34" name="Line 65">
                <a:extLst>
                  <a:ext uri="{FF2B5EF4-FFF2-40B4-BE49-F238E27FC236}">
                    <a16:creationId xmlns:a16="http://schemas.microsoft.com/office/drawing/2014/main" id="{117B44CE-1597-42A0-AAFC-D9CD9A75F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1" name="Text Box 66">
              <a:extLst>
                <a:ext uri="{FF2B5EF4-FFF2-40B4-BE49-F238E27FC236}">
                  <a16:creationId xmlns:a16="http://schemas.microsoft.com/office/drawing/2014/main" id="{BD5705E9-9423-4D91-84B7-C622BB2DD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137" y="3993692"/>
            <a:ext cx="942325" cy="1084262"/>
            <a:chOff x="696137" y="3993692"/>
            <a:chExt cx="942325" cy="1084262"/>
          </a:xfrm>
        </p:grpSpPr>
        <p:grpSp>
          <p:nvGrpSpPr>
            <p:cNvPr id="135" name="Group 112">
              <a:extLst>
                <a:ext uri="{FF2B5EF4-FFF2-40B4-BE49-F238E27FC236}">
                  <a16:creationId xmlns:a16="http://schemas.microsoft.com/office/drawing/2014/main" id="{E82ED176-D80F-439A-80F1-F9252707C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137" y="3993692"/>
              <a:ext cx="590550" cy="1084262"/>
              <a:chOff x="476" y="3541"/>
              <a:chExt cx="372" cy="683"/>
            </a:xfrm>
          </p:grpSpPr>
          <p:sp>
            <p:nvSpPr>
              <p:cNvPr id="136" name="Text Box 69">
                <a:extLst>
                  <a:ext uri="{FF2B5EF4-FFF2-40B4-BE49-F238E27FC236}">
                    <a16:creationId xmlns:a16="http://schemas.microsoft.com/office/drawing/2014/main" id="{3154F9AE-D3B8-4170-AC17-C00D47917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541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37" name="Text Box 70">
                <a:extLst>
                  <a:ext uri="{FF2B5EF4-FFF2-40B4-BE49-F238E27FC236}">
                    <a16:creationId xmlns:a16="http://schemas.microsoft.com/office/drawing/2014/main" id="{1CB78DBC-3401-473F-ADCC-0C3B1822C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3859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35</a:t>
                </a:r>
              </a:p>
            </p:txBody>
          </p:sp>
          <p:sp>
            <p:nvSpPr>
              <p:cNvPr id="138" name="Line 71">
                <a:extLst>
                  <a:ext uri="{FF2B5EF4-FFF2-40B4-BE49-F238E27FC236}">
                    <a16:creationId xmlns:a16="http://schemas.microsoft.com/office/drawing/2014/main" id="{C585FC7E-5D78-4C0B-ACA7-A2C4DCA6B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88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9" name="Text Box 72">
              <a:extLst>
                <a:ext uri="{FF2B5EF4-FFF2-40B4-BE49-F238E27FC236}">
                  <a16:creationId xmlns:a16="http://schemas.microsoft.com/office/drawing/2014/main" id="{787EBED8-A277-4983-8241-7BA77EECA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712" y="4239755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41" name="Text Box 73">
            <a:extLst>
              <a:ext uri="{FF2B5EF4-FFF2-40B4-BE49-F238E27FC236}">
                <a16:creationId xmlns:a16="http://schemas.microsoft.com/office/drawing/2014/main" id="{4D5E2283-1C9D-4F00-98B0-E6BF4273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12" y="4017278"/>
            <a:ext cx="928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: 5</a:t>
            </a:r>
          </a:p>
        </p:txBody>
      </p:sp>
      <p:sp>
        <p:nvSpPr>
          <p:cNvPr id="142" name="Text Box 74">
            <a:extLst>
              <a:ext uri="{FF2B5EF4-FFF2-40B4-BE49-F238E27FC236}">
                <a16:creationId xmlns:a16="http://schemas.microsoft.com/office/drawing/2014/main" id="{4E5EC37B-E311-4BAB-8C00-0407B04F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37" y="4507816"/>
            <a:ext cx="113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35 : 5</a:t>
            </a:r>
          </a:p>
        </p:txBody>
      </p:sp>
      <p:sp>
        <p:nvSpPr>
          <p:cNvPr id="143" name="Line 75">
            <a:extLst>
              <a:ext uri="{FF2B5EF4-FFF2-40B4-BE49-F238E27FC236}">
                <a16:creationId xmlns:a16="http://schemas.microsoft.com/office/drawing/2014/main" id="{2D30CEE3-2874-4B09-9771-51C4C6756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037" y="4553853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31324" y="3993692"/>
            <a:ext cx="946150" cy="1084262"/>
            <a:chOff x="2831324" y="3993692"/>
            <a:chExt cx="946150" cy="1084262"/>
          </a:xfrm>
        </p:grpSpPr>
        <p:grpSp>
          <p:nvGrpSpPr>
            <p:cNvPr id="144" name="Group 76">
              <a:extLst>
                <a:ext uri="{FF2B5EF4-FFF2-40B4-BE49-F238E27FC236}">
                  <a16:creationId xmlns:a16="http://schemas.microsoft.com/office/drawing/2014/main" id="{9985CA58-1576-496F-B202-28AA5ED66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4074" y="3993692"/>
              <a:ext cx="533400" cy="1084262"/>
              <a:chOff x="480" y="3157"/>
              <a:chExt cx="336" cy="683"/>
            </a:xfrm>
          </p:grpSpPr>
          <p:sp>
            <p:nvSpPr>
              <p:cNvPr id="145" name="Text Box 77">
                <a:extLst>
                  <a:ext uri="{FF2B5EF4-FFF2-40B4-BE49-F238E27FC236}">
                    <a16:creationId xmlns:a16="http://schemas.microsoft.com/office/drawing/2014/main" id="{BF4CE202-78D4-48CD-A1E9-855418389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46" name="Text Box 78">
                <a:extLst>
                  <a:ext uri="{FF2B5EF4-FFF2-40B4-BE49-F238E27FC236}">
                    <a16:creationId xmlns:a16="http://schemas.microsoft.com/office/drawing/2014/main" id="{C2AF263D-6D18-4A4B-9954-77FEA15E0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47" name="Line 79">
                <a:extLst>
                  <a:ext uri="{FF2B5EF4-FFF2-40B4-BE49-F238E27FC236}">
                    <a16:creationId xmlns:a16="http://schemas.microsoft.com/office/drawing/2014/main" id="{D37B1AEB-C309-4733-8325-176412401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8" name="Text Box 80">
              <a:extLst>
                <a:ext uri="{FF2B5EF4-FFF2-40B4-BE49-F238E27FC236}">
                  <a16:creationId xmlns:a16="http://schemas.microsoft.com/office/drawing/2014/main" id="{256569F4-C91A-46D4-9E48-D3E1F692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324" y="42524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9513" y="1555292"/>
            <a:ext cx="1074574" cy="1084262"/>
            <a:chOff x="4809513" y="1555292"/>
            <a:chExt cx="1074574" cy="1084262"/>
          </a:xfrm>
        </p:grpSpPr>
        <p:grpSp>
          <p:nvGrpSpPr>
            <p:cNvPr id="20" name="Group 19"/>
            <p:cNvGrpSpPr/>
            <p:nvPr/>
          </p:nvGrpSpPr>
          <p:grpSpPr>
            <a:xfrm>
              <a:off x="4809513" y="1555292"/>
              <a:ext cx="596900" cy="1084262"/>
              <a:chOff x="4809513" y="1555292"/>
              <a:chExt cx="596900" cy="1084262"/>
            </a:xfrm>
          </p:grpSpPr>
          <p:sp>
            <p:nvSpPr>
              <p:cNvPr id="150" name="Text Box 83">
                <a:extLst>
                  <a:ext uri="{FF2B5EF4-FFF2-40B4-BE49-F238E27FC236}">
                    <a16:creationId xmlns:a16="http://schemas.microsoft.com/office/drawing/2014/main" id="{D6867CAF-4946-4D29-8A6F-43C901168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5863" y="1555292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51" name="Text Box 84">
                <a:extLst>
                  <a:ext uri="{FF2B5EF4-FFF2-40B4-BE49-F238E27FC236}">
                    <a16:creationId xmlns:a16="http://schemas.microsoft.com/office/drawing/2014/main" id="{9F4B96A1-0681-4F50-9EF5-8DCA77DA1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513" y="2060117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152" name="Line 85">
                <a:extLst>
                  <a:ext uri="{FF2B5EF4-FFF2-40B4-BE49-F238E27FC236}">
                    <a16:creationId xmlns:a16="http://schemas.microsoft.com/office/drawing/2014/main" id="{C22B579A-F379-4F51-9E9D-8D408FBAA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863" y="2106154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3" name="Text Box 86">
              <a:extLst>
                <a:ext uri="{FF2B5EF4-FFF2-40B4-BE49-F238E27FC236}">
                  <a16:creationId xmlns:a16="http://schemas.microsoft.com/office/drawing/2014/main" id="{273647BA-DA39-415C-A341-CA96DE89B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3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7">
            <a:extLst>
              <a:ext uri="{FF2B5EF4-FFF2-40B4-BE49-F238E27FC236}">
                <a16:creationId xmlns:a16="http://schemas.microsoft.com/office/drawing/2014/main" id="{99889896-F431-4B6D-B810-8BDFD86A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563" y="1555292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40 : 10</a:t>
            </a:r>
          </a:p>
        </p:txBody>
      </p:sp>
      <p:sp>
        <p:nvSpPr>
          <p:cNvPr id="155" name="Text Box 88">
            <a:extLst>
              <a:ext uri="{FF2B5EF4-FFF2-40B4-BE49-F238E27FC236}">
                <a16:creationId xmlns:a16="http://schemas.microsoft.com/office/drawing/2014/main" id="{82F7431E-1D7C-4C63-A1A4-BC203B2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813" y="2060117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90 : 10</a:t>
            </a:r>
          </a:p>
        </p:txBody>
      </p:sp>
      <p:sp>
        <p:nvSpPr>
          <p:cNvPr id="156" name="Line 89">
            <a:extLst>
              <a:ext uri="{FF2B5EF4-FFF2-40B4-BE49-F238E27FC236}">
                <a16:creationId xmlns:a16="http://schemas.microsoft.com/office/drawing/2014/main" id="{D559DA87-6DA6-4F87-9327-962CDD2D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963" y="2106154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272637" y="1557150"/>
            <a:ext cx="924437" cy="1084262"/>
            <a:chOff x="7272637" y="1557150"/>
            <a:chExt cx="924437" cy="1084262"/>
          </a:xfrm>
        </p:grpSpPr>
        <p:grpSp>
          <p:nvGrpSpPr>
            <p:cNvPr id="157" name="Group 90">
              <a:extLst>
                <a:ext uri="{FF2B5EF4-FFF2-40B4-BE49-F238E27FC236}">
                  <a16:creationId xmlns:a16="http://schemas.microsoft.com/office/drawing/2014/main" id="{FEAB0EA9-9787-4E24-AA43-FEA02C543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1557150"/>
              <a:ext cx="533400" cy="1084262"/>
              <a:chOff x="480" y="3157"/>
              <a:chExt cx="336" cy="683"/>
            </a:xfrm>
          </p:grpSpPr>
          <p:sp>
            <p:nvSpPr>
              <p:cNvPr id="158" name="Text Box 91">
                <a:extLst>
                  <a:ext uri="{FF2B5EF4-FFF2-40B4-BE49-F238E27FC236}">
                    <a16:creationId xmlns:a16="http://schemas.microsoft.com/office/drawing/2014/main" id="{1ADDEF14-8A98-4C02-AB14-48384C1E7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59" name="Text Box 92">
                <a:extLst>
                  <a:ext uri="{FF2B5EF4-FFF2-40B4-BE49-F238E27FC236}">
                    <a16:creationId xmlns:a16="http://schemas.microsoft.com/office/drawing/2014/main" id="{B2C5C546-499C-4D1F-A973-1C8F726F8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60" name="Line 93">
                <a:extLst>
                  <a:ext uri="{FF2B5EF4-FFF2-40B4-BE49-F238E27FC236}">
                    <a16:creationId xmlns:a16="http://schemas.microsoft.com/office/drawing/2014/main" id="{F43ABF13-3883-4FC7-ABDC-1B86EAC2B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1" name="Text Box 94">
              <a:extLst>
                <a:ext uri="{FF2B5EF4-FFF2-40B4-BE49-F238E27FC236}">
                  <a16:creationId xmlns:a16="http://schemas.microsoft.com/office/drawing/2014/main" id="{7D225BC2-A8E0-4760-889D-BB5FF64E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58032" y="2745916"/>
            <a:ext cx="1107004" cy="1084263"/>
            <a:chOff x="4758032" y="2745916"/>
            <a:chExt cx="1107004" cy="1084263"/>
          </a:xfrm>
        </p:grpSpPr>
        <p:sp>
          <p:nvSpPr>
            <p:cNvPr id="162" name="Text Box 96">
              <a:extLst>
                <a:ext uri="{FF2B5EF4-FFF2-40B4-BE49-F238E27FC236}">
                  <a16:creationId xmlns:a16="http://schemas.microsoft.com/office/drawing/2014/main" id="{EFE6759F-54B7-449F-B417-BD35EA427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032" y="2745916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163" name="Text Box 97">
              <a:extLst>
                <a:ext uri="{FF2B5EF4-FFF2-40B4-BE49-F238E27FC236}">
                  <a16:creationId xmlns:a16="http://schemas.microsoft.com/office/drawing/2014/main" id="{0A7DECB7-12D8-4C02-8D9D-F536BC75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832" y="3250741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64" name="Line 98">
              <a:extLst>
                <a:ext uri="{FF2B5EF4-FFF2-40B4-BE49-F238E27FC236}">
                  <a16:creationId xmlns:a16="http://schemas.microsoft.com/office/drawing/2014/main" id="{C215346E-069E-4A8A-B96B-512516FE8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5182" y="3296779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Text Box 99">
              <a:extLst>
                <a:ext uri="{FF2B5EF4-FFF2-40B4-BE49-F238E27FC236}">
                  <a16:creationId xmlns:a16="http://schemas.microsoft.com/office/drawing/2014/main" id="{F0DE59CB-4D03-4D70-8726-8A67AFEF0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286" y="3004679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0">
            <a:extLst>
              <a:ext uri="{FF2B5EF4-FFF2-40B4-BE49-F238E27FC236}">
                <a16:creationId xmlns:a16="http://schemas.microsoft.com/office/drawing/2014/main" id="{AA8980BB-B03C-4741-9370-B4588802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286" y="2745916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: 15</a:t>
            </a:r>
          </a:p>
        </p:txBody>
      </p:sp>
      <p:sp>
        <p:nvSpPr>
          <p:cNvPr id="168" name="Text Box 101">
            <a:extLst>
              <a:ext uri="{FF2B5EF4-FFF2-40B4-BE49-F238E27FC236}">
                <a16:creationId xmlns:a16="http://schemas.microsoft.com/office/drawing/2014/main" id="{4E57D5A5-F5AB-4044-B190-3687E48E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36" y="3250741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 : 15</a:t>
            </a:r>
          </a:p>
        </p:txBody>
      </p:sp>
      <p:sp>
        <p:nvSpPr>
          <p:cNvPr id="169" name="Line 102">
            <a:extLst>
              <a:ext uri="{FF2B5EF4-FFF2-40B4-BE49-F238E27FC236}">
                <a16:creationId xmlns:a16="http://schemas.microsoft.com/office/drawing/2014/main" id="{A5B48A2A-31E1-4726-BA30-AFF466F291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0436" y="3279316"/>
            <a:ext cx="1238250" cy="17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31874" y="2737183"/>
            <a:ext cx="965200" cy="1084263"/>
            <a:chOff x="7231874" y="2737183"/>
            <a:chExt cx="965200" cy="1084263"/>
          </a:xfrm>
        </p:grpSpPr>
        <p:grpSp>
          <p:nvGrpSpPr>
            <p:cNvPr id="170" name="Group 103">
              <a:extLst>
                <a:ext uri="{FF2B5EF4-FFF2-40B4-BE49-F238E27FC236}">
                  <a16:creationId xmlns:a16="http://schemas.microsoft.com/office/drawing/2014/main" id="{D03C3E43-DE61-4AAE-8C00-32659B5A5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2737183"/>
              <a:ext cx="533400" cy="1084263"/>
              <a:chOff x="480" y="3157"/>
              <a:chExt cx="336" cy="683"/>
            </a:xfrm>
          </p:grpSpPr>
          <p:sp>
            <p:nvSpPr>
              <p:cNvPr id="171" name="Text Box 104">
                <a:extLst>
                  <a:ext uri="{FF2B5EF4-FFF2-40B4-BE49-F238E27FC236}">
                    <a16:creationId xmlns:a16="http://schemas.microsoft.com/office/drawing/2014/main" id="{AC096DBA-53D9-4479-897A-2F5B0FE6C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72" name="Text Box 105">
                <a:extLst>
                  <a:ext uri="{FF2B5EF4-FFF2-40B4-BE49-F238E27FC236}">
                    <a16:creationId xmlns:a16="http://schemas.microsoft.com/office/drawing/2014/main" id="{93F79880-F839-4987-9211-385E6D594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73" name="Line 106">
                <a:extLst>
                  <a:ext uri="{FF2B5EF4-FFF2-40B4-BE49-F238E27FC236}">
                    <a16:creationId xmlns:a16="http://schemas.microsoft.com/office/drawing/2014/main" id="{5F5AF962-993D-4803-893A-292DFB3F4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4" name="Text Box 107">
              <a:extLst>
                <a:ext uri="{FF2B5EF4-FFF2-40B4-BE49-F238E27FC236}">
                  <a16:creationId xmlns:a16="http://schemas.microsoft.com/office/drawing/2014/main" id="{200774D2-D019-4C6E-B281-EA77952EB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1874" y="2989597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78" name="Google Shape;1571;p43"/>
          <p:cNvGrpSpPr/>
          <p:nvPr/>
        </p:nvGrpSpPr>
        <p:grpSpPr>
          <a:xfrm>
            <a:off x="177742" y="968839"/>
            <a:ext cx="805900" cy="703550"/>
            <a:chOff x="1597300" y="664500"/>
            <a:chExt cx="805900" cy="703550"/>
          </a:xfrm>
        </p:grpSpPr>
        <p:grpSp>
          <p:nvGrpSpPr>
            <p:cNvPr id="179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00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198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196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194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72000" y="1635414"/>
            <a:ext cx="0" cy="34311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99" y="38858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00" grpId="0"/>
      <p:bldP spid="101" grpId="0"/>
      <p:bldP spid="102" grpId="0"/>
      <p:bldP spid="103" grpId="0"/>
      <p:bldP spid="111" grpId="0"/>
      <p:bldP spid="112" grpId="0"/>
      <p:bldP spid="113" grpId="0" animBg="1"/>
      <p:bldP spid="126" grpId="0"/>
      <p:bldP spid="127" grpId="0"/>
      <p:bldP spid="128" grpId="0" animBg="1"/>
      <p:bldP spid="141" grpId="0"/>
      <p:bldP spid="142" grpId="0"/>
      <p:bldP spid="143" grpId="0" animBg="1"/>
      <p:bldP spid="154" grpId="0"/>
      <p:bldP spid="155" grpId="0"/>
      <p:bldP spid="156" grpId="0" animBg="1"/>
      <p:bldP spid="167" grpId="0"/>
      <p:bldP spid="168" grpId="0"/>
      <p:bldP spid="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702076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734156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718186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06575" y="1507350"/>
            <a:ext cx="8629503" cy="3670152"/>
            <a:chOff x="525681" y="1473348"/>
            <a:chExt cx="8095689" cy="3670152"/>
          </a:xfrm>
        </p:grpSpPr>
        <p:sp>
          <p:nvSpPr>
            <p:cNvPr id="305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360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308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quy đồng mẫu số hai phân số ta làm thế nào?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63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447850" y="1799674"/>
            <a:ext cx="7772611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Khi quy đồng mẫu số hai phân số ta làm như sau:</a:t>
            </a: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362" grpId="0" animBg="1"/>
      <p:bldP spid="362" grpId="1" animBg="1"/>
      <p:bldP spid="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1150050" y="800100"/>
            <a:ext cx="2209800" cy="976313"/>
            <a:chOff x="241" y="1248"/>
            <a:chExt cx="1392" cy="615"/>
          </a:xfrm>
        </p:grpSpPr>
        <p:sp>
          <p:nvSpPr>
            <p:cNvPr id="124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125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6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7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9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0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</a:p>
          </p:txBody>
        </p:sp>
      </p:grpSp>
      <p:grpSp>
        <p:nvGrpSpPr>
          <p:cNvPr id="132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5412488" y="800100"/>
            <a:ext cx="2324100" cy="976313"/>
            <a:chOff x="1917" y="1248"/>
            <a:chExt cx="1464" cy="615"/>
          </a:xfrm>
        </p:grpSpPr>
        <p:sp>
          <p:nvSpPr>
            <p:cNvPr id="133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134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36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38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39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1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76" y="1699205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20</a:t>
            </a:r>
          </a:p>
        </p:txBody>
      </p:sp>
      <p:sp>
        <p:nvSpPr>
          <p:cNvPr id="14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068" y="22542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</a:p>
        </p:txBody>
      </p:sp>
      <p:sp>
        <p:nvSpPr>
          <p:cNvPr id="15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09" y="27876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</a:p>
        </p:txBody>
      </p:sp>
      <p:sp>
        <p:nvSpPr>
          <p:cNvPr id="15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0161" y="2813098"/>
            <a:ext cx="990508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3061" y="2254298"/>
            <a:ext cx="962025" cy="1112838"/>
            <a:chOff x="903061" y="2254298"/>
            <a:chExt cx="962025" cy="1112838"/>
          </a:xfrm>
        </p:grpSpPr>
        <p:grpSp>
          <p:nvGrpSpPr>
            <p:cNvPr id="14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061" y="2254298"/>
              <a:ext cx="533400" cy="1112838"/>
              <a:chOff x="240" y="2432"/>
              <a:chExt cx="336" cy="701"/>
            </a:xfrm>
          </p:grpSpPr>
          <p:sp>
            <p:nvSpPr>
              <p:cNvPr id="14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4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4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161" y="2527348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5">
            <a:extLst>
              <a:ext uri="{FF2B5EF4-FFF2-40B4-BE49-F238E27FC236}">
                <a16:creationId xmlns:a16="http://schemas.microsoft.com/office/drawing/2014/main" id="{07118611-CB74-4409-BB3C-D02DDE6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11" y="22542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55" name="Text Box 86">
            <a:extLst>
              <a:ext uri="{FF2B5EF4-FFF2-40B4-BE49-F238E27FC236}">
                <a16:creationId xmlns:a16="http://schemas.microsoft.com/office/drawing/2014/main" id="{B81F2246-4EBF-4957-8A0E-B537CD03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561" y="27876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56" name="Line 87">
            <a:extLst>
              <a:ext uri="{FF2B5EF4-FFF2-40B4-BE49-F238E27FC236}">
                <a16:creationId xmlns:a16="http://schemas.microsoft.com/office/drawing/2014/main" id="{1BD32A57-B33A-4ED2-99FF-8DBB09F13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361" y="2817861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836" y="2527348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63" name="Text Box 97">
            <a:extLst>
              <a:ext uri="{FF2B5EF4-FFF2-40B4-BE49-F238E27FC236}">
                <a16:creationId xmlns:a16="http://schemas.microsoft.com/office/drawing/2014/main" id="{B4AAAA29-C2FC-44AF-B494-4F3E35B0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233" y="35084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4</a:t>
            </a:r>
          </a:p>
        </p:txBody>
      </p:sp>
      <p:sp>
        <p:nvSpPr>
          <p:cNvPr id="164" name="Text Box 98">
            <a:extLst>
              <a:ext uri="{FF2B5EF4-FFF2-40B4-BE49-F238E27FC236}">
                <a16:creationId xmlns:a16="http://schemas.microsoft.com/office/drawing/2014/main" id="{F623FA68-F323-4331-8B70-B0ED814A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074" y="40418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4</a:t>
            </a:r>
          </a:p>
        </p:txBody>
      </p:sp>
      <p:sp>
        <p:nvSpPr>
          <p:cNvPr id="165" name="Line 99">
            <a:extLst>
              <a:ext uri="{FF2B5EF4-FFF2-40B4-BE49-F238E27FC236}">
                <a16:creationId xmlns:a16="http://schemas.microsoft.com/office/drawing/2014/main" id="{2D41C8BA-84AE-4EA7-B61C-9345DB9F6F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1326" y="4067274"/>
            <a:ext cx="990508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6926" y="3508474"/>
            <a:ext cx="949325" cy="1112837"/>
            <a:chOff x="866926" y="3508474"/>
            <a:chExt cx="949325" cy="1112837"/>
          </a:xfrm>
        </p:grpSpPr>
        <p:grpSp>
          <p:nvGrpSpPr>
            <p:cNvPr id="158" name="Group 92">
              <a:extLst>
                <a:ext uri="{FF2B5EF4-FFF2-40B4-BE49-F238E27FC236}">
                  <a16:creationId xmlns:a16="http://schemas.microsoft.com/office/drawing/2014/main" id="{CA7D3478-FCD6-4207-853C-5361C51B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926" y="3508474"/>
              <a:ext cx="533400" cy="1112837"/>
              <a:chOff x="240" y="2432"/>
              <a:chExt cx="336" cy="701"/>
            </a:xfrm>
          </p:grpSpPr>
          <p:sp>
            <p:nvSpPr>
              <p:cNvPr id="159" name="Text Box 93">
                <a:extLst>
                  <a:ext uri="{FF2B5EF4-FFF2-40B4-BE49-F238E27FC236}">
                    <a16:creationId xmlns:a16="http://schemas.microsoft.com/office/drawing/2014/main" id="{94599EC5-C99B-4BA9-835E-8FA7B898E7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60" name="Text Box 94">
                <a:extLst>
                  <a:ext uri="{FF2B5EF4-FFF2-40B4-BE49-F238E27FC236}">
                    <a16:creationId xmlns:a16="http://schemas.microsoft.com/office/drawing/2014/main" id="{3085775C-878C-4E2F-98F3-BD5A7E56C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61" name="Line 95">
                <a:extLst>
                  <a:ext uri="{FF2B5EF4-FFF2-40B4-BE49-F238E27FC236}">
                    <a16:creationId xmlns:a16="http://schemas.microsoft.com/office/drawing/2014/main" id="{06758F8B-9C0A-46D3-B1B2-122E12AE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6" name="Text Box 100">
              <a:extLst>
                <a:ext uri="{FF2B5EF4-FFF2-40B4-BE49-F238E27FC236}">
                  <a16:creationId xmlns:a16="http://schemas.microsoft.com/office/drawing/2014/main" id="{2007967D-AB4F-4399-824B-52CD22174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326" y="3781524"/>
              <a:ext cx="4159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2">
            <a:extLst>
              <a:ext uri="{FF2B5EF4-FFF2-40B4-BE49-F238E27FC236}">
                <a16:creationId xmlns:a16="http://schemas.microsoft.com/office/drawing/2014/main" id="{C32BAB9B-7BC8-482E-BC0E-DCCE3441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926" y="3508474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68" name="Text Box 103">
            <a:extLst>
              <a:ext uri="{FF2B5EF4-FFF2-40B4-BE49-F238E27FC236}">
                <a16:creationId xmlns:a16="http://schemas.microsoft.com/office/drawing/2014/main" id="{8951A653-B1DB-4B1D-AFD3-5884FE1E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26" y="4041874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69" name="Line 104">
            <a:extLst>
              <a:ext uri="{FF2B5EF4-FFF2-40B4-BE49-F238E27FC236}">
                <a16:creationId xmlns:a16="http://schemas.microsoft.com/office/drawing/2014/main" id="{3D5D8D8F-8C0B-4CEF-90FE-BDC41385A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526" y="4072036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" name="Text Box 105">
            <a:extLst>
              <a:ext uri="{FF2B5EF4-FFF2-40B4-BE49-F238E27FC236}">
                <a16:creationId xmlns:a16="http://schemas.microsoft.com/office/drawing/2014/main" id="{83AF5B84-00B7-4010-A266-07E44109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001" y="3781524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71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43" y="973138"/>
            <a:ext cx="0" cy="387942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2" name="Group 140">
            <a:extLst>
              <a:ext uri="{FF2B5EF4-FFF2-40B4-BE49-F238E27FC236}">
                <a16:creationId xmlns:a16="http://schemas.microsoft.com/office/drawing/2014/main" id="{CBE25211-E55D-46C7-A28B-D5996934B3F5}"/>
              </a:ext>
            </a:extLst>
          </p:cNvPr>
          <p:cNvGrpSpPr>
            <a:grpSpLocks/>
          </p:cNvGrpSpPr>
          <p:nvPr/>
        </p:nvGrpSpPr>
        <p:grpSpPr bwMode="auto">
          <a:xfrm>
            <a:off x="5217014" y="2252666"/>
            <a:ext cx="590550" cy="1112838"/>
            <a:chOff x="3264" y="2496"/>
            <a:chExt cx="372" cy="701"/>
          </a:xfrm>
        </p:grpSpPr>
        <p:sp>
          <p:nvSpPr>
            <p:cNvPr id="173" name="Text Box 111">
              <a:extLst>
                <a:ext uri="{FF2B5EF4-FFF2-40B4-BE49-F238E27FC236}">
                  <a16:creationId xmlns:a16="http://schemas.microsoft.com/office/drawing/2014/main" id="{EA261B6D-38F9-45F2-AC3C-FA1999D69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74" name="Text Box 112">
              <a:extLst>
                <a:ext uri="{FF2B5EF4-FFF2-40B4-BE49-F238E27FC236}">
                  <a16:creationId xmlns:a16="http://schemas.microsoft.com/office/drawing/2014/main" id="{2AE163A6-92CE-4E77-980A-22596C3AC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8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75" name="Line 113">
              <a:extLst>
                <a:ext uri="{FF2B5EF4-FFF2-40B4-BE49-F238E27FC236}">
                  <a16:creationId xmlns:a16="http://schemas.microsoft.com/office/drawing/2014/main" id="{9528D8FE-D6A3-46AE-8B8B-994BF0863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851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7" name="Text Box 115">
            <a:extLst>
              <a:ext uri="{FF2B5EF4-FFF2-40B4-BE49-F238E27FC236}">
                <a16:creationId xmlns:a16="http://schemas.microsoft.com/office/drawing/2014/main" id="{2BE0466E-3BA2-41B8-9DC3-9BA2BB99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027" y="2252666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3</a:t>
            </a:r>
          </a:p>
        </p:txBody>
      </p:sp>
      <p:sp>
        <p:nvSpPr>
          <p:cNvPr id="178" name="Text Box 116">
            <a:extLst>
              <a:ext uri="{FF2B5EF4-FFF2-40B4-BE49-F238E27FC236}">
                <a16:creationId xmlns:a16="http://schemas.microsoft.com/office/drawing/2014/main" id="{7009C3A3-C191-49D8-90F4-962949C6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214" y="2786066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 x 3</a:t>
            </a:r>
          </a:p>
        </p:txBody>
      </p:sp>
      <p:sp>
        <p:nvSpPr>
          <p:cNvPr id="179" name="Line 117">
            <a:extLst>
              <a:ext uri="{FF2B5EF4-FFF2-40B4-BE49-F238E27FC236}">
                <a16:creationId xmlns:a16="http://schemas.microsoft.com/office/drawing/2014/main" id="{C285681C-ED09-4DF1-A586-52C3EED82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4114" y="2811466"/>
            <a:ext cx="990600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0" name="Text Box 118">
            <a:extLst>
              <a:ext uri="{FF2B5EF4-FFF2-40B4-BE49-F238E27FC236}">
                <a16:creationId xmlns:a16="http://schemas.microsoft.com/office/drawing/2014/main" id="{A6ADB9E7-0490-4CCA-A06E-42DEFB4A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114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82" name="Text Box 120">
            <a:extLst>
              <a:ext uri="{FF2B5EF4-FFF2-40B4-BE49-F238E27FC236}">
                <a16:creationId xmlns:a16="http://schemas.microsoft.com/office/drawing/2014/main" id="{B041B872-DCEA-4BE2-9C8A-E5173398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2526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83" name="Text Box 121">
            <a:extLst>
              <a:ext uri="{FF2B5EF4-FFF2-40B4-BE49-F238E27FC236}">
                <a16:creationId xmlns:a16="http://schemas.microsoft.com/office/drawing/2014/main" id="{1C6B66EE-128C-4CA1-897F-D8359AE1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7860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36</a:t>
            </a:r>
          </a:p>
        </p:txBody>
      </p:sp>
      <p:sp>
        <p:nvSpPr>
          <p:cNvPr id="184" name="Line 122">
            <a:extLst>
              <a:ext uri="{FF2B5EF4-FFF2-40B4-BE49-F238E27FC236}">
                <a16:creationId xmlns:a16="http://schemas.microsoft.com/office/drawing/2014/main" id="{5E1C2BB1-0D3C-4968-BFBF-6103D01F7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3014" y="2816229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" name="Text Box 123">
            <a:extLst>
              <a:ext uri="{FF2B5EF4-FFF2-40B4-BE49-F238E27FC236}">
                <a16:creationId xmlns:a16="http://schemas.microsoft.com/office/drawing/2014/main" id="{4514C011-E884-4FAC-B35E-F8F597E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789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186" name="Group 187">
            <a:extLst>
              <a:ext uri="{FF2B5EF4-FFF2-40B4-BE49-F238E27FC236}">
                <a16:creationId xmlns:a16="http://schemas.microsoft.com/office/drawing/2014/main" id="{EC5292F4-64F8-4F8C-9DFF-697CCF8D84A0}"/>
              </a:ext>
            </a:extLst>
          </p:cNvPr>
          <p:cNvGrpSpPr>
            <a:grpSpLocks/>
          </p:cNvGrpSpPr>
          <p:nvPr/>
        </p:nvGrpSpPr>
        <p:grpSpPr bwMode="auto">
          <a:xfrm>
            <a:off x="7546279" y="3481385"/>
            <a:ext cx="603250" cy="1112837"/>
            <a:chOff x="1968" y="3251"/>
            <a:chExt cx="380" cy="701"/>
          </a:xfrm>
        </p:grpSpPr>
        <p:sp>
          <p:nvSpPr>
            <p:cNvPr id="187" name="Text Box 126">
              <a:extLst>
                <a:ext uri="{FF2B5EF4-FFF2-40B4-BE49-F238E27FC236}">
                  <a16:creationId xmlns:a16="http://schemas.microsoft.com/office/drawing/2014/main" id="{646BBE37-80FD-4F42-9CD7-D64B0C1C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25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88" name="Text Box 127">
              <a:extLst>
                <a:ext uri="{FF2B5EF4-FFF2-40B4-BE49-F238E27FC236}">
                  <a16:creationId xmlns:a16="http://schemas.microsoft.com/office/drawing/2014/main" id="{C53846F0-7430-46CE-BFE1-0CC61A0E3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358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89" name="Line 128">
              <a:extLst>
                <a:ext uri="{FF2B5EF4-FFF2-40B4-BE49-F238E27FC236}">
                  <a16:creationId xmlns:a16="http://schemas.microsoft.com/office/drawing/2014/main" id="{C6A7AAD6-78A2-4E7D-8D99-360F28F9A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60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0" name="Text Box 139">
            <a:extLst>
              <a:ext uri="{FF2B5EF4-FFF2-40B4-BE49-F238E27FC236}">
                <a16:creationId xmlns:a16="http://schemas.microsoft.com/office/drawing/2014/main" id="{07F0186F-34D7-447B-96B0-3BF9CA39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126" y="1762471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36</a:t>
            </a:r>
          </a:p>
        </p:txBody>
      </p:sp>
      <p:sp>
        <p:nvSpPr>
          <p:cNvPr id="192" name="Text Box 139">
            <a:extLst>
              <a:ext uri="{FF2B5EF4-FFF2-40B4-BE49-F238E27FC236}">
                <a16:creationId xmlns:a16="http://schemas.microsoft.com/office/drawing/2014/main" id="{17E5563D-D8EA-41C9-974E-01470328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470" y="3683868"/>
            <a:ext cx="269113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và giữ nguyên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815090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847170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831200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5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43" grpId="0"/>
      <p:bldP spid="149" grpId="0"/>
      <p:bldP spid="150" grpId="0"/>
      <p:bldP spid="151" grpId="0" animBg="1"/>
      <p:bldP spid="154" grpId="0"/>
      <p:bldP spid="155" grpId="0"/>
      <p:bldP spid="156" grpId="0" animBg="1"/>
      <p:bldP spid="157" grpId="0"/>
      <p:bldP spid="163" grpId="0"/>
      <p:bldP spid="164" grpId="0"/>
      <p:bldP spid="165" grpId="0" animBg="1"/>
      <p:bldP spid="167" grpId="0"/>
      <p:bldP spid="168" grpId="0"/>
      <p:bldP spid="169" grpId="0" animBg="1"/>
      <p:bldP spid="170" grpId="0"/>
      <p:bldP spid="171" grpId="0" animBg="1"/>
      <p:bldP spid="177" grpId="0"/>
      <p:bldP spid="178" grpId="0"/>
      <p:bldP spid="179" grpId="0" animBg="1"/>
      <p:bldP spid="180" grpId="0"/>
      <p:bldP spid="182" grpId="0"/>
      <p:bldP spid="183" grpId="0"/>
      <p:bldP spid="184" grpId="0" animBg="1"/>
      <p:bldP spid="185" grpId="0"/>
      <p:bldP spid="190" grpId="0"/>
      <p:bldP spid="192" grpId="0"/>
    </p:bldLst>
  </p:timing>
</p:sld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848</Words>
  <Application>Microsoft Office PowerPoint</Application>
  <PresentationFormat>On-screen Show (16:9)</PresentationFormat>
  <Paragraphs>320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Times New Roman</vt:lpstr>
      <vt:lpstr>Arvo</vt:lpstr>
      <vt:lpstr>Calibri</vt:lpstr>
      <vt:lpstr>Nanum Pen Script</vt:lpstr>
      <vt:lpstr>Spartan Medium</vt:lpstr>
      <vt:lpstr>Arial</vt:lpstr>
      <vt:lpstr>Quicksand Medium</vt:lpstr>
      <vt:lpstr>Pattaya</vt:lpstr>
      <vt:lpstr>Spartan</vt:lpstr>
      <vt:lpstr>Candara</vt:lpstr>
      <vt:lpstr>PT Sans</vt:lpstr>
      <vt:lpstr>Cambria Math</vt:lpstr>
      <vt:lpstr>Walk to School Day by Slidesgo</vt:lpstr>
      <vt:lpstr>PowerPoint Presentation</vt:lpstr>
      <vt:lpstr>01</vt:lpstr>
      <vt:lpstr>Đường đến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phân số</dc:title>
  <dc:creator>THAO</dc:creator>
  <cp:lastModifiedBy>ADMIN</cp:lastModifiedBy>
  <cp:revision>48</cp:revision>
  <dcterms:modified xsi:type="dcterms:W3CDTF">2022-04-01T03:01:40Z</dcterms:modified>
</cp:coreProperties>
</file>