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7" r:id="rId2"/>
    <p:sldId id="280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5"/>
    <p:restoredTop sz="94539"/>
  </p:normalViewPr>
  <p:slideViewPr>
    <p:cSldViewPr snapToGrid="0" snapToObjects="1">
      <p:cViewPr varScale="1">
        <p:scale>
          <a:sx n="64" d="100"/>
          <a:sy n="64" d="100"/>
        </p:scale>
        <p:origin x="-752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60808-DC96-2E47-9629-0B5CAC3B1DB0}" type="datetimeFigureOut">
              <a:rPr lang="x-none" smtClean="0"/>
              <a:t>4/15/2024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FBD80-880B-B94F-8CD1-67C58F06F1C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9012D1-8ED5-4591-AFE4-A7577832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E83FFC1-2239-48C5-961C-61329FFFB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AEDCB2-B833-44AB-A382-91102863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DEA4A6-F3A1-4C64-B969-269438CA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98E2D1-8291-4EB0-AB26-04A5C309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ight Roof | Plants vs. Zombies Wiki | Fandom">
            <a:extLst>
              <a:ext uri="{FF2B5EF4-FFF2-40B4-BE49-F238E27FC236}">
                <a16:creationId xmlns:a16="http://schemas.microsoft.com/office/drawing/2014/main" xmlns="" id="{0E9EB90E-85D6-4C6C-BC4D-F99C4ABB7B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0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East Sea Dragon Palace | Plants vs. Zombies Wiki | Fandom">
            <a:extLst>
              <a:ext uri="{FF2B5EF4-FFF2-40B4-BE49-F238E27FC236}">
                <a16:creationId xmlns:a16="http://schemas.microsoft.com/office/drawing/2014/main" xmlns="" id="{5E872BB7-4B6F-4763-BFDF-6F3EB6CEC4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r="1196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084387-8F09-4D43-8CF6-B3E30D08A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229435-E053-4B44-ACE3-B818B1287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A1418D-80C1-4845-8FBF-F011D940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CDA23E-562A-44A0-AB50-0870427E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900344-5CAB-4B3B-818C-14E21F97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C381FD-84B8-45D1-BDCD-F4DCA8F9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42FAE-9C6B-4BDB-91A1-5295036EF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BB6022-2467-486C-B089-03D02520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659D91-88ED-4CA7-A5A1-26B6F4BE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508678-56E7-4946-A474-DB74AFF1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9B554E-7486-40B8-B5AA-D21D10B7A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099CE5-C559-422D-BB8A-86F5D3E4A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953037-3C84-4AC1-89AC-9B555B7B0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EE19C2-3058-4AA0-8B1A-5ACF12959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222EBF-1BEC-42F0-854B-D618A3A0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8BFD13-8DC6-484A-B011-BE15AE6FB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9EACC5-9500-4F5C-96EE-A2546337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74350E-FFC8-49A0-9BE4-246C45EB9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E9FE15-0DDF-45F6-936B-37B3CF47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9B9D2AC-609A-406B-836B-5B6F80183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68F8523-9791-462E-8E1B-88304DA813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D3B0B53-B514-423F-A31A-5CCA2D63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AF03A4F-2349-49ED-9D2F-1D5D4190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0C4278A-659C-4744-8E6D-3D9852BA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45E522-07AB-4F94-9FF1-70ED4A2D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C450F5-E9A3-49D4-A99C-1DA897BB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3A56A5-FC32-4CC6-AA67-8F889869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BECA8B-31C9-49F4-9DBE-4D79B5C0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упить Plants vs. Zombies — Microsoft Store (ru-RU)">
            <a:extLst>
              <a:ext uri="{FF2B5EF4-FFF2-40B4-BE49-F238E27FC236}">
                <a16:creationId xmlns:a16="http://schemas.microsoft.com/office/drawing/2014/main" xmlns="" id="{C193538F-89AD-4ECA-985D-51B3DC6FF4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4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4CCDFF-0798-4A42-972E-D06A72437B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ght Plants vs Zombies Wiki FANDOM powered by Wikia - induced.info">
            <a:extLst>
              <a:ext uri="{FF2B5EF4-FFF2-40B4-BE49-F238E27FC236}">
                <a16:creationId xmlns:a16="http://schemas.microsoft.com/office/drawing/2014/main" xmlns="" id="{7CE79462-6320-4ACA-AEA2-44C4EA8517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/>
          <a:stretch/>
        </p:blipFill>
        <p:spPr bwMode="auto">
          <a:xfrm>
            <a:off x="0" y="-1444"/>
            <a:ext cx="12192000" cy="685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7571F80-3050-46F7-9384-F4710BE0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5151F4-2A27-4ED7-878D-C747B8A19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AE261C-262C-4FBA-A15E-B82BADE9E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AA561-9878-4173-B168-24923FF9F90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F386D-EF5F-4F4B-861E-DE97359D9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4EF3C7-0184-402E-B7BB-2C201B3B7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3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BDC0E0C4-786E-654B-A912-5BDDF492C83B}"/>
              </a:ext>
            </a:extLst>
          </p:cNvPr>
          <p:cNvSpPr/>
          <p:nvPr/>
        </p:nvSpPr>
        <p:spPr>
          <a:xfrm>
            <a:off x="979962" y="1388218"/>
            <a:ext cx="10232076" cy="5358812"/>
          </a:xfrm>
          <a:solidFill>
            <a:srgbClr val="FFFFFF">
              <a:alpha val="81176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T</a:t>
            </a:r>
            <a:r>
              <a:rPr lang="x-none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oán</a:t>
            </a:r>
          </a:p>
          <a:p>
            <a:pPr algn="ctr"/>
            <a:r>
              <a:rPr lang="en-US" sz="9600" dirty="0" err="1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Ô</a:t>
            </a:r>
            <a:r>
              <a:rPr lang="x-none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n tập về đo thời gian</a:t>
            </a:r>
          </a:p>
          <a:p>
            <a:pPr algn="r"/>
            <a:r>
              <a:rPr lang="en-US" sz="7200" i="1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T</a:t>
            </a:r>
            <a:r>
              <a:rPr lang="x-none" sz="7200" i="1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rang 156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361E4228-7BBE-5F4B-80F3-88EAFB71AAE6}"/>
              </a:ext>
            </a:extLst>
          </p:cNvPr>
          <p:cNvSpPr/>
          <p:nvPr/>
        </p:nvSpPr>
        <p:spPr>
          <a:xfrm>
            <a:off x="979962" y="385427"/>
            <a:ext cx="10232076" cy="5358812"/>
          </a:xfrm>
          <a:solidFill>
            <a:srgbClr val="FFFFFF">
              <a:alpha val="81176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T</a:t>
            </a:r>
            <a:r>
              <a:rPr lang="x-none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oán</a:t>
            </a:r>
          </a:p>
          <a:p>
            <a:pPr algn="ctr"/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Ô</a:t>
            </a:r>
            <a:r>
              <a:rPr lang="x-none" sz="80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n tập về đo thời gian</a:t>
            </a:r>
          </a:p>
          <a:p>
            <a:pPr algn="r"/>
            <a:r>
              <a:rPr lang="en-US" sz="2800" i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T</a:t>
            </a:r>
            <a:r>
              <a:rPr lang="x-none" sz="2800" i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rang 156</a:t>
            </a:r>
          </a:p>
        </p:txBody>
      </p:sp>
    </p:spTree>
    <p:extLst>
      <p:ext uri="{BB962C8B-B14F-4D97-AF65-F5344CB8AC3E}">
        <p14:creationId xmlns:p14="http://schemas.microsoft.com/office/powerpoint/2010/main" val="18095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playEvt time="112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xmlns="" id="{FEBC6067-FCEA-DC48-B2B5-F60BB8D2EB2B}"/>
              </a:ext>
            </a:extLst>
          </p:cNvPr>
          <p:cNvSpPr/>
          <p:nvPr/>
        </p:nvSpPr>
        <p:spPr>
          <a:xfrm>
            <a:off x="4876799" y="697126"/>
            <a:ext cx="6781540" cy="4010085"/>
          </a:xfrm>
          <a:prstGeom prst="wedgeRoundRectCallout">
            <a:avLst>
              <a:gd name="adj1" fmla="val -71172"/>
              <a:gd name="adj2" fmla="val 21151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Dặn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dò</a:t>
            </a:r>
            <a:endParaRPr lang="en-US" sz="8000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#9Slide07 IcielBaliho Script" pitchFamily="2" charset="77"/>
            </a:endParaRPr>
          </a:p>
          <a:p>
            <a:pPr algn="ctr" defTabSz="609585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Chuẩn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bị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bài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“</a:t>
            </a:r>
            <a:r>
              <a:rPr lang="en-US" sz="8000" i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Phép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 </a:t>
            </a:r>
            <a:r>
              <a:rPr lang="en-US" sz="8000" i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cộng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”.</a:t>
            </a:r>
          </a:p>
        </p:txBody>
      </p:sp>
      <p:pic>
        <p:nvPicPr>
          <p:cNvPr id="6" name="Full Plants vs. Zombies OST.mp3" descr="Full Plants vs. Zombies OST.mp3">
            <a:hlinkClick r:id="" action="ppaction://media"/>
            <a:extLst>
              <a:ext uri="{FF2B5EF4-FFF2-40B4-BE49-F238E27FC236}">
                <a16:creationId xmlns:a16="http://schemas.microsoft.com/office/drawing/2014/main" xmlns="" id="{9EE79AAC-030D-704E-81C6-82910098E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41867" y="-3623394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2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856090-C75D-46CC-B27D-E5B6C3FF8DE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dưới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dạng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thập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chuyển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đổi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xem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hồ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7 IcielBaliho Script" pitchFamily="2" charset="77"/>
              <a:ea typeface="Cambria" panose="020405030504060302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7F82FC-4CE7-2149-84B2-7E2F245C5FC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Mục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tiêu</a:t>
            </a:r>
            <a:endParaRPr lang="en-US" sz="6000" dirty="0">
              <a:ln w="9525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68000">
                    <a:srgbClr val="FF0000">
                      <a:shade val="67500"/>
                      <a:satMod val="115000"/>
                    </a:srgbClr>
                  </a:gs>
                  <a:gs pos="100000">
                    <a:srgbClr val="FF82CA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Baliho Scrip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37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0CCD95E-020D-8340-9701-7CD4AD774CBE}"/>
              </a:ext>
            </a:extLst>
          </p:cNvPr>
          <p:cNvSpPr/>
          <p:nvPr/>
        </p:nvSpPr>
        <p:spPr>
          <a:xfrm>
            <a:off x="148649" y="2032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#9Slide07 IcielBaliho Script" pitchFamily="2" charset="77"/>
            </a:endParaRP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xmlns="" id="{62791D7C-13D9-D14C-8F08-157AD5362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1003300"/>
            <a:ext cx="50004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a) 1 </a:t>
            </a:r>
            <a:r>
              <a:rPr lang="en-US" altLang="en-US" sz="3600" dirty="0" err="1">
                <a:latin typeface="#9Slide07 IcielBaliho Script" pitchFamily="2" charset="77"/>
              </a:rPr>
              <a:t>thế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kỷ</a:t>
            </a:r>
            <a:r>
              <a:rPr lang="en-US" altLang="en-US" sz="3600" dirty="0">
                <a:latin typeface="#9Slide07 IcielBaliho Script" pitchFamily="2" charset="77"/>
              </a:rPr>
              <a:t> =   … 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endParaRPr lang="en-US" altLang="en-US" sz="3600" dirty="0">
              <a:latin typeface="#9Slide07 IcielBaliho Script" pitchFamily="2" charset="77"/>
            </a:endParaRP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xmlns="" id="{D46E7D9D-DBA4-5947-9BCA-F8D7F0251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9060" y="1951103"/>
            <a:ext cx="11861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100</a:t>
            </a: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xmlns="" id="{E0852A46-7050-CE48-9612-4672FA416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367" y="1521879"/>
            <a:ext cx="4649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 =   …  </a:t>
            </a:r>
            <a:r>
              <a:rPr lang="en-US" altLang="en-US" sz="3600" dirty="0" err="1">
                <a:latin typeface="#9Slide07 IcielBaliho Script" pitchFamily="2" charset="77"/>
              </a:rPr>
              <a:t>th</a:t>
            </a:r>
            <a:r>
              <a:rPr lang="vi-VN" altLang="en-US" sz="3600" dirty="0">
                <a:latin typeface="#9Slide07 IcielBaliho Script" pitchFamily="2" charset="77"/>
              </a:rPr>
              <a:t>áng</a:t>
            </a: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xmlns="" id="{AB75E8BC-FBA2-884D-A013-76EB1C9A0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399" y="1962988"/>
            <a:ext cx="67307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không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nhuận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có</a:t>
            </a:r>
            <a:r>
              <a:rPr lang="en-US" altLang="en-US" sz="4400" dirty="0">
                <a:latin typeface="#9Slide07 IcielBaliho Script" pitchFamily="2" charset="77"/>
              </a:rPr>
              <a:t>   </a:t>
            </a:r>
            <a:r>
              <a:rPr lang="en-US" altLang="en-US" sz="3600" dirty="0">
                <a:latin typeface="#9Slide07 IcielBaliho Script" pitchFamily="2" charset="77"/>
              </a:rPr>
              <a:t>… </a:t>
            </a:r>
            <a:r>
              <a:rPr lang="en-US" altLang="en-US" sz="3600" dirty="0" err="1">
                <a:latin typeface="#9Slide07 IcielBaliho Script" pitchFamily="2" charset="77"/>
              </a:rPr>
              <a:t>ng</a:t>
            </a:r>
            <a:r>
              <a:rPr lang="vi-VN" altLang="en-US" sz="3600" dirty="0">
                <a:latin typeface="#9Slide07 IcielBaliho Script" pitchFamily="2" charset="77"/>
              </a:rPr>
              <a:t>ày</a:t>
            </a: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xmlns="" id="{D9FD3DF4-25E3-1448-AE7E-5F5C46D39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101" y="2487758"/>
            <a:ext cx="649982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nhuận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có</a:t>
            </a:r>
            <a:r>
              <a:rPr lang="en-US" altLang="en-US" sz="3600" dirty="0">
                <a:latin typeface="#9Slide07 IcielBaliho Script" pitchFamily="2" charset="77"/>
              </a:rPr>
              <a:t>     …   ng</a:t>
            </a:r>
            <a:r>
              <a:rPr lang="vi-VN" altLang="en-US" sz="3600" dirty="0">
                <a:latin typeface="#9Slide07 IcielBaliho Script" pitchFamily="2" charset="77"/>
              </a:rPr>
              <a:t>ày</a:t>
            </a:r>
            <a:r>
              <a:rPr lang="en-US" altLang="en-US" sz="4400" dirty="0">
                <a:latin typeface="#9Slide07 IcielBaliho Script" pitchFamily="2" charset="77"/>
              </a:rPr>
              <a:t> </a:t>
            </a:r>
          </a:p>
        </p:txBody>
      </p:sp>
      <p:sp>
        <p:nvSpPr>
          <p:cNvPr id="12" name="Text Box 27">
            <a:extLst>
              <a:ext uri="{FF2B5EF4-FFF2-40B4-BE49-F238E27FC236}">
                <a16:creationId xmlns:a16="http://schemas.microsoft.com/office/drawing/2014/main" xmlns="" id="{91CF55F2-E8B1-8347-A736-B4AED31D9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399" y="3713200"/>
            <a:ext cx="71811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hai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có</a:t>
            </a:r>
            <a:r>
              <a:rPr lang="en-US" altLang="en-US" sz="3600" dirty="0">
                <a:latin typeface="#9Slide07 IcielBaliho Script" pitchFamily="2" charset="77"/>
              </a:rPr>
              <a:t>   …   (</a:t>
            </a:r>
            <a:r>
              <a:rPr lang="en-US" altLang="en-US" sz="3600" dirty="0" err="1">
                <a:latin typeface="#9Slide07 IcielBaliho Script" pitchFamily="2" charset="77"/>
              </a:rPr>
              <a:t>hoặc</a:t>
            </a:r>
            <a:r>
              <a:rPr lang="en-US" altLang="en-US" sz="3600" dirty="0">
                <a:latin typeface="#9Slide07 IcielBaliho Script" pitchFamily="2" charset="77"/>
              </a:rPr>
              <a:t>  … ) ng</a:t>
            </a:r>
            <a:r>
              <a:rPr lang="vi-VN" altLang="en-US" sz="3600" dirty="0">
                <a:latin typeface="#9Slide07 IcielBaliho Script" pitchFamily="2" charset="77"/>
              </a:rPr>
              <a:t>ày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xmlns="" id="{828F63F9-CAB6-4B48-AB6E-3A961AB0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399" y="3167298"/>
            <a:ext cx="70996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có</a:t>
            </a:r>
            <a:r>
              <a:rPr lang="en-US" altLang="en-US" sz="3600" dirty="0">
                <a:latin typeface="#9Slide07 IcielBaliho Script" pitchFamily="2" charset="77"/>
              </a:rPr>
              <a:t>   …  (</a:t>
            </a:r>
            <a:r>
              <a:rPr lang="en-US" altLang="en-US" sz="3600" dirty="0" err="1">
                <a:latin typeface="#9Slide07 IcielBaliho Script" pitchFamily="2" charset="77"/>
              </a:rPr>
              <a:t>hoặc</a:t>
            </a:r>
            <a:r>
              <a:rPr lang="en-US" altLang="en-US" sz="3600" dirty="0">
                <a:latin typeface="#9Slide07 IcielBaliho Script" pitchFamily="2" charset="77"/>
              </a:rPr>
              <a:t>  … ) ng</a:t>
            </a:r>
            <a:r>
              <a:rPr lang="vi-VN" altLang="en-US" sz="3600" dirty="0">
                <a:latin typeface="#9Slide07 IcielBaliho Script" pitchFamily="2" charset="77"/>
              </a:rPr>
              <a:t>ày</a:t>
            </a:r>
          </a:p>
        </p:txBody>
      </p:sp>
      <p:sp>
        <p:nvSpPr>
          <p:cNvPr id="14" name="Text Box 30">
            <a:extLst>
              <a:ext uri="{FF2B5EF4-FFF2-40B4-BE49-F238E27FC236}">
                <a16:creationId xmlns:a16="http://schemas.microsoft.com/office/drawing/2014/main" xmlns="" id="{017D583A-0CCF-CD43-9A8D-FBF187B72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2056" y="1127773"/>
            <a:ext cx="9166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12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xmlns="" id="{34EA314A-300D-0E43-9D89-E1FFDED75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6919" y="1864992"/>
            <a:ext cx="11027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365</a:t>
            </a:r>
          </a:p>
        </p:txBody>
      </p:sp>
      <p:sp>
        <p:nvSpPr>
          <p:cNvPr id="16" name="Text Box 34">
            <a:extLst>
              <a:ext uri="{FF2B5EF4-FFF2-40B4-BE49-F238E27FC236}">
                <a16:creationId xmlns:a16="http://schemas.microsoft.com/office/drawing/2014/main" xmlns="" id="{624E21D6-0C6D-BE43-9EF0-FFA47B44D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1415" y="1168156"/>
            <a:ext cx="10626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366</a:t>
            </a:r>
          </a:p>
        </p:txBody>
      </p:sp>
      <p:sp>
        <p:nvSpPr>
          <p:cNvPr id="17" name="Text Box 38">
            <a:extLst>
              <a:ext uri="{FF2B5EF4-FFF2-40B4-BE49-F238E27FC236}">
                <a16:creationId xmlns:a16="http://schemas.microsoft.com/office/drawing/2014/main" xmlns="" id="{F7C0BEAD-7FEE-3042-929D-9264791B5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690" y="5340072"/>
            <a:ext cx="7600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30</a:t>
            </a:r>
          </a:p>
        </p:txBody>
      </p:sp>
      <p:sp>
        <p:nvSpPr>
          <p:cNvPr id="18" name="Text Box 39">
            <a:extLst>
              <a:ext uri="{FF2B5EF4-FFF2-40B4-BE49-F238E27FC236}">
                <a16:creationId xmlns:a16="http://schemas.microsoft.com/office/drawing/2014/main" xmlns="" id="{3EFB5598-52A3-D14F-92FF-10AB56362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6093" y="2732429"/>
            <a:ext cx="760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31</a:t>
            </a:r>
          </a:p>
        </p:txBody>
      </p:sp>
      <p:sp>
        <p:nvSpPr>
          <p:cNvPr id="19" name="Text Box 41">
            <a:extLst>
              <a:ext uri="{FF2B5EF4-FFF2-40B4-BE49-F238E27FC236}">
                <a16:creationId xmlns:a16="http://schemas.microsoft.com/office/drawing/2014/main" xmlns="" id="{8F7223F8-0E0B-2849-B55E-E7D82D782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9060" y="3616284"/>
            <a:ext cx="8576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28</a:t>
            </a:r>
          </a:p>
        </p:txBody>
      </p:sp>
      <p:sp>
        <p:nvSpPr>
          <p:cNvPr id="20" name="Text Box 42">
            <a:extLst>
              <a:ext uri="{FF2B5EF4-FFF2-40B4-BE49-F238E27FC236}">
                <a16:creationId xmlns:a16="http://schemas.microsoft.com/office/drawing/2014/main" xmlns="" id="{51895C21-6742-DD49-8436-B764861AE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690" y="2798512"/>
            <a:ext cx="8576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29</a:t>
            </a:r>
          </a:p>
        </p:txBody>
      </p:sp>
      <p:sp>
        <p:nvSpPr>
          <p:cNvPr id="21" name="Text Box 43">
            <a:extLst>
              <a:ext uri="{FF2B5EF4-FFF2-40B4-BE49-F238E27FC236}">
                <a16:creationId xmlns:a16="http://schemas.microsoft.com/office/drawing/2014/main" xmlns="" id="{938C7A9D-517C-7540-84EE-587E4D94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241300"/>
            <a:ext cx="10747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4400" b="1" u="sng" dirty="0">
                <a:solidFill>
                  <a:srgbClr val="800000"/>
                </a:solidFill>
                <a:latin typeface="#9Slide07 IcielBaliho Script" pitchFamily="2" charset="77"/>
              </a:rPr>
              <a:t> 1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xmlns="" id="{0B4A96ED-9453-ED44-8849-418218701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356100"/>
            <a:ext cx="48248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b) 1 </a:t>
            </a:r>
            <a:r>
              <a:rPr lang="en-US" altLang="en-US" sz="3600" dirty="0" err="1">
                <a:latin typeface="#9Slide07 IcielBaliho Script" pitchFamily="2" charset="77"/>
              </a:rPr>
              <a:t>tuần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lễ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có</a:t>
            </a:r>
            <a:r>
              <a:rPr lang="en-US" altLang="en-US" sz="3600" dirty="0">
                <a:latin typeface="#9Slide07 IcielBaliho Script" pitchFamily="2" charset="77"/>
              </a:rPr>
              <a:t> … </a:t>
            </a:r>
            <a:r>
              <a:rPr lang="en-US" altLang="en-US" sz="3600" dirty="0" err="1">
                <a:latin typeface="#9Slide07 IcielBaliho Script" pitchFamily="2" charset="77"/>
              </a:rPr>
              <a:t>ng</a:t>
            </a:r>
            <a:r>
              <a:rPr lang="vi-VN" altLang="en-US" sz="3600" dirty="0">
                <a:latin typeface="#9Slide07 IcielBaliho Script" pitchFamily="2" charset="77"/>
              </a:rPr>
              <a:t>ày</a:t>
            </a:r>
          </a:p>
        </p:txBody>
      </p:sp>
      <p:sp>
        <p:nvSpPr>
          <p:cNvPr id="23" name="Text Box 22">
            <a:extLst>
              <a:ext uri="{FF2B5EF4-FFF2-40B4-BE49-F238E27FC236}">
                <a16:creationId xmlns:a16="http://schemas.microsoft.com/office/drawing/2014/main" xmlns="" id="{350B47BB-350F-6948-B79A-12C9620D6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1523" y="3713200"/>
            <a:ext cx="6088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7</a:t>
            </a:r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xmlns="" id="{4056E1B7-77B9-EA43-8A7B-03FAD50E0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4853056"/>
            <a:ext cx="35679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ngày</a:t>
            </a:r>
            <a:r>
              <a:rPr lang="en-US" altLang="en-US" sz="3600" dirty="0">
                <a:latin typeface="#9Slide07 IcielBaliho Script" pitchFamily="2" charset="77"/>
              </a:rPr>
              <a:t> =  …. </a:t>
            </a:r>
            <a:r>
              <a:rPr lang="en-US" altLang="en-US" sz="3600" dirty="0" err="1">
                <a:latin typeface="#9Slide07 IcielBaliho Script" pitchFamily="2" charset="77"/>
              </a:rPr>
              <a:t>gi</a:t>
            </a:r>
            <a:r>
              <a:rPr lang="vi-VN" altLang="en-US" sz="3600" dirty="0">
                <a:latin typeface="#9Slide07 IcielBaliho Script" pitchFamily="2" charset="77"/>
              </a:rPr>
              <a:t>ờ</a:t>
            </a:r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xmlns="" id="{FD88AC37-80D8-D74C-9D07-5C92EF109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5340073"/>
            <a:ext cx="3784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giờ</a:t>
            </a:r>
            <a:r>
              <a:rPr lang="en-US" altLang="en-US" sz="3600" dirty="0">
                <a:latin typeface="#9Slide07 IcielBaliho Script" pitchFamily="2" charset="77"/>
              </a:rPr>
              <a:t> =  ….  </a:t>
            </a:r>
            <a:r>
              <a:rPr lang="en-US" altLang="en-US" sz="3600" dirty="0" err="1">
                <a:latin typeface="#9Slide07 IcielBaliho Script" pitchFamily="2" charset="77"/>
              </a:rPr>
              <a:t>ph</a:t>
            </a:r>
            <a:r>
              <a:rPr lang="vi-VN" altLang="en-US" sz="3600" dirty="0">
                <a:latin typeface="#9Slide07 IcielBaliho Script" pitchFamily="2" charset="77"/>
              </a:rPr>
              <a:t>ú</a:t>
            </a:r>
            <a:r>
              <a:rPr lang="en-US" altLang="en-US" sz="3600" dirty="0">
                <a:latin typeface="#9Slide07 IcielBaliho Script" pitchFamily="2" charset="77"/>
              </a:rPr>
              <a:t>t</a:t>
            </a:r>
          </a:p>
        </p:txBody>
      </p:sp>
      <p:sp>
        <p:nvSpPr>
          <p:cNvPr id="26" name="Text Box 27">
            <a:extLst>
              <a:ext uri="{FF2B5EF4-FFF2-40B4-BE49-F238E27FC236}">
                <a16:creationId xmlns:a16="http://schemas.microsoft.com/office/drawing/2014/main" xmlns="" id="{244D3F38-99E4-7D4E-B4C2-D7A16294E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5853595"/>
            <a:ext cx="46194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phút</a:t>
            </a:r>
            <a:r>
              <a:rPr lang="en-US" altLang="en-US" sz="3600" dirty="0">
                <a:latin typeface="#9Slide07 IcielBaliho Script" pitchFamily="2" charset="77"/>
              </a:rPr>
              <a:t> =  … 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endParaRPr lang="en-US" altLang="en-US" sz="3600" dirty="0">
              <a:latin typeface="#9Slide07 IcielBaliho Script" pitchFamily="2" charset="77"/>
            </a:endParaRP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xmlns="" id="{346AFB90-EBEA-774C-8212-695DCA845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9596" y="4529890"/>
            <a:ext cx="9107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24</a:t>
            </a:r>
          </a:p>
        </p:txBody>
      </p:sp>
      <p:sp>
        <p:nvSpPr>
          <p:cNvPr id="28" name="Text Box 30">
            <a:extLst>
              <a:ext uri="{FF2B5EF4-FFF2-40B4-BE49-F238E27FC236}">
                <a16:creationId xmlns:a16="http://schemas.microsoft.com/office/drawing/2014/main" xmlns="" id="{07FB50E6-228A-BD46-A416-BCA99ABA0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2707" y="5340073"/>
            <a:ext cx="6855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60  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xmlns="" id="{70F7EF2B-A067-1C4B-ABE9-FDBCC61AE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9599" y="4529890"/>
            <a:ext cx="7035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342249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0C82F4A-D170-7347-9AEA-151B4A712385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Text Box 32">
            <a:extLst>
              <a:ext uri="{FF2B5EF4-FFF2-40B4-BE49-F238E27FC236}">
                <a16:creationId xmlns:a16="http://schemas.microsoft.com/office/drawing/2014/main" xmlns="" id="{314EE4D8-0070-514A-927A-83694AFA6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106812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4000" b="1" u="sng" dirty="0">
                <a:solidFill>
                  <a:srgbClr val="800000"/>
                </a:solidFill>
                <a:latin typeface="#9Slide07 IcielBaliho Script" pitchFamily="2" charset="77"/>
              </a:rPr>
              <a:t> 2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sp>
        <p:nvSpPr>
          <p:cNvPr id="6" name="Text Box 33">
            <a:extLst>
              <a:ext uri="{FF2B5EF4-FFF2-40B4-BE49-F238E27FC236}">
                <a16:creationId xmlns:a16="http://schemas.microsoft.com/office/drawing/2014/main" xmlns="" id="{54032116-CBE7-9945-80FE-456BCA12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88" y="914400"/>
            <a:ext cx="8561388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#9Slide07 IcielBaliho Script" pitchFamily="2" charset="77"/>
              </a:rPr>
              <a:t>     </a:t>
            </a:r>
            <a:r>
              <a:rPr lang="en-US" altLang="en-US" sz="3600" dirty="0">
                <a:latin typeface="#9Slide07 IcielBaliho Script" pitchFamily="2" charset="77"/>
              </a:rPr>
              <a:t>a)    2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6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endParaRPr lang="en-US" altLang="en-US" sz="36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              3 </a:t>
            </a:r>
            <a:r>
              <a:rPr lang="en-US" altLang="en-US" sz="3600" dirty="0" err="1">
                <a:latin typeface="#9Slide07 IcielBaliho Script" pitchFamily="2" charset="77"/>
              </a:rPr>
              <a:t>phút</a:t>
            </a:r>
            <a:r>
              <a:rPr lang="en-US" altLang="en-US" sz="3600" dirty="0">
                <a:latin typeface="#9Slide07 IcielBaliho Script" pitchFamily="2" charset="77"/>
              </a:rPr>
              <a:t> 40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r>
              <a:rPr lang="en-US" altLang="en-US" sz="3600" dirty="0">
                <a:latin typeface="#9Slide07 IcielBaliho Script" pitchFamily="2" charset="77"/>
              </a:rPr>
              <a:t>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endParaRPr lang="en-US" altLang="en-US" sz="3600" dirty="0"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7" name="Text Box 33">
            <a:extLst>
              <a:ext uri="{FF2B5EF4-FFF2-40B4-BE49-F238E27FC236}">
                <a16:creationId xmlns:a16="http://schemas.microsoft.com/office/drawing/2014/main" xmlns="" id="{DBAC1CF4-A7E3-254F-B1AA-9B7A91423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3600450"/>
            <a:ext cx="774921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b)   28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endParaRPr lang="en-US" altLang="en-US" sz="36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       150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r>
              <a:rPr lang="en-US" altLang="en-US" sz="3600" dirty="0">
                <a:latin typeface="#9Slide07 IcielBaliho Script" pitchFamily="2" charset="77"/>
              </a:rPr>
              <a:t> 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phút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endParaRPr lang="en-US" altLang="en-US" sz="3600" dirty="0"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8" name="Text Box 33">
            <a:extLst>
              <a:ext uri="{FF2B5EF4-FFF2-40B4-BE49-F238E27FC236}">
                <a16:creationId xmlns:a16="http://schemas.microsoft.com/office/drawing/2014/main" xmlns="" id="{411D6E72-AAB9-F14F-B1D0-921D806E8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882" y="2452297"/>
            <a:ext cx="7329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00FF"/>
                </a:solidFill>
                <a:latin typeface="#9Slide07 IcielBaliho Script" pitchFamily="2" charset="77"/>
              </a:rPr>
              <a:t> </a:t>
            </a:r>
            <a:r>
              <a:rPr lang="vi-VN" altLang="en-US" sz="3200" dirty="0">
                <a:solidFill>
                  <a:srgbClr val="FF0000"/>
                </a:solidFill>
                <a:latin typeface="#9Slide07 IcielBaliho Script" pitchFamily="2" charset="77"/>
              </a:rPr>
              <a:t>2 năm 6 tháng = 2 x 12 + 6 = 30 tháng</a:t>
            </a:r>
            <a:endParaRPr lang="vi-VN" altLang="en-US" sz="3200" dirty="0">
              <a:solidFill>
                <a:srgbClr val="FF000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9" name="Text Box 33">
            <a:extLst>
              <a:ext uri="{FF2B5EF4-FFF2-40B4-BE49-F238E27FC236}">
                <a16:creationId xmlns:a16="http://schemas.microsoft.com/office/drawing/2014/main" xmlns="" id="{80CC4963-9B0D-ED4A-85D8-297091B27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018" y="5077778"/>
            <a:ext cx="747007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>
                <a:solidFill>
                  <a:srgbClr val="0000FF"/>
                </a:solidFill>
                <a:latin typeface="#9Slide07 IcielBaliho Script" pitchFamily="2" charset="77"/>
              </a:rPr>
              <a:t>  </a:t>
            </a:r>
            <a:r>
              <a:rPr lang="vi-VN" altLang="en-US" sz="4000" dirty="0">
                <a:solidFill>
                  <a:srgbClr val="0000FF"/>
                </a:solidFill>
                <a:latin typeface="#9Slide07 IcielBaliho Script" pitchFamily="2" charset="77"/>
              </a:rPr>
              <a:t>    </a:t>
            </a:r>
            <a:r>
              <a:rPr lang="vi-VN" altLang="en-US" sz="3600" dirty="0">
                <a:solidFill>
                  <a:srgbClr val="FF0000"/>
                </a:solidFill>
                <a:latin typeface="#9Slide07 IcielBaliho Script" pitchFamily="2" charset="77"/>
              </a:rPr>
              <a:t>28 : 12 = 2 dư 4. </a:t>
            </a:r>
          </a:p>
          <a:p>
            <a:r>
              <a:rPr lang="vi-VN" altLang="en-US" sz="3600" dirty="0">
                <a:solidFill>
                  <a:srgbClr val="FF0000"/>
                </a:solidFill>
                <a:latin typeface="#9Slide07 IcielBaliho Script" pitchFamily="2" charset="77"/>
              </a:rPr>
              <a:t>   28 tháng = 2  năm 4 tháng</a:t>
            </a:r>
            <a:endParaRPr lang="vi-VN" altLang="en-US" sz="3600" dirty="0">
              <a:solidFill>
                <a:srgbClr val="FF000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73E7EE0-DF43-BE46-BD56-19E31802C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9662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7608440-ABAA-9542-9A78-1AD9DEFB19D4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84DC51F0-C270-1D4B-A000-AE50BE801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799" y="4251325"/>
            <a:ext cx="890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2800">
                <a:solidFill>
                  <a:srgbClr val="FFFF00"/>
                </a:solidFill>
                <a:latin typeface="#9Slide07 IcielBaliho Script" pitchFamily="2" charset="77"/>
              </a:rPr>
              <a:t>  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002B46A2-A4FC-164A-A897-E6E366CBC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799" y="2041525"/>
            <a:ext cx="890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2800">
                <a:solidFill>
                  <a:srgbClr val="FFFF00"/>
                </a:solidFill>
                <a:latin typeface="#9Slide07 IcielBaliho Script" pitchFamily="2" charset="77"/>
              </a:rPr>
              <a:t>  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xmlns="" id="{33908536-D513-DE44-B3FA-6E80F6811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262" y="831850"/>
            <a:ext cx="1131073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3200" dirty="0">
                <a:latin typeface="#9Slide07 IcielBaliho Script" pitchFamily="2" charset="77"/>
              </a:rPr>
              <a:t>c) 60 </a:t>
            </a:r>
            <a:r>
              <a:rPr lang="en-US" altLang="x-none" sz="3200" dirty="0" err="1">
                <a:latin typeface="#9Slide07 IcielBaliho Script" pitchFamily="2" charset="77"/>
              </a:rPr>
              <a:t>phút</a:t>
            </a:r>
            <a:r>
              <a:rPr lang="en-US" altLang="x-none" sz="3200" dirty="0">
                <a:latin typeface="#9Slide07 IcielBaliho Script" pitchFamily="2" charset="77"/>
              </a:rPr>
              <a:t>    = …. </a:t>
            </a:r>
            <a:r>
              <a:rPr lang="en-US" altLang="x-none" sz="3200" dirty="0" err="1">
                <a:latin typeface="#9Slide07 IcielBaliho Script" pitchFamily="2" charset="77"/>
              </a:rPr>
              <a:t>giờ</a:t>
            </a:r>
            <a:r>
              <a:rPr lang="en-US" altLang="x-none" sz="3200" dirty="0">
                <a:latin typeface="#9Slide07 IcielBaliho Script" pitchFamily="2" charset="77"/>
              </a:rPr>
              <a:t>               </a:t>
            </a:r>
            <a:r>
              <a:rPr lang="en-US" altLang="x-none" sz="3200" dirty="0" smtClean="0">
                <a:latin typeface="#9Slide07 IcielBaliho Script" pitchFamily="2" charset="77"/>
              </a:rPr>
              <a:t>    30 </a:t>
            </a:r>
            <a:r>
              <a:rPr lang="en-US" altLang="x-none" sz="3200" dirty="0" err="1">
                <a:latin typeface="#9Slide07 IcielBaliho Script" pitchFamily="2" charset="77"/>
              </a:rPr>
              <a:t>phút</a:t>
            </a:r>
            <a:r>
              <a:rPr lang="en-US" altLang="x-none" sz="3200" dirty="0">
                <a:latin typeface="#9Slide07 IcielBaliho Script" pitchFamily="2" charset="77"/>
              </a:rPr>
              <a:t> = … </a:t>
            </a:r>
            <a:r>
              <a:rPr lang="en-US" altLang="x-none" sz="3200" dirty="0" err="1">
                <a:latin typeface="#9Slide07 IcielBaliho Script" pitchFamily="2" charset="77"/>
              </a:rPr>
              <a:t>giơ</a:t>
            </a:r>
            <a:r>
              <a:rPr lang="en-US" altLang="x-none" sz="3200" dirty="0">
                <a:latin typeface="#9Slide07 IcielBaliho Script" pitchFamily="2" charset="77"/>
              </a:rPr>
              <a:t>̀ = ..,… </a:t>
            </a:r>
            <a:r>
              <a:rPr lang="en-US" altLang="x-none" sz="3200" dirty="0" err="1">
                <a:latin typeface="#9Slide07 IcielBaliho Script" pitchFamily="2" charset="77"/>
              </a:rPr>
              <a:t>giơ</a:t>
            </a:r>
            <a:r>
              <a:rPr lang="en-US" altLang="x-none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 sz="3200" dirty="0">
                <a:latin typeface="#9Slide07 IcielBaliho Script" pitchFamily="2" charset="77"/>
              </a:rPr>
              <a:t>45phút = ….. </a:t>
            </a:r>
            <a:r>
              <a:rPr lang="en-US" altLang="x-none" sz="3200" dirty="0" err="1">
                <a:latin typeface="#9Slide07 IcielBaliho Script" pitchFamily="2" charset="77"/>
              </a:rPr>
              <a:t>giờ</a:t>
            </a:r>
            <a:r>
              <a:rPr lang="en-US" altLang="x-none" sz="3200" dirty="0">
                <a:latin typeface="#9Slide07 IcielBaliho Script" pitchFamily="2" charset="77"/>
              </a:rPr>
              <a:t> = </a:t>
            </a:r>
            <a:r>
              <a:rPr lang="en-US" altLang="x-none" sz="3200" dirty="0" smtClean="0">
                <a:latin typeface="#9Slide07 IcielBaliho Script" pitchFamily="2" charset="77"/>
              </a:rPr>
              <a:t>….,….. </a:t>
            </a:r>
            <a:r>
              <a:rPr lang="en-US" altLang="x-none" sz="3200" dirty="0" err="1">
                <a:latin typeface="#9Slide07 IcielBaliho Script" pitchFamily="2" charset="77"/>
              </a:rPr>
              <a:t>giờ</a:t>
            </a:r>
            <a:r>
              <a:rPr lang="en-US" altLang="x-none" sz="3200" dirty="0">
                <a:latin typeface="#9Slide07 IcielBaliho Script" pitchFamily="2" charset="77"/>
              </a:rPr>
              <a:t>      6 </a:t>
            </a:r>
            <a:r>
              <a:rPr lang="en-US" altLang="x-none" sz="3200" dirty="0" err="1">
                <a:latin typeface="#9Slide07 IcielBaliho Script" pitchFamily="2" charset="77"/>
              </a:rPr>
              <a:t>phút</a:t>
            </a:r>
            <a:r>
              <a:rPr lang="en-US" altLang="x-none" sz="3200" dirty="0">
                <a:latin typeface="#9Slide07 IcielBaliho Script" pitchFamily="2" charset="77"/>
              </a:rPr>
              <a:t> = … </a:t>
            </a:r>
            <a:r>
              <a:rPr lang="en-US" altLang="x-none" sz="3200" dirty="0" err="1">
                <a:latin typeface="#9Slide07 IcielBaliho Script" pitchFamily="2" charset="77"/>
              </a:rPr>
              <a:t>giơ</a:t>
            </a:r>
            <a:r>
              <a:rPr lang="en-US" altLang="x-none" sz="3200" dirty="0">
                <a:latin typeface="#9Slide07 IcielBaliho Script" pitchFamily="2" charset="77"/>
              </a:rPr>
              <a:t>̀ = ..,… </a:t>
            </a:r>
            <a:r>
              <a:rPr lang="en-US" altLang="x-none" sz="3200" dirty="0" err="1">
                <a:latin typeface="#9Slide07 IcielBaliho Script" pitchFamily="2" charset="77"/>
              </a:rPr>
              <a:t>giơ</a:t>
            </a:r>
            <a:r>
              <a:rPr lang="en-US" altLang="x-none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 sz="3200" dirty="0">
                <a:latin typeface="#9Slide07 IcielBaliho Script" pitchFamily="2" charset="77"/>
              </a:rPr>
              <a:t>15 </a:t>
            </a:r>
            <a:r>
              <a:rPr lang="en-US" altLang="x-none" sz="3200" dirty="0" err="1">
                <a:latin typeface="#9Slide07 IcielBaliho Script" pitchFamily="2" charset="77"/>
              </a:rPr>
              <a:t>phút</a:t>
            </a:r>
            <a:r>
              <a:rPr lang="en-US" altLang="x-none" sz="3200" dirty="0">
                <a:latin typeface="#9Slide07 IcielBaliho Script" pitchFamily="2" charset="77"/>
              </a:rPr>
              <a:t> =…  </a:t>
            </a:r>
            <a:r>
              <a:rPr lang="en-US" altLang="x-none" sz="3200" dirty="0" err="1">
                <a:latin typeface="#9Slide07 IcielBaliho Script" pitchFamily="2" charset="77"/>
              </a:rPr>
              <a:t>giờ</a:t>
            </a:r>
            <a:r>
              <a:rPr lang="en-US" altLang="x-none" sz="3200" dirty="0">
                <a:latin typeface="#9Slide07 IcielBaliho Script" pitchFamily="2" charset="77"/>
              </a:rPr>
              <a:t> </a:t>
            </a:r>
            <a:r>
              <a:rPr lang="en-US" altLang="x-none" sz="3200" dirty="0" smtClean="0">
                <a:latin typeface="#9Slide07 IcielBaliho Script" pitchFamily="2" charset="77"/>
              </a:rPr>
              <a:t>=…. </a:t>
            </a:r>
            <a:r>
              <a:rPr lang="en-US" altLang="x-none" sz="3200" dirty="0">
                <a:latin typeface="#9Slide07 IcielBaliho Script" pitchFamily="2" charset="77"/>
              </a:rPr>
              <a:t>,…  ..</a:t>
            </a:r>
            <a:r>
              <a:rPr lang="en-US" altLang="x-none" sz="3200" dirty="0" err="1">
                <a:latin typeface="#9Slide07 IcielBaliho Script" pitchFamily="2" charset="77"/>
              </a:rPr>
              <a:t>giờ</a:t>
            </a:r>
            <a:r>
              <a:rPr lang="en-US" altLang="x-none" sz="3200" dirty="0">
                <a:latin typeface="#9Slide07 IcielBaliho Script" pitchFamily="2" charset="77"/>
              </a:rPr>
              <a:t>      12 </a:t>
            </a:r>
            <a:r>
              <a:rPr lang="en-US" altLang="x-none" sz="3200" dirty="0" err="1">
                <a:latin typeface="#9Slide07 IcielBaliho Script" pitchFamily="2" charset="77"/>
              </a:rPr>
              <a:t>phút</a:t>
            </a:r>
            <a:r>
              <a:rPr lang="en-US" altLang="x-none" sz="3200" dirty="0">
                <a:latin typeface="#9Slide07 IcielBaliho Script" pitchFamily="2" charset="77"/>
              </a:rPr>
              <a:t> = … </a:t>
            </a:r>
            <a:r>
              <a:rPr lang="en-US" altLang="x-none" sz="3200" dirty="0" err="1">
                <a:latin typeface="#9Slide07 IcielBaliho Script" pitchFamily="2" charset="77"/>
              </a:rPr>
              <a:t>giơ</a:t>
            </a:r>
            <a:r>
              <a:rPr lang="en-US" altLang="x-none" sz="3200" dirty="0">
                <a:latin typeface="#9Slide07 IcielBaliho Script" pitchFamily="2" charset="77"/>
              </a:rPr>
              <a:t>̀ = ..… </a:t>
            </a:r>
            <a:r>
              <a:rPr lang="en-US" altLang="x-none" sz="3200" dirty="0" err="1">
                <a:latin typeface="#9Slide07 IcielBaliho Script" pitchFamily="2" charset="77"/>
              </a:rPr>
              <a:t>giơ</a:t>
            </a:r>
            <a:r>
              <a:rPr lang="en-US" altLang="x-none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 sz="3200" dirty="0" smtClean="0">
                <a:latin typeface="#9Slide07 IcielBaliho Script" pitchFamily="2" charset="77"/>
              </a:rPr>
              <a:t> 1 </a:t>
            </a:r>
            <a:r>
              <a:rPr lang="en-US" altLang="x-none" sz="3200" dirty="0" err="1">
                <a:latin typeface="#9Slide07 IcielBaliho Script" pitchFamily="2" charset="77"/>
              </a:rPr>
              <a:t>giờ</a:t>
            </a:r>
            <a:r>
              <a:rPr lang="en-US" altLang="x-none" sz="3200" dirty="0">
                <a:latin typeface="#9Slide07 IcielBaliho Script" pitchFamily="2" charset="77"/>
              </a:rPr>
              <a:t> 30 </a:t>
            </a:r>
            <a:r>
              <a:rPr lang="en-US" altLang="x-none" sz="3200" dirty="0" err="1">
                <a:latin typeface="#9Slide07 IcielBaliho Script" pitchFamily="2" charset="77"/>
              </a:rPr>
              <a:t>phút</a:t>
            </a:r>
            <a:r>
              <a:rPr lang="en-US" altLang="x-none" sz="3200" dirty="0">
                <a:latin typeface="#9Slide07 IcielBaliho Script" pitchFamily="2" charset="77"/>
              </a:rPr>
              <a:t> =… …</a:t>
            </a:r>
            <a:r>
              <a:rPr lang="en-US" altLang="x-none" sz="3200" dirty="0" err="1">
                <a:latin typeface="#9Slide07 IcielBaliho Script" pitchFamily="2" charset="77"/>
              </a:rPr>
              <a:t>giờ</a:t>
            </a:r>
            <a:r>
              <a:rPr lang="en-US" altLang="x-none" sz="3200" dirty="0">
                <a:latin typeface="#9Slide07 IcielBaliho Script" pitchFamily="2" charset="77"/>
              </a:rPr>
              <a:t>          </a:t>
            </a:r>
            <a:r>
              <a:rPr lang="en-US" altLang="x-none" sz="3200" dirty="0" smtClean="0">
                <a:latin typeface="#9Slide07 IcielBaliho Script" pitchFamily="2" charset="77"/>
              </a:rPr>
              <a:t>     3 </a:t>
            </a:r>
            <a:r>
              <a:rPr lang="en-US" altLang="x-none" sz="3200" dirty="0" err="1">
                <a:latin typeface="#9Slide07 IcielBaliho Script" pitchFamily="2" charset="77"/>
              </a:rPr>
              <a:t>giơ</a:t>
            </a:r>
            <a:r>
              <a:rPr lang="en-US" altLang="x-none" sz="3200" dirty="0">
                <a:latin typeface="#9Slide07 IcielBaliho Script" pitchFamily="2" charset="77"/>
              </a:rPr>
              <a:t>̀ 15 </a:t>
            </a:r>
            <a:r>
              <a:rPr lang="en-US" altLang="x-none" sz="3200" dirty="0" err="1">
                <a:latin typeface="#9Slide07 IcielBaliho Script" pitchFamily="2" charset="77"/>
              </a:rPr>
              <a:t>phút</a:t>
            </a:r>
            <a:r>
              <a:rPr lang="en-US" altLang="x-none" sz="3200" dirty="0">
                <a:latin typeface="#9Slide07 IcielBaliho Script" pitchFamily="2" charset="77"/>
              </a:rPr>
              <a:t> = … … </a:t>
            </a:r>
            <a:r>
              <a:rPr lang="en-US" altLang="x-none" sz="3200" dirty="0" err="1">
                <a:latin typeface="#9Slide07 IcielBaliho Script" pitchFamily="2" charset="77"/>
              </a:rPr>
              <a:t>giơ</a:t>
            </a:r>
            <a:r>
              <a:rPr lang="en-US" altLang="x-none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 sz="3200" dirty="0" smtClean="0">
                <a:latin typeface="#9Slide07 IcielBaliho Script" pitchFamily="2" charset="77"/>
              </a:rPr>
              <a:t>  90 </a:t>
            </a:r>
            <a:r>
              <a:rPr lang="en-US" altLang="x-none" sz="3200" dirty="0" err="1">
                <a:latin typeface="#9Slide07 IcielBaliho Script" pitchFamily="2" charset="77"/>
              </a:rPr>
              <a:t>phút</a:t>
            </a:r>
            <a:r>
              <a:rPr lang="en-US" altLang="x-none" sz="3200" dirty="0">
                <a:latin typeface="#9Slide07 IcielBaliho Script" pitchFamily="2" charset="77"/>
              </a:rPr>
              <a:t> =… , …    </a:t>
            </a:r>
            <a:r>
              <a:rPr lang="en-US" altLang="x-none" sz="3200" dirty="0" err="1">
                <a:latin typeface="#9Slide07 IcielBaliho Script" pitchFamily="2" charset="77"/>
              </a:rPr>
              <a:t>giờ</a:t>
            </a:r>
            <a:r>
              <a:rPr lang="en-US" altLang="x-none" sz="3200" dirty="0">
                <a:latin typeface="#9Slide07 IcielBaliho Script" pitchFamily="2" charset="77"/>
              </a:rPr>
              <a:t>            </a:t>
            </a:r>
            <a:r>
              <a:rPr lang="en-US" altLang="x-none" sz="3200" dirty="0" smtClean="0">
                <a:latin typeface="#9Slide07 IcielBaliho Script" pitchFamily="2" charset="77"/>
              </a:rPr>
              <a:t>     </a:t>
            </a:r>
            <a:r>
              <a:rPr lang="en-US" altLang="x-none" sz="3200" dirty="0">
                <a:latin typeface="#9Slide07 IcielBaliho Script" pitchFamily="2" charset="77"/>
              </a:rPr>
              <a:t>2 </a:t>
            </a:r>
            <a:r>
              <a:rPr lang="en-US" altLang="x-none" sz="3200" dirty="0" err="1">
                <a:latin typeface="#9Slide07 IcielBaliho Script" pitchFamily="2" charset="77"/>
              </a:rPr>
              <a:t>giơ</a:t>
            </a:r>
            <a:r>
              <a:rPr lang="en-US" altLang="x-none" sz="3200" dirty="0">
                <a:latin typeface="#9Slide07 IcielBaliho Script" pitchFamily="2" charset="77"/>
              </a:rPr>
              <a:t>̀ 12 </a:t>
            </a:r>
            <a:r>
              <a:rPr lang="en-US" altLang="x-none" sz="3200" dirty="0" err="1">
                <a:latin typeface="#9Slide07 IcielBaliho Script" pitchFamily="2" charset="77"/>
              </a:rPr>
              <a:t>phút</a:t>
            </a:r>
            <a:r>
              <a:rPr lang="en-US" altLang="x-none" sz="3200" dirty="0">
                <a:latin typeface="#9Slide07 IcielBaliho Script" pitchFamily="2" charset="77"/>
              </a:rPr>
              <a:t> = … … </a:t>
            </a:r>
            <a:r>
              <a:rPr lang="en-US" altLang="x-none" sz="3200" dirty="0" err="1">
                <a:latin typeface="#9Slide07 IcielBaliho Script" pitchFamily="2" charset="77"/>
              </a:rPr>
              <a:t>giơ</a:t>
            </a:r>
            <a:r>
              <a:rPr lang="en-US" altLang="x-none" sz="3200" dirty="0">
                <a:latin typeface="#9Slide07 IcielBaliho Script" pitchFamily="2" charset="77"/>
              </a:rPr>
              <a:t>̀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xmlns="" id="{EEB04FCC-1FB0-6B45-81D6-776FA0315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261" y="4530725"/>
            <a:ext cx="1184057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3200" dirty="0">
                <a:latin typeface="#9Slide07 IcielBaliho Script" pitchFamily="2" charset="77"/>
              </a:rPr>
              <a:t>d)60 </a:t>
            </a:r>
            <a:r>
              <a:rPr lang="en-US" altLang="x-none" sz="3200" dirty="0" err="1">
                <a:latin typeface="#9Slide07 IcielBaliho Script" pitchFamily="2" charset="77"/>
              </a:rPr>
              <a:t>giây</a:t>
            </a:r>
            <a:r>
              <a:rPr lang="en-US" altLang="x-none" sz="3200" dirty="0">
                <a:latin typeface="#9Slide07 IcielBaliho Script" pitchFamily="2" charset="77"/>
              </a:rPr>
              <a:t> = ……   </a:t>
            </a:r>
            <a:r>
              <a:rPr lang="en-US" altLang="x-none" sz="3200" dirty="0" err="1">
                <a:latin typeface="#9Slide07 IcielBaliho Script" pitchFamily="2" charset="77"/>
              </a:rPr>
              <a:t>phút</a:t>
            </a:r>
            <a:r>
              <a:rPr lang="en-US" altLang="x-none" sz="3200" dirty="0">
                <a:latin typeface="#9Slide07 IcielBaliho Script" pitchFamily="2" charset="77"/>
              </a:rPr>
              <a:t>               30 </a:t>
            </a:r>
            <a:r>
              <a:rPr lang="en-US" altLang="x-none" sz="3200" dirty="0" err="1">
                <a:latin typeface="#9Slide07 IcielBaliho Script" pitchFamily="2" charset="77"/>
              </a:rPr>
              <a:t>giây</a:t>
            </a:r>
            <a:r>
              <a:rPr lang="en-US" altLang="x-none" sz="3200" dirty="0">
                <a:latin typeface="#9Slide07 IcielBaliho Script" pitchFamily="2" charset="77"/>
              </a:rPr>
              <a:t> = …  </a:t>
            </a:r>
            <a:r>
              <a:rPr lang="en-US" altLang="x-none" sz="3200" dirty="0" err="1">
                <a:latin typeface="#9Slide07 IcielBaliho Script" pitchFamily="2" charset="77"/>
              </a:rPr>
              <a:t>phút</a:t>
            </a:r>
            <a:r>
              <a:rPr lang="en-US" altLang="x-none" sz="3200" dirty="0">
                <a:latin typeface="#9Slide07 IcielBaliho Script" pitchFamily="2" charset="77"/>
              </a:rPr>
              <a:t> =    … </a:t>
            </a:r>
            <a:r>
              <a:rPr lang="en-US" altLang="x-none" sz="3200" dirty="0" err="1">
                <a:latin typeface="#9Slide07 IcielBaliho Script" pitchFamily="2" charset="77"/>
              </a:rPr>
              <a:t>phút</a:t>
            </a:r>
            <a:endParaRPr lang="en-US" altLang="x-none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x-none" sz="3200" dirty="0">
                <a:latin typeface="#9Slide07 IcielBaliho Script" pitchFamily="2" charset="77"/>
              </a:rPr>
              <a:t>90 </a:t>
            </a:r>
            <a:r>
              <a:rPr lang="en-US" altLang="x-none" sz="3200" dirty="0" err="1">
                <a:latin typeface="#9Slide07 IcielBaliho Script" pitchFamily="2" charset="77"/>
              </a:rPr>
              <a:t>giây</a:t>
            </a:r>
            <a:r>
              <a:rPr lang="en-US" altLang="x-none" sz="3200" dirty="0">
                <a:latin typeface="#9Slide07 IcielBaliho Script" pitchFamily="2" charset="77"/>
              </a:rPr>
              <a:t> = … , …   </a:t>
            </a:r>
            <a:r>
              <a:rPr lang="en-US" altLang="x-none" sz="3200" dirty="0" err="1">
                <a:latin typeface="#9Slide07 IcielBaliho Script" pitchFamily="2" charset="77"/>
              </a:rPr>
              <a:t>phút</a:t>
            </a:r>
            <a:r>
              <a:rPr lang="en-US" altLang="x-none" sz="3200" dirty="0">
                <a:latin typeface="#9Slide07 IcielBaliho Script" pitchFamily="2" charset="77"/>
              </a:rPr>
              <a:t>               2 </a:t>
            </a:r>
            <a:r>
              <a:rPr lang="en-US" altLang="x-none" sz="3200" dirty="0" err="1">
                <a:latin typeface="#9Slide07 IcielBaliho Script" pitchFamily="2" charset="77"/>
              </a:rPr>
              <a:t>phút</a:t>
            </a:r>
            <a:r>
              <a:rPr lang="en-US" altLang="x-none" sz="3200" dirty="0">
                <a:latin typeface="#9Slide07 IcielBaliho Script" pitchFamily="2" charset="77"/>
              </a:rPr>
              <a:t> 45 </a:t>
            </a:r>
            <a:r>
              <a:rPr lang="en-US" altLang="x-none" sz="3200" dirty="0" err="1">
                <a:latin typeface="#9Slide07 IcielBaliho Script" pitchFamily="2" charset="77"/>
              </a:rPr>
              <a:t>giây</a:t>
            </a:r>
            <a:r>
              <a:rPr lang="en-US" altLang="x-none" sz="3200" dirty="0">
                <a:latin typeface="#9Slide07 IcielBaliho Script" pitchFamily="2" charset="77"/>
              </a:rPr>
              <a:t> = … …   </a:t>
            </a:r>
            <a:r>
              <a:rPr lang="en-US" altLang="x-none" sz="3200" dirty="0" err="1">
                <a:latin typeface="#9Slide07 IcielBaliho Script" pitchFamily="2" charset="77"/>
              </a:rPr>
              <a:t>phút</a:t>
            </a:r>
            <a:endParaRPr lang="en-US" altLang="x-none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x-none" sz="3200" dirty="0">
                <a:latin typeface="#9Slide07 IcielBaliho Script" pitchFamily="2" charset="77"/>
              </a:rPr>
              <a:t>1 </a:t>
            </a:r>
            <a:r>
              <a:rPr lang="en-US" altLang="x-none" sz="3200" dirty="0" err="1">
                <a:latin typeface="#9Slide07 IcielBaliho Script" pitchFamily="2" charset="77"/>
              </a:rPr>
              <a:t>phút</a:t>
            </a:r>
            <a:r>
              <a:rPr lang="en-US" altLang="x-none" sz="3200" dirty="0">
                <a:latin typeface="#9Slide07 IcielBaliho Script" pitchFamily="2" charset="77"/>
              </a:rPr>
              <a:t> 30 </a:t>
            </a:r>
            <a:r>
              <a:rPr lang="en-US" altLang="x-none" sz="3200" dirty="0" err="1">
                <a:latin typeface="#9Slide07 IcielBaliho Script" pitchFamily="2" charset="77"/>
              </a:rPr>
              <a:t>giây</a:t>
            </a:r>
            <a:r>
              <a:rPr lang="en-US" altLang="x-none" sz="3200" dirty="0">
                <a:latin typeface="#9Slide07 IcielBaliho Script" pitchFamily="2" charset="77"/>
              </a:rPr>
              <a:t> = … , …</a:t>
            </a:r>
            <a:r>
              <a:rPr lang="en-US" altLang="x-none" sz="3200" dirty="0" err="1">
                <a:latin typeface="#9Slide07 IcielBaliho Script" pitchFamily="2" charset="77"/>
              </a:rPr>
              <a:t>phút</a:t>
            </a:r>
            <a:r>
              <a:rPr lang="en-US" altLang="x-none" sz="3200" dirty="0">
                <a:latin typeface="#9Slide07 IcielBaliho Script" pitchFamily="2" charset="77"/>
              </a:rPr>
              <a:t>      1 </a:t>
            </a:r>
            <a:r>
              <a:rPr lang="en-US" altLang="x-none" sz="3200" dirty="0" err="1">
                <a:latin typeface="#9Slide07 IcielBaliho Script" pitchFamily="2" charset="77"/>
              </a:rPr>
              <a:t>phút</a:t>
            </a:r>
            <a:r>
              <a:rPr lang="en-US" altLang="x-none" sz="3200" dirty="0">
                <a:latin typeface="#9Slide07 IcielBaliho Script" pitchFamily="2" charset="77"/>
              </a:rPr>
              <a:t> 6 </a:t>
            </a:r>
            <a:r>
              <a:rPr lang="en-US" altLang="x-none" sz="3200" dirty="0" err="1">
                <a:latin typeface="#9Slide07 IcielBaliho Script" pitchFamily="2" charset="77"/>
              </a:rPr>
              <a:t>giây</a:t>
            </a:r>
            <a:r>
              <a:rPr lang="en-US" altLang="x-none" sz="3200" dirty="0">
                <a:latin typeface="#9Slide07 IcielBaliho Script" pitchFamily="2" charset="77"/>
              </a:rPr>
              <a:t> = …… </a:t>
            </a:r>
            <a:r>
              <a:rPr lang="en-US" altLang="x-none" sz="3200" dirty="0" err="1">
                <a:latin typeface="#9Slide07 IcielBaliho Script" pitchFamily="2" charset="77"/>
              </a:rPr>
              <a:t>phút</a:t>
            </a:r>
            <a:endParaRPr lang="en-US" altLang="x-none" sz="3200" dirty="0">
              <a:latin typeface="#9Slide07 IcielBaliho Script" pitchFamily="2" charset="77"/>
            </a:endParaRPr>
          </a:p>
        </p:txBody>
      </p:sp>
      <p:sp>
        <p:nvSpPr>
          <p:cNvPr id="49" name="Text Box 32">
            <a:extLst>
              <a:ext uri="{FF2B5EF4-FFF2-40B4-BE49-F238E27FC236}">
                <a16:creationId xmlns:a16="http://schemas.microsoft.com/office/drawing/2014/main" xmlns="" id="{B82F578C-5538-254F-B0BC-9D3ABCE4E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79895"/>
            <a:ext cx="990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4000" b="1" u="sng" dirty="0">
                <a:solidFill>
                  <a:srgbClr val="800000"/>
                </a:solidFill>
                <a:latin typeface="#9Slide07 IcielBaliho Script" pitchFamily="2" charset="77"/>
              </a:rPr>
              <a:t> 2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03543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DDC901A4-05D7-4241-9A8A-D14284005676}"/>
              </a:ext>
            </a:extLst>
          </p:cNvPr>
          <p:cNvSpPr/>
          <p:nvPr/>
        </p:nvSpPr>
        <p:spPr>
          <a:xfrm>
            <a:off x="271925" y="377534"/>
            <a:ext cx="11787301" cy="629662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xmlns="" id="{572C5163-A8EF-9042-9A24-1EF192742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10" y="377534"/>
            <a:ext cx="1160559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u="sng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7 IcielBaliho Script" pitchFamily="2" charset="77"/>
                <a:cs typeface="Times New Roman" pitchFamily="18" charset="0"/>
              </a:rPr>
              <a:t>Bài 3</a:t>
            </a:r>
            <a:r>
              <a:rPr lang="en-US" sz="3600" b="1" noProof="1">
                <a:solidFill>
                  <a:srgbClr val="C00000"/>
                </a:solidFill>
                <a:latin typeface="#9Slide07 IcielBaliho Script" pitchFamily="2" charset="77"/>
                <a:cs typeface="Times New Roman" pitchFamily="18" charset="0"/>
              </a:rPr>
              <a:t>. Đồng hồ chỉ bao nhiêu giờ và bao nhiêu phút ?</a:t>
            </a:r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xmlns="" id="{DF9B5DDC-7847-AD49-9BBE-85AA2AF1FDE5}"/>
              </a:ext>
            </a:extLst>
          </p:cNvPr>
          <p:cNvGrpSpPr>
            <a:grpSpLocks/>
          </p:cNvGrpSpPr>
          <p:nvPr/>
        </p:nvGrpSpPr>
        <p:grpSpPr bwMode="auto">
          <a:xfrm>
            <a:off x="6854133" y="1088020"/>
            <a:ext cx="2697111" cy="2514600"/>
            <a:chOff x="3552" y="912"/>
            <a:chExt cx="1104" cy="1104"/>
          </a:xfrm>
        </p:grpSpPr>
        <p:pic>
          <p:nvPicPr>
            <p:cNvPr id="7" name="Picture 9" descr="Chuong 5 - On tap ve thoi gian - T157">
              <a:extLst>
                <a:ext uri="{FF2B5EF4-FFF2-40B4-BE49-F238E27FC236}">
                  <a16:creationId xmlns:a16="http://schemas.microsoft.com/office/drawing/2014/main" xmlns="" id="{11840465-B084-214E-947A-2CECA3243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4" t="1903" r="14711" b="57236"/>
            <a:stretch>
              <a:fillRect/>
            </a:stretch>
          </p:blipFill>
          <p:spPr bwMode="auto">
            <a:xfrm>
              <a:off x="35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10">
              <a:extLst>
                <a:ext uri="{FF2B5EF4-FFF2-40B4-BE49-F238E27FC236}">
                  <a16:creationId xmlns:a16="http://schemas.microsoft.com/office/drawing/2014/main" xmlns="" id="{BBAABFA5-F1F9-2F47-BC4D-3970E1B03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1800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xmlns="" id="{97E693F1-3807-9A44-AFEC-7EDAE8534276}"/>
              </a:ext>
            </a:extLst>
          </p:cNvPr>
          <p:cNvGrpSpPr>
            <a:grpSpLocks/>
          </p:cNvGrpSpPr>
          <p:nvPr/>
        </p:nvGrpSpPr>
        <p:grpSpPr bwMode="auto">
          <a:xfrm>
            <a:off x="3044617" y="3934408"/>
            <a:ext cx="2653765" cy="2640012"/>
            <a:chOff x="1104" y="2352"/>
            <a:chExt cx="1104" cy="1104"/>
          </a:xfrm>
        </p:grpSpPr>
        <p:pic>
          <p:nvPicPr>
            <p:cNvPr id="10" name="Picture 12" descr="Chuong 5 - On tap ve thoi gian - T157">
              <a:extLst>
                <a:ext uri="{FF2B5EF4-FFF2-40B4-BE49-F238E27FC236}">
                  <a16:creationId xmlns:a16="http://schemas.microsoft.com/office/drawing/2014/main" xmlns="" id="{1E524A36-677E-C243-B10D-1C8FCC4E9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3">
              <a:extLst>
                <a:ext uri="{FF2B5EF4-FFF2-40B4-BE49-F238E27FC236}">
                  <a16:creationId xmlns:a16="http://schemas.microsoft.com/office/drawing/2014/main" xmlns="" id="{55B80DE0-E49F-4840-BFE9-3D0482B10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xmlns="" id="{DD350474-CFBE-E748-909A-30B315D8CB66}"/>
              </a:ext>
            </a:extLst>
          </p:cNvPr>
          <p:cNvGrpSpPr>
            <a:grpSpLocks/>
          </p:cNvGrpSpPr>
          <p:nvPr/>
        </p:nvGrpSpPr>
        <p:grpSpPr bwMode="auto">
          <a:xfrm>
            <a:off x="6881551" y="3934408"/>
            <a:ext cx="2658581" cy="2640012"/>
            <a:chOff x="3552" y="2352"/>
            <a:chExt cx="1104" cy="1099"/>
          </a:xfrm>
        </p:grpSpPr>
        <p:pic>
          <p:nvPicPr>
            <p:cNvPr id="13" name="Picture 15" descr="Chuong 5 - On tap ve thoi gian - T157">
              <a:extLst>
                <a:ext uri="{FF2B5EF4-FFF2-40B4-BE49-F238E27FC236}">
                  <a16:creationId xmlns:a16="http://schemas.microsoft.com/office/drawing/2014/main" xmlns="" id="{8953D370-ECE0-3442-BA0A-9E69C4815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8" t="49976" r="15746" b="9163"/>
            <a:stretch>
              <a:fillRect/>
            </a:stretch>
          </p:blipFill>
          <p:spPr bwMode="auto">
            <a:xfrm>
              <a:off x="3552" y="2352"/>
              <a:ext cx="1104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16">
              <a:extLst>
                <a:ext uri="{FF2B5EF4-FFF2-40B4-BE49-F238E27FC236}">
                  <a16:creationId xmlns:a16="http://schemas.microsoft.com/office/drawing/2014/main" xmlns="" id="{88CCD531-5E3A-0345-B2FE-27D993765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xmlns="" id="{90CE37FF-95FC-C94F-B287-F2C8A7C0FFE5}"/>
              </a:ext>
            </a:extLst>
          </p:cNvPr>
          <p:cNvGrpSpPr>
            <a:grpSpLocks/>
          </p:cNvGrpSpPr>
          <p:nvPr/>
        </p:nvGrpSpPr>
        <p:grpSpPr bwMode="auto">
          <a:xfrm>
            <a:off x="2994921" y="1088020"/>
            <a:ext cx="2697111" cy="2514600"/>
            <a:chOff x="1152" y="912"/>
            <a:chExt cx="1104" cy="1104"/>
          </a:xfrm>
        </p:grpSpPr>
        <p:pic>
          <p:nvPicPr>
            <p:cNvPr id="16" name="Picture 18" descr="Chuong 5 - On tap ve thoi gian - T157">
              <a:extLst>
                <a:ext uri="{FF2B5EF4-FFF2-40B4-BE49-F238E27FC236}">
                  <a16:creationId xmlns:a16="http://schemas.microsoft.com/office/drawing/2014/main" xmlns="" id="{64A15143-D6AF-1642-91F2-81779EF63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2" t="3746" r="61162" b="57236"/>
            <a:stretch>
              <a:fillRect/>
            </a:stretch>
          </p:blipFill>
          <p:spPr bwMode="auto">
            <a:xfrm>
              <a:off x="11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9">
              <a:extLst>
                <a:ext uri="{FF2B5EF4-FFF2-40B4-BE49-F238E27FC236}">
                  <a16:creationId xmlns:a16="http://schemas.microsoft.com/office/drawing/2014/main" xmlns="" id="{1AD7592D-27DF-8442-AA05-32EA7EB3E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81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6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DDC901A4-05D7-4241-9A8A-D14284005676}"/>
              </a:ext>
            </a:extLst>
          </p:cNvPr>
          <p:cNvSpPr/>
          <p:nvPr/>
        </p:nvSpPr>
        <p:spPr>
          <a:xfrm>
            <a:off x="539353" y="277792"/>
            <a:ext cx="11655706" cy="649339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xmlns="" id="{E6D3D2ED-C744-1745-AAB1-7ECB6797AD9C}"/>
              </a:ext>
            </a:extLst>
          </p:cNvPr>
          <p:cNvGrpSpPr>
            <a:grpSpLocks/>
          </p:cNvGrpSpPr>
          <p:nvPr/>
        </p:nvGrpSpPr>
        <p:grpSpPr bwMode="auto">
          <a:xfrm>
            <a:off x="7750423" y="339808"/>
            <a:ext cx="2505075" cy="2057400"/>
            <a:chOff x="3552" y="912"/>
            <a:chExt cx="1280" cy="1104"/>
          </a:xfrm>
        </p:grpSpPr>
        <p:pic>
          <p:nvPicPr>
            <p:cNvPr id="7" name="Picture 9" descr="Chuong 5 - On tap ve thoi gian - T157">
              <a:extLst>
                <a:ext uri="{FF2B5EF4-FFF2-40B4-BE49-F238E27FC236}">
                  <a16:creationId xmlns:a16="http://schemas.microsoft.com/office/drawing/2014/main" xmlns="" id="{01B8A154-A21D-2F45-9289-5BEC91E40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4" t="1903" r="14711" b="57236"/>
            <a:stretch>
              <a:fillRect/>
            </a:stretch>
          </p:blipFill>
          <p:spPr bwMode="auto">
            <a:xfrm>
              <a:off x="35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10">
              <a:extLst>
                <a:ext uri="{FF2B5EF4-FFF2-40B4-BE49-F238E27FC236}">
                  <a16:creationId xmlns:a16="http://schemas.microsoft.com/office/drawing/2014/main" xmlns="" id="{D72C97D4-2F6A-AC46-98AF-0E513FD1D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" y="1464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xmlns="" id="{F00DA859-6C32-7E4F-A63E-79340936975B}"/>
              </a:ext>
            </a:extLst>
          </p:cNvPr>
          <p:cNvGrpSpPr>
            <a:grpSpLocks/>
          </p:cNvGrpSpPr>
          <p:nvPr/>
        </p:nvGrpSpPr>
        <p:grpSpPr bwMode="auto">
          <a:xfrm>
            <a:off x="1720680" y="3668173"/>
            <a:ext cx="2490787" cy="2051050"/>
            <a:chOff x="1104" y="2352"/>
            <a:chExt cx="1290" cy="1104"/>
          </a:xfrm>
        </p:grpSpPr>
        <p:pic>
          <p:nvPicPr>
            <p:cNvPr id="10" name="Picture 12" descr="Chuong 5 - On tap ve thoi gian - T157">
              <a:extLst>
                <a:ext uri="{FF2B5EF4-FFF2-40B4-BE49-F238E27FC236}">
                  <a16:creationId xmlns:a16="http://schemas.microsoft.com/office/drawing/2014/main" xmlns="" id="{4695BA2F-F477-0A42-8319-35063B138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3">
              <a:extLst>
                <a:ext uri="{FF2B5EF4-FFF2-40B4-BE49-F238E27FC236}">
                  <a16:creationId xmlns:a16="http://schemas.microsoft.com/office/drawing/2014/main" xmlns="" id="{097622D8-6757-A24A-A88F-237C6E561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2" y="2808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xmlns="" id="{BE646D53-D271-354B-B3A4-5F28FBF447F1}"/>
              </a:ext>
            </a:extLst>
          </p:cNvPr>
          <p:cNvGrpSpPr>
            <a:grpSpLocks/>
          </p:cNvGrpSpPr>
          <p:nvPr/>
        </p:nvGrpSpPr>
        <p:grpSpPr bwMode="auto">
          <a:xfrm>
            <a:off x="8001804" y="3638011"/>
            <a:ext cx="2574925" cy="2111375"/>
            <a:chOff x="3552" y="2160"/>
            <a:chExt cx="1137" cy="929"/>
          </a:xfrm>
        </p:grpSpPr>
        <p:pic>
          <p:nvPicPr>
            <p:cNvPr id="13" name="Picture 15" descr="Chuong 5 - On tap ve thoi gian - T157">
              <a:extLst>
                <a:ext uri="{FF2B5EF4-FFF2-40B4-BE49-F238E27FC236}">
                  <a16:creationId xmlns:a16="http://schemas.microsoft.com/office/drawing/2014/main" xmlns="" id="{7E3EE4AC-4F45-774B-A74A-EBF48BFC9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8" t="49976" r="15746" b="9163"/>
            <a:stretch>
              <a:fillRect/>
            </a:stretch>
          </p:blipFill>
          <p:spPr bwMode="auto">
            <a:xfrm>
              <a:off x="3552" y="2160"/>
              <a:ext cx="934" cy="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16">
              <a:extLst>
                <a:ext uri="{FF2B5EF4-FFF2-40B4-BE49-F238E27FC236}">
                  <a16:creationId xmlns:a16="http://schemas.microsoft.com/office/drawing/2014/main" xmlns="" id="{E806701D-811C-5F47-81A2-4C502DA14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7" y="2524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xmlns="" id="{10F1AE28-3846-9F46-A550-9559F922A423}"/>
              </a:ext>
            </a:extLst>
          </p:cNvPr>
          <p:cNvGrpSpPr>
            <a:grpSpLocks/>
          </p:cNvGrpSpPr>
          <p:nvPr/>
        </p:nvGrpSpPr>
        <p:grpSpPr bwMode="auto">
          <a:xfrm>
            <a:off x="1207926" y="339808"/>
            <a:ext cx="2500312" cy="1981200"/>
            <a:chOff x="1152" y="912"/>
            <a:chExt cx="1282" cy="1104"/>
          </a:xfrm>
        </p:grpSpPr>
        <p:pic>
          <p:nvPicPr>
            <p:cNvPr id="16" name="Picture 18" descr="Chuong 5 - On tap ve thoi gian - T157">
              <a:extLst>
                <a:ext uri="{FF2B5EF4-FFF2-40B4-BE49-F238E27FC236}">
                  <a16:creationId xmlns:a16="http://schemas.microsoft.com/office/drawing/2014/main" xmlns="" id="{3631CD2A-6284-C745-99E2-8B1E2614B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2" t="3746" r="61162" b="57236"/>
            <a:stretch>
              <a:fillRect/>
            </a:stretch>
          </p:blipFill>
          <p:spPr bwMode="auto">
            <a:xfrm>
              <a:off x="11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9">
              <a:extLst>
                <a:ext uri="{FF2B5EF4-FFF2-40B4-BE49-F238E27FC236}">
                  <a16:creationId xmlns:a16="http://schemas.microsoft.com/office/drawing/2014/main" xmlns="" id="{16893AF9-46D6-D34A-A734-120DB01EE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2" y="1440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1</a:t>
              </a:r>
            </a:p>
          </p:txBody>
        </p:sp>
      </p:grpSp>
      <p:sp>
        <p:nvSpPr>
          <p:cNvPr id="18" name="Text Box 9">
            <a:extLst>
              <a:ext uri="{FF2B5EF4-FFF2-40B4-BE49-F238E27FC236}">
                <a16:creationId xmlns:a16="http://schemas.microsoft.com/office/drawing/2014/main" xmlns="" id="{EDD25BDC-58DD-174D-A40C-C9B5E7E04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238" y="2383454"/>
            <a:ext cx="2287587" cy="7635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defRPr/>
            </a:pPr>
            <a:r>
              <a:rPr lang="en-US" sz="2400" b="1" noProof="1">
                <a:solidFill>
                  <a:srgbClr val="002060"/>
                </a:solidFill>
                <a:latin typeface="#9Slide07 IcielBaliho Script" pitchFamily="2" charset="77"/>
                <a:cs typeface="Times New Roman" pitchFamily="18" charset="0"/>
              </a:rPr>
              <a:t>Sáng: 10 giờ </a:t>
            </a:r>
          </a:p>
          <a:p>
            <a:pPr eaLnBrk="1" hangingPunct="1">
              <a:lnSpc>
                <a:spcPct val="115000"/>
              </a:lnSpc>
              <a:defRPr/>
            </a:pPr>
            <a:r>
              <a:rPr lang="en-US" sz="2400" b="1" noProof="1">
                <a:solidFill>
                  <a:srgbClr val="002060"/>
                </a:solidFill>
                <a:latin typeface="#9Slide07 IcielBaliho Script" pitchFamily="2" charset="77"/>
                <a:cs typeface="Times New Roman" pitchFamily="18" charset="0"/>
              </a:rPr>
              <a:t>Tối : 22 giờ 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xmlns="" id="{C5AFF6A9-077A-2946-A3EC-13C72CAE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423" y="2411581"/>
            <a:ext cx="3069568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Sáng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:  6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5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endParaRPr lang="vi-VN" altLang="en-US" sz="2400" b="1" dirty="0">
              <a:solidFill>
                <a:srgbClr val="002060"/>
              </a:solidFill>
              <a:latin typeface="#9Slide07 IcielBaliho Script" pitchFamily="2" charset="77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Chiều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: 18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5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endParaRPr lang="vi-VN" altLang="en-US" sz="2400" b="1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15682A2A-E00D-F740-B5F3-75CAC4C1C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708" y="5590486"/>
            <a:ext cx="2991759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002060"/>
                </a:solidFill>
                <a:latin typeface="#9Slide07 IcielBaliho Script" pitchFamily="2" charset="77"/>
              </a:rPr>
              <a:t>Sáng</a:t>
            </a:r>
            <a:r>
              <a:rPr lang="en-US" altLang="en-US" sz="2400" b="1" i="1" dirty="0">
                <a:solidFill>
                  <a:srgbClr val="002060"/>
                </a:solidFill>
                <a:latin typeface="#9Slide07 IcielBaliho Script" pitchFamily="2" charset="77"/>
              </a:rPr>
              <a:t>: 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9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43</a:t>
            </a:r>
            <a:r>
              <a:rPr lang="en-US" altLang="en-US" sz="24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(10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kém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17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)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xmlns="" id="{765F82D3-5FF5-A742-B9D8-ACE2E825F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848" y="5575339"/>
            <a:ext cx="3093255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002060"/>
                </a:solidFill>
                <a:latin typeface="#9Slide07 IcielBaliho Script" pitchFamily="2" charset="77"/>
              </a:rPr>
              <a:t>Tối</a:t>
            </a:r>
            <a:r>
              <a:rPr lang="en-US" altLang="en-US" sz="2400" b="1" i="1" dirty="0">
                <a:solidFill>
                  <a:srgbClr val="002060"/>
                </a:solidFill>
                <a:latin typeface="#9Slide07 IcielBaliho Script" pitchFamily="2" charset="77"/>
              </a:rPr>
              <a:t> : 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21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43</a:t>
            </a:r>
            <a:r>
              <a:rPr lang="en-US" altLang="en-US" sz="24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(22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kém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17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)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xmlns="" id="{AE154EAB-571D-3F42-9D3D-616684133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242" y="5749386"/>
            <a:ext cx="3760124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Sáng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: </a:t>
            </a:r>
            <a:r>
              <a:rPr lang="vi-VN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1giờ 12 phút </a:t>
            </a:r>
          </a:p>
          <a:p>
            <a:pPr eaLnBrk="1" hangingPunct="1">
              <a:lnSpc>
                <a:spcPct val="115000"/>
              </a:lnSpc>
            </a:pPr>
            <a:r>
              <a:rPr lang="vi-VN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Chiều: 13 giờ 12 phút</a:t>
            </a:r>
            <a:endParaRPr lang="vi-VN" altLang="en-US" sz="2400" b="1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3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2D4DDBC-556F-4E6B-B94F-BFCF968B9240}"/>
              </a:ext>
            </a:extLst>
          </p:cNvPr>
          <p:cNvGrpSpPr/>
          <p:nvPr/>
        </p:nvGrpSpPr>
        <p:grpSpPr>
          <a:xfrm>
            <a:off x="1672040" y="2072154"/>
            <a:ext cx="6052008" cy="934804"/>
            <a:chOff x="518475" y="2176042"/>
            <a:chExt cx="6052008" cy="934804"/>
          </a:xfrm>
        </p:grpSpPr>
        <p:sp>
          <p:nvSpPr>
            <p:cNvPr id="6" name="Plaque 10">
              <a:extLst>
                <a:ext uri="{FF2B5EF4-FFF2-40B4-BE49-F238E27FC236}">
                  <a16:creationId xmlns:a16="http://schemas.microsoft.com/office/drawing/2014/main" xmlns="" id="{F94B400F-97A5-4100-BEE1-57B926AA938B}"/>
                </a:ext>
              </a:extLst>
            </p:cNvPr>
            <p:cNvSpPr/>
            <p:nvPr/>
          </p:nvSpPr>
          <p:spPr>
            <a:xfrm>
              <a:off x="518475" y="2176042"/>
              <a:ext cx="6052008" cy="934804"/>
            </a:xfrm>
            <a:custGeom>
              <a:avLst/>
              <a:gdLst>
                <a:gd name="connsiteX0" fmla="*/ 0 w 6052008"/>
                <a:gd name="connsiteY0" fmla="*/ 155804 h 934804"/>
                <a:gd name="connsiteX1" fmla="*/ 155804 w 6052008"/>
                <a:gd name="connsiteY1" fmla="*/ 0 h 934804"/>
                <a:gd name="connsiteX2" fmla="*/ 729844 w 6052008"/>
                <a:gd name="connsiteY2" fmla="*/ 0 h 934804"/>
                <a:gd name="connsiteX3" fmla="*/ 1303884 w 6052008"/>
                <a:gd name="connsiteY3" fmla="*/ 0 h 934804"/>
                <a:gd name="connsiteX4" fmla="*/ 1705712 w 6052008"/>
                <a:gd name="connsiteY4" fmla="*/ 0 h 934804"/>
                <a:gd name="connsiteX5" fmla="*/ 2337156 w 6052008"/>
                <a:gd name="connsiteY5" fmla="*/ 0 h 934804"/>
                <a:gd name="connsiteX6" fmla="*/ 2911196 w 6052008"/>
                <a:gd name="connsiteY6" fmla="*/ 0 h 934804"/>
                <a:gd name="connsiteX7" fmla="*/ 3313024 w 6052008"/>
                <a:gd name="connsiteY7" fmla="*/ 0 h 934804"/>
                <a:gd name="connsiteX8" fmla="*/ 3887064 w 6052008"/>
                <a:gd name="connsiteY8" fmla="*/ 0 h 934804"/>
                <a:gd name="connsiteX9" fmla="*/ 4288892 w 6052008"/>
                <a:gd name="connsiteY9" fmla="*/ 0 h 934804"/>
                <a:gd name="connsiteX10" fmla="*/ 4690720 w 6052008"/>
                <a:gd name="connsiteY10" fmla="*/ 0 h 934804"/>
                <a:gd name="connsiteX11" fmla="*/ 5264760 w 6052008"/>
                <a:gd name="connsiteY11" fmla="*/ 0 h 934804"/>
                <a:gd name="connsiteX12" fmla="*/ 5896204 w 6052008"/>
                <a:gd name="connsiteY12" fmla="*/ 0 h 934804"/>
                <a:gd name="connsiteX13" fmla="*/ 6052008 w 6052008"/>
                <a:gd name="connsiteY13" fmla="*/ 155804 h 934804"/>
                <a:gd name="connsiteX14" fmla="*/ 6052008 w 6052008"/>
                <a:gd name="connsiteY14" fmla="*/ 461170 h 934804"/>
                <a:gd name="connsiteX15" fmla="*/ 6052008 w 6052008"/>
                <a:gd name="connsiteY15" fmla="*/ 779000 h 934804"/>
                <a:gd name="connsiteX16" fmla="*/ 5896204 w 6052008"/>
                <a:gd name="connsiteY16" fmla="*/ 934804 h 934804"/>
                <a:gd name="connsiteX17" fmla="*/ 5379568 w 6052008"/>
                <a:gd name="connsiteY17" fmla="*/ 934804 h 934804"/>
                <a:gd name="connsiteX18" fmla="*/ 4748124 w 6052008"/>
                <a:gd name="connsiteY18" fmla="*/ 934804 h 934804"/>
                <a:gd name="connsiteX19" fmla="*/ 4288892 w 6052008"/>
                <a:gd name="connsiteY19" fmla="*/ 934804 h 934804"/>
                <a:gd name="connsiteX20" fmla="*/ 3887064 w 6052008"/>
                <a:gd name="connsiteY20" fmla="*/ 934804 h 934804"/>
                <a:gd name="connsiteX21" fmla="*/ 3198216 w 6052008"/>
                <a:gd name="connsiteY21" fmla="*/ 934804 h 934804"/>
                <a:gd name="connsiteX22" fmla="*/ 2796388 w 6052008"/>
                <a:gd name="connsiteY22" fmla="*/ 934804 h 934804"/>
                <a:gd name="connsiteX23" fmla="*/ 2337156 w 6052008"/>
                <a:gd name="connsiteY23" fmla="*/ 934804 h 934804"/>
                <a:gd name="connsiteX24" fmla="*/ 1648308 w 6052008"/>
                <a:gd name="connsiteY24" fmla="*/ 934804 h 934804"/>
                <a:gd name="connsiteX25" fmla="*/ 959460 w 6052008"/>
                <a:gd name="connsiteY25" fmla="*/ 934804 h 934804"/>
                <a:gd name="connsiteX26" fmla="*/ 155804 w 6052008"/>
                <a:gd name="connsiteY26" fmla="*/ 934804 h 934804"/>
                <a:gd name="connsiteX27" fmla="*/ 0 w 6052008"/>
                <a:gd name="connsiteY27" fmla="*/ 779000 h 934804"/>
                <a:gd name="connsiteX28" fmla="*/ 0 w 6052008"/>
                <a:gd name="connsiteY28" fmla="*/ 486098 h 934804"/>
                <a:gd name="connsiteX29" fmla="*/ 0 w 6052008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8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59554" y="36410"/>
                    <a:pt x="1705712" y="0"/>
                  </a:cubicBezTo>
                  <a:cubicBezTo>
                    <a:pt x="1851870" y="-36410"/>
                    <a:pt x="2137597" y="9355"/>
                    <a:pt x="2337156" y="0"/>
                  </a:cubicBezTo>
                  <a:cubicBezTo>
                    <a:pt x="2536715" y="-9355"/>
                    <a:pt x="2698142" y="23279"/>
                    <a:pt x="2911196" y="0"/>
                  </a:cubicBezTo>
                  <a:cubicBezTo>
                    <a:pt x="3124250" y="-23279"/>
                    <a:pt x="3198735" y="24915"/>
                    <a:pt x="3313024" y="0"/>
                  </a:cubicBezTo>
                  <a:cubicBezTo>
                    <a:pt x="3427313" y="-24915"/>
                    <a:pt x="3643575" y="59400"/>
                    <a:pt x="3887064" y="0"/>
                  </a:cubicBezTo>
                  <a:cubicBezTo>
                    <a:pt x="4130553" y="-59400"/>
                    <a:pt x="4159733" y="18483"/>
                    <a:pt x="4288892" y="0"/>
                  </a:cubicBezTo>
                  <a:cubicBezTo>
                    <a:pt x="4418051" y="-18483"/>
                    <a:pt x="4490198" y="43024"/>
                    <a:pt x="4690720" y="0"/>
                  </a:cubicBezTo>
                  <a:cubicBezTo>
                    <a:pt x="4891242" y="-43024"/>
                    <a:pt x="5120255" y="44426"/>
                    <a:pt x="5264760" y="0"/>
                  </a:cubicBezTo>
                  <a:cubicBezTo>
                    <a:pt x="5409265" y="-44426"/>
                    <a:pt x="5605784" y="63720"/>
                    <a:pt x="5896204" y="0"/>
                  </a:cubicBezTo>
                  <a:cubicBezTo>
                    <a:pt x="5888131" y="99096"/>
                    <a:pt x="5979282" y="163311"/>
                    <a:pt x="6052008" y="155804"/>
                  </a:cubicBezTo>
                  <a:cubicBezTo>
                    <a:pt x="6066382" y="247974"/>
                    <a:pt x="6023451" y="360106"/>
                    <a:pt x="6052008" y="461170"/>
                  </a:cubicBezTo>
                  <a:cubicBezTo>
                    <a:pt x="6080565" y="562234"/>
                    <a:pt x="6028687" y="709836"/>
                    <a:pt x="6052008" y="779000"/>
                  </a:cubicBezTo>
                  <a:cubicBezTo>
                    <a:pt x="5976296" y="792670"/>
                    <a:pt x="5908867" y="848363"/>
                    <a:pt x="5896204" y="934804"/>
                  </a:cubicBezTo>
                  <a:cubicBezTo>
                    <a:pt x="5697768" y="938016"/>
                    <a:pt x="5626501" y="884175"/>
                    <a:pt x="5379568" y="934804"/>
                  </a:cubicBezTo>
                  <a:cubicBezTo>
                    <a:pt x="5132635" y="985433"/>
                    <a:pt x="5006252" y="902153"/>
                    <a:pt x="4748124" y="934804"/>
                  </a:cubicBezTo>
                  <a:cubicBezTo>
                    <a:pt x="4489996" y="967455"/>
                    <a:pt x="4499653" y="930781"/>
                    <a:pt x="4288892" y="934804"/>
                  </a:cubicBezTo>
                  <a:cubicBezTo>
                    <a:pt x="4078131" y="938827"/>
                    <a:pt x="3970232" y="887599"/>
                    <a:pt x="3887064" y="934804"/>
                  </a:cubicBezTo>
                  <a:cubicBezTo>
                    <a:pt x="3803896" y="982009"/>
                    <a:pt x="3462085" y="873214"/>
                    <a:pt x="3198216" y="934804"/>
                  </a:cubicBezTo>
                  <a:cubicBezTo>
                    <a:pt x="2934347" y="996394"/>
                    <a:pt x="2939997" y="934570"/>
                    <a:pt x="2796388" y="934804"/>
                  </a:cubicBezTo>
                  <a:cubicBezTo>
                    <a:pt x="2652779" y="935038"/>
                    <a:pt x="2524827" y="892516"/>
                    <a:pt x="2337156" y="934804"/>
                  </a:cubicBezTo>
                  <a:cubicBezTo>
                    <a:pt x="2149485" y="977092"/>
                    <a:pt x="1974512" y="863154"/>
                    <a:pt x="1648308" y="934804"/>
                  </a:cubicBezTo>
                  <a:cubicBezTo>
                    <a:pt x="1322104" y="1006454"/>
                    <a:pt x="1279866" y="925468"/>
                    <a:pt x="959460" y="934804"/>
                  </a:cubicBezTo>
                  <a:cubicBezTo>
                    <a:pt x="639054" y="944140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8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36312" y="6303"/>
                    <a:pt x="1648308" y="0"/>
                  </a:cubicBezTo>
                  <a:cubicBezTo>
                    <a:pt x="1760304" y="-6303"/>
                    <a:pt x="1987515" y="20665"/>
                    <a:pt x="2222348" y="0"/>
                  </a:cubicBezTo>
                  <a:cubicBezTo>
                    <a:pt x="2457181" y="-20665"/>
                    <a:pt x="2549709" y="39326"/>
                    <a:pt x="2738984" y="0"/>
                  </a:cubicBezTo>
                  <a:cubicBezTo>
                    <a:pt x="2928259" y="-39326"/>
                    <a:pt x="2981587" y="10337"/>
                    <a:pt x="3198216" y="0"/>
                  </a:cubicBezTo>
                  <a:cubicBezTo>
                    <a:pt x="3414845" y="-10337"/>
                    <a:pt x="3497763" y="11016"/>
                    <a:pt x="3657448" y="0"/>
                  </a:cubicBezTo>
                  <a:cubicBezTo>
                    <a:pt x="3817133" y="-11016"/>
                    <a:pt x="4084072" y="26616"/>
                    <a:pt x="4231488" y="0"/>
                  </a:cubicBezTo>
                  <a:cubicBezTo>
                    <a:pt x="4378904" y="-26616"/>
                    <a:pt x="4597486" y="40459"/>
                    <a:pt x="4690720" y="0"/>
                  </a:cubicBezTo>
                  <a:cubicBezTo>
                    <a:pt x="4783954" y="-40459"/>
                    <a:pt x="5163654" y="77062"/>
                    <a:pt x="5379568" y="0"/>
                  </a:cubicBezTo>
                  <a:cubicBezTo>
                    <a:pt x="5595482" y="-77062"/>
                    <a:pt x="5681916" y="37604"/>
                    <a:pt x="5896204" y="0"/>
                  </a:cubicBezTo>
                  <a:cubicBezTo>
                    <a:pt x="5874285" y="83323"/>
                    <a:pt x="5963217" y="154207"/>
                    <a:pt x="6052008" y="155804"/>
                  </a:cubicBezTo>
                  <a:cubicBezTo>
                    <a:pt x="6084815" y="221367"/>
                    <a:pt x="6021751" y="389394"/>
                    <a:pt x="6052008" y="473634"/>
                  </a:cubicBezTo>
                  <a:cubicBezTo>
                    <a:pt x="6082265" y="557874"/>
                    <a:pt x="6046962" y="628569"/>
                    <a:pt x="6052008" y="779000"/>
                  </a:cubicBezTo>
                  <a:cubicBezTo>
                    <a:pt x="5966379" y="782255"/>
                    <a:pt x="5883848" y="834422"/>
                    <a:pt x="5896204" y="934804"/>
                  </a:cubicBezTo>
                  <a:cubicBezTo>
                    <a:pt x="5669943" y="986130"/>
                    <a:pt x="5532646" y="922136"/>
                    <a:pt x="5379568" y="934804"/>
                  </a:cubicBezTo>
                  <a:cubicBezTo>
                    <a:pt x="5226490" y="947472"/>
                    <a:pt x="4879793" y="870406"/>
                    <a:pt x="4690720" y="934804"/>
                  </a:cubicBezTo>
                  <a:cubicBezTo>
                    <a:pt x="4501647" y="999202"/>
                    <a:pt x="4279332" y="872728"/>
                    <a:pt x="4001872" y="934804"/>
                  </a:cubicBezTo>
                  <a:cubicBezTo>
                    <a:pt x="3724412" y="996880"/>
                    <a:pt x="3618545" y="908968"/>
                    <a:pt x="3370428" y="934804"/>
                  </a:cubicBezTo>
                  <a:cubicBezTo>
                    <a:pt x="3122311" y="960640"/>
                    <a:pt x="2956074" y="894215"/>
                    <a:pt x="2681580" y="934804"/>
                  </a:cubicBezTo>
                  <a:cubicBezTo>
                    <a:pt x="2407086" y="975393"/>
                    <a:pt x="2350983" y="929628"/>
                    <a:pt x="2050136" y="934804"/>
                  </a:cubicBezTo>
                  <a:cubicBezTo>
                    <a:pt x="1749289" y="939980"/>
                    <a:pt x="1775482" y="933182"/>
                    <a:pt x="1533500" y="934804"/>
                  </a:cubicBezTo>
                  <a:cubicBezTo>
                    <a:pt x="1291518" y="93642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84C9598-D525-4DDB-9ED5-DE3E837275E5}"/>
                </a:ext>
              </a:extLst>
            </p:cNvPr>
            <p:cNvSpPr txBox="1"/>
            <p:nvPr/>
          </p:nvSpPr>
          <p:spPr>
            <a:xfrm>
              <a:off x="2354508" y="2208336"/>
              <a:ext cx="28827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A. 135 km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79B27DE-4878-4F80-ADDC-3AF3BCE45A03}"/>
              </a:ext>
            </a:extLst>
          </p:cNvPr>
          <p:cNvGrpSpPr/>
          <p:nvPr/>
        </p:nvGrpSpPr>
        <p:grpSpPr>
          <a:xfrm>
            <a:off x="1672039" y="3274305"/>
            <a:ext cx="7052194" cy="934804"/>
            <a:chOff x="518475" y="2176042"/>
            <a:chExt cx="3327632" cy="934804"/>
          </a:xfrm>
        </p:grpSpPr>
        <p:sp>
          <p:nvSpPr>
            <p:cNvPr id="9" name="Plaque 13">
              <a:extLst>
                <a:ext uri="{FF2B5EF4-FFF2-40B4-BE49-F238E27FC236}">
                  <a16:creationId xmlns:a16="http://schemas.microsoft.com/office/drawing/2014/main" xmlns="" id="{1C1103E3-701A-4B76-B537-FFA1AB2D7F82}"/>
                </a:ext>
              </a:extLst>
            </p:cNvPr>
            <p:cNvSpPr/>
            <p:nvPr/>
          </p:nvSpPr>
          <p:spPr>
            <a:xfrm>
              <a:off x="518475" y="2176042"/>
              <a:ext cx="2855686" cy="934804"/>
            </a:xfrm>
            <a:custGeom>
              <a:avLst/>
              <a:gdLst>
                <a:gd name="connsiteX0" fmla="*/ 0 w 2855686"/>
                <a:gd name="connsiteY0" fmla="*/ 155804 h 934804"/>
                <a:gd name="connsiteX1" fmla="*/ 155804 w 2855686"/>
                <a:gd name="connsiteY1" fmla="*/ 0 h 934804"/>
                <a:gd name="connsiteX2" fmla="*/ 664620 w 2855686"/>
                <a:gd name="connsiteY2" fmla="*/ 0 h 934804"/>
                <a:gd name="connsiteX3" fmla="*/ 1147994 w 2855686"/>
                <a:gd name="connsiteY3" fmla="*/ 0 h 934804"/>
                <a:gd name="connsiteX4" fmla="*/ 1605928 w 2855686"/>
                <a:gd name="connsiteY4" fmla="*/ 0 h 934804"/>
                <a:gd name="connsiteX5" fmla="*/ 2089303 w 2855686"/>
                <a:gd name="connsiteY5" fmla="*/ 0 h 934804"/>
                <a:gd name="connsiteX6" fmla="*/ 2699882 w 2855686"/>
                <a:gd name="connsiteY6" fmla="*/ 0 h 934804"/>
                <a:gd name="connsiteX7" fmla="*/ 2855686 w 2855686"/>
                <a:gd name="connsiteY7" fmla="*/ 155804 h 934804"/>
                <a:gd name="connsiteX8" fmla="*/ 2855686 w 2855686"/>
                <a:gd name="connsiteY8" fmla="*/ 454938 h 934804"/>
                <a:gd name="connsiteX9" fmla="*/ 2855686 w 2855686"/>
                <a:gd name="connsiteY9" fmla="*/ 779000 h 934804"/>
                <a:gd name="connsiteX10" fmla="*/ 2699882 w 2855686"/>
                <a:gd name="connsiteY10" fmla="*/ 934804 h 934804"/>
                <a:gd name="connsiteX11" fmla="*/ 2267389 w 2855686"/>
                <a:gd name="connsiteY11" fmla="*/ 934804 h 934804"/>
                <a:gd name="connsiteX12" fmla="*/ 1834895 w 2855686"/>
                <a:gd name="connsiteY12" fmla="*/ 934804 h 934804"/>
                <a:gd name="connsiteX13" fmla="*/ 1300639 w 2855686"/>
                <a:gd name="connsiteY13" fmla="*/ 934804 h 934804"/>
                <a:gd name="connsiteX14" fmla="*/ 791824 w 2855686"/>
                <a:gd name="connsiteY14" fmla="*/ 934804 h 934804"/>
                <a:gd name="connsiteX15" fmla="*/ 155804 w 2855686"/>
                <a:gd name="connsiteY15" fmla="*/ 934804 h 934804"/>
                <a:gd name="connsiteX16" fmla="*/ 0 w 2855686"/>
                <a:gd name="connsiteY16" fmla="*/ 779000 h 934804"/>
                <a:gd name="connsiteX17" fmla="*/ 0 w 2855686"/>
                <a:gd name="connsiteY17" fmla="*/ 454938 h 934804"/>
                <a:gd name="connsiteX18" fmla="*/ 0 w 2855686"/>
                <a:gd name="connsiteY18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686" h="934804" fill="none" extrusionOk="0">
                  <a:moveTo>
                    <a:pt x="0" y="155804"/>
                  </a:moveTo>
                  <a:cubicBezTo>
                    <a:pt x="93305" y="153976"/>
                    <a:pt x="147245" y="88392"/>
                    <a:pt x="155804" y="0"/>
                  </a:cubicBezTo>
                  <a:cubicBezTo>
                    <a:pt x="282712" y="-21923"/>
                    <a:pt x="502366" y="26692"/>
                    <a:pt x="664620" y="0"/>
                  </a:cubicBezTo>
                  <a:cubicBezTo>
                    <a:pt x="826874" y="-26692"/>
                    <a:pt x="982773" y="2293"/>
                    <a:pt x="1147994" y="0"/>
                  </a:cubicBezTo>
                  <a:cubicBezTo>
                    <a:pt x="1313215" y="-2293"/>
                    <a:pt x="1483142" y="47105"/>
                    <a:pt x="1605928" y="0"/>
                  </a:cubicBezTo>
                  <a:cubicBezTo>
                    <a:pt x="1728714" y="-47105"/>
                    <a:pt x="1868263" y="55147"/>
                    <a:pt x="2089303" y="0"/>
                  </a:cubicBezTo>
                  <a:cubicBezTo>
                    <a:pt x="2310343" y="-55147"/>
                    <a:pt x="2544324" y="59731"/>
                    <a:pt x="2699882" y="0"/>
                  </a:cubicBezTo>
                  <a:cubicBezTo>
                    <a:pt x="2686655" y="103359"/>
                    <a:pt x="2782874" y="148248"/>
                    <a:pt x="2855686" y="155804"/>
                  </a:cubicBezTo>
                  <a:cubicBezTo>
                    <a:pt x="2862442" y="296565"/>
                    <a:pt x="2821277" y="386815"/>
                    <a:pt x="2855686" y="454938"/>
                  </a:cubicBezTo>
                  <a:cubicBezTo>
                    <a:pt x="2890095" y="523061"/>
                    <a:pt x="2851171" y="656164"/>
                    <a:pt x="2855686" y="779000"/>
                  </a:cubicBezTo>
                  <a:cubicBezTo>
                    <a:pt x="2760137" y="783097"/>
                    <a:pt x="2699477" y="843515"/>
                    <a:pt x="2699882" y="934804"/>
                  </a:cubicBezTo>
                  <a:cubicBezTo>
                    <a:pt x="2549426" y="978177"/>
                    <a:pt x="2431193" y="886908"/>
                    <a:pt x="2267389" y="934804"/>
                  </a:cubicBezTo>
                  <a:cubicBezTo>
                    <a:pt x="2103585" y="982700"/>
                    <a:pt x="1925267" y="898195"/>
                    <a:pt x="1834895" y="934804"/>
                  </a:cubicBezTo>
                  <a:cubicBezTo>
                    <a:pt x="1744523" y="971413"/>
                    <a:pt x="1492073" y="905659"/>
                    <a:pt x="1300639" y="934804"/>
                  </a:cubicBezTo>
                  <a:cubicBezTo>
                    <a:pt x="1109205" y="963949"/>
                    <a:pt x="941112" y="901113"/>
                    <a:pt x="791824" y="934804"/>
                  </a:cubicBezTo>
                  <a:cubicBezTo>
                    <a:pt x="642537" y="968495"/>
                    <a:pt x="438119" y="916196"/>
                    <a:pt x="155804" y="934804"/>
                  </a:cubicBezTo>
                  <a:cubicBezTo>
                    <a:pt x="168901" y="844202"/>
                    <a:pt x="88521" y="797417"/>
                    <a:pt x="0" y="779000"/>
                  </a:cubicBezTo>
                  <a:cubicBezTo>
                    <a:pt x="-34567" y="666994"/>
                    <a:pt x="7531" y="525130"/>
                    <a:pt x="0" y="454938"/>
                  </a:cubicBezTo>
                  <a:cubicBezTo>
                    <a:pt x="-7531" y="384746"/>
                    <a:pt x="3060" y="293710"/>
                    <a:pt x="0" y="155804"/>
                  </a:cubicBezTo>
                  <a:close/>
                </a:path>
                <a:path w="285568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379296" y="-48095"/>
                    <a:pt x="447479" y="63393"/>
                    <a:pt x="690060" y="0"/>
                  </a:cubicBezTo>
                  <a:cubicBezTo>
                    <a:pt x="932641" y="-63393"/>
                    <a:pt x="998378" y="5393"/>
                    <a:pt x="1147994" y="0"/>
                  </a:cubicBezTo>
                  <a:cubicBezTo>
                    <a:pt x="1297610" y="-5393"/>
                    <a:pt x="1409337" y="340"/>
                    <a:pt x="1580488" y="0"/>
                  </a:cubicBezTo>
                  <a:cubicBezTo>
                    <a:pt x="1751639" y="-340"/>
                    <a:pt x="1926972" y="52887"/>
                    <a:pt x="2089303" y="0"/>
                  </a:cubicBezTo>
                  <a:cubicBezTo>
                    <a:pt x="2251634" y="-52887"/>
                    <a:pt x="2540005" y="57928"/>
                    <a:pt x="2699882" y="0"/>
                  </a:cubicBezTo>
                  <a:cubicBezTo>
                    <a:pt x="2713036" y="99607"/>
                    <a:pt x="2770626" y="137411"/>
                    <a:pt x="2855686" y="155804"/>
                  </a:cubicBezTo>
                  <a:cubicBezTo>
                    <a:pt x="2863173" y="226990"/>
                    <a:pt x="2839307" y="357087"/>
                    <a:pt x="2855686" y="454938"/>
                  </a:cubicBezTo>
                  <a:cubicBezTo>
                    <a:pt x="2872065" y="552789"/>
                    <a:pt x="2833573" y="658020"/>
                    <a:pt x="2855686" y="779000"/>
                  </a:cubicBezTo>
                  <a:cubicBezTo>
                    <a:pt x="2789695" y="764043"/>
                    <a:pt x="2694685" y="868067"/>
                    <a:pt x="2699882" y="934804"/>
                  </a:cubicBezTo>
                  <a:cubicBezTo>
                    <a:pt x="2552672" y="951715"/>
                    <a:pt x="2384489" y="897660"/>
                    <a:pt x="2267389" y="934804"/>
                  </a:cubicBezTo>
                  <a:cubicBezTo>
                    <a:pt x="2150289" y="971948"/>
                    <a:pt x="1883112" y="926181"/>
                    <a:pt x="1758573" y="934804"/>
                  </a:cubicBezTo>
                  <a:cubicBezTo>
                    <a:pt x="1634034" y="943427"/>
                    <a:pt x="1393534" y="876281"/>
                    <a:pt x="1198876" y="934804"/>
                  </a:cubicBezTo>
                  <a:cubicBezTo>
                    <a:pt x="1004218" y="993327"/>
                    <a:pt x="941238" y="887494"/>
                    <a:pt x="715501" y="934804"/>
                  </a:cubicBezTo>
                  <a:cubicBezTo>
                    <a:pt x="489764" y="982114"/>
                    <a:pt x="405962" y="881317"/>
                    <a:pt x="155804" y="934804"/>
                  </a:cubicBezTo>
                  <a:cubicBezTo>
                    <a:pt x="152381" y="847909"/>
                    <a:pt x="81681" y="775746"/>
                    <a:pt x="0" y="779000"/>
                  </a:cubicBezTo>
                  <a:cubicBezTo>
                    <a:pt x="-32252" y="696062"/>
                    <a:pt x="30951" y="615221"/>
                    <a:pt x="0" y="467402"/>
                  </a:cubicBezTo>
                  <a:cubicBezTo>
                    <a:pt x="-30951" y="319583"/>
                    <a:pt x="23315" y="280781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A7E1FA6-038E-406E-8798-6C7072CE671A}"/>
                </a:ext>
              </a:extLst>
            </p:cNvPr>
            <p:cNvSpPr txBox="1"/>
            <p:nvPr/>
          </p:nvSpPr>
          <p:spPr>
            <a:xfrm>
              <a:off x="1384822" y="2208727"/>
              <a:ext cx="2461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B. 165 km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8EF3657-C488-4459-BB47-897490F1128E}"/>
              </a:ext>
            </a:extLst>
          </p:cNvPr>
          <p:cNvGrpSpPr/>
          <p:nvPr/>
        </p:nvGrpSpPr>
        <p:grpSpPr>
          <a:xfrm>
            <a:off x="1672039" y="4509141"/>
            <a:ext cx="6052006" cy="934804"/>
            <a:chOff x="518475" y="2176042"/>
            <a:chExt cx="6052006" cy="934804"/>
          </a:xfrm>
        </p:grpSpPr>
        <p:sp>
          <p:nvSpPr>
            <p:cNvPr id="12" name="Plaque 16">
              <a:extLst>
                <a:ext uri="{FF2B5EF4-FFF2-40B4-BE49-F238E27FC236}">
                  <a16:creationId xmlns:a16="http://schemas.microsoft.com/office/drawing/2014/main" xmlns="" id="{6C6EE059-D8EB-4D2B-A6F8-0238107BF65A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77B0C36-2F6C-4DB4-8527-2818204B6E59}"/>
                </a:ext>
              </a:extLst>
            </p:cNvPr>
            <p:cNvSpPr txBox="1"/>
            <p:nvPr/>
          </p:nvSpPr>
          <p:spPr>
            <a:xfrm>
              <a:off x="2354508" y="2200409"/>
              <a:ext cx="303187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C. 150 km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2E32CBE-6141-4DB8-93EC-1D88FBCD9E96}"/>
              </a:ext>
            </a:extLst>
          </p:cNvPr>
          <p:cNvGrpSpPr/>
          <p:nvPr/>
        </p:nvGrpSpPr>
        <p:grpSpPr>
          <a:xfrm>
            <a:off x="1672039" y="5708737"/>
            <a:ext cx="6388596" cy="934804"/>
            <a:chOff x="518475" y="2176042"/>
            <a:chExt cx="6052006" cy="934804"/>
          </a:xfrm>
        </p:grpSpPr>
        <p:sp>
          <p:nvSpPr>
            <p:cNvPr id="15" name="Plaque 22">
              <a:extLst>
                <a:ext uri="{FF2B5EF4-FFF2-40B4-BE49-F238E27FC236}">
                  <a16:creationId xmlns:a16="http://schemas.microsoft.com/office/drawing/2014/main" xmlns="" id="{04869C2F-A58D-4673-9B17-13137135BD31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D5DC00A-5324-45D2-A884-557B2B672E58}"/>
                </a:ext>
              </a:extLst>
            </p:cNvPr>
            <p:cNvSpPr txBox="1"/>
            <p:nvPr/>
          </p:nvSpPr>
          <p:spPr>
            <a:xfrm>
              <a:off x="2354508" y="2258723"/>
              <a:ext cx="31143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D. 240 km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91425EB-BCD6-408F-8D05-F88F16F0DE51}"/>
              </a:ext>
            </a:extLst>
          </p:cNvPr>
          <p:cNvGrpSpPr/>
          <p:nvPr/>
        </p:nvGrpSpPr>
        <p:grpSpPr>
          <a:xfrm>
            <a:off x="546652" y="10724"/>
            <a:ext cx="11317399" cy="1857833"/>
            <a:chOff x="725865" y="2073"/>
            <a:chExt cx="7899661" cy="1601529"/>
          </a:xfrm>
        </p:grpSpPr>
        <p:sp>
          <p:nvSpPr>
            <p:cNvPr id="18" name="Rectangle: Rounded Corners 6">
              <a:extLst>
                <a:ext uri="{FF2B5EF4-FFF2-40B4-BE49-F238E27FC236}">
                  <a16:creationId xmlns:a16="http://schemas.microsoft.com/office/drawing/2014/main" xmlns="" id="{DC72D70F-9BCB-49BF-AB47-C0A93FB86142}"/>
                </a:ext>
              </a:extLst>
            </p:cNvPr>
            <p:cNvSpPr/>
            <p:nvPr/>
          </p:nvSpPr>
          <p:spPr>
            <a:xfrm>
              <a:off x="725865" y="18192"/>
              <a:ext cx="7899661" cy="1303739"/>
            </a:xfrm>
            <a:prstGeom prst="roundRect">
              <a:avLst>
                <a:gd name="adj" fmla="val 6373"/>
              </a:avLst>
            </a:prstGeom>
            <a:solidFill>
              <a:srgbClr val="99A988"/>
            </a:solidFill>
            <a:ln w="57150">
              <a:solidFill>
                <a:srgbClr val="1525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A62CCD71-4642-433C-9E68-A11A8385FDC0}"/>
                    </a:ext>
                  </a:extLst>
                </p:cNvPr>
                <p:cNvSpPr txBox="1"/>
                <p:nvPr/>
              </p:nvSpPr>
              <p:spPr>
                <a:xfrm>
                  <a:off x="852018" y="2073"/>
                  <a:ext cx="7647355" cy="16015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>
                      <a:latin typeface="#9Slide07 IcielBaliho Script" pitchFamily="2" charset="77"/>
                      <a:ea typeface="Cambria" panose="02040503050406030204" pitchFamily="18" charset="0"/>
                    </a:rPr>
                    <a:t>Bài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4.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Một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ô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tô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dự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định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đi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quãng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đường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dài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300km. Ô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tô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đó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đi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với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vận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tốc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60km/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giờ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và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đã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đi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được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2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800" b="1" dirty="0" smtClean="0">
                      <a:latin typeface="#9Slide07 IcielBaliho Script" pitchFamily="2" charset="77"/>
                      <a:ea typeface="Cambria" panose="02040503050406030204" pitchFamily="18" charset="0"/>
                    </a:rPr>
                    <a:t> giờ.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Hỏi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ô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tô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phải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đi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tiếp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quãng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đường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dài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bao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nhiêu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ki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– 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lô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 –</a:t>
                  </a:r>
                  <a:r>
                    <a:rPr lang="en-US" sz="2800" b="1" dirty="0" err="1">
                      <a:latin typeface="#9Slide07 IcielBaliho Script" pitchFamily="2" charset="77"/>
                      <a:ea typeface="Cambria" panose="02040503050406030204" pitchFamily="18" charset="0"/>
                    </a:rPr>
                    <a:t>mét</a:t>
                  </a:r>
                  <a:r>
                    <a:rPr lang="en-US" sz="2800" b="1" dirty="0">
                      <a:latin typeface="#9Slide07 IcielBaliho Script" pitchFamily="2" charset="77"/>
                      <a:ea typeface="Cambria" panose="02040503050406030204" pitchFamily="18" charset="0"/>
                    </a:rPr>
                    <a:t>?</a:t>
                  </a:r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A62CCD71-4642-433C-9E68-A11A8385FD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018" y="2073"/>
                  <a:ext cx="7647355" cy="160152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112" t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CEC4E77-E142-AD40-88D8-2391BEC90BD2}"/>
              </a:ext>
            </a:extLst>
          </p:cNvPr>
          <p:cNvSpPr txBox="1"/>
          <p:nvPr/>
        </p:nvSpPr>
        <p:spPr>
          <a:xfrm>
            <a:off x="9780608" y="196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6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5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5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DDC901A4-05D7-4241-9A8A-D14284005676}"/>
              </a:ext>
            </a:extLst>
          </p:cNvPr>
          <p:cNvSpPr/>
          <p:nvPr/>
        </p:nvSpPr>
        <p:spPr>
          <a:xfrm>
            <a:off x="370390" y="277792"/>
            <a:ext cx="11655706" cy="629662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`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329ED54A-D2F2-D34A-A84A-96365F9F1560}"/>
              </a:ext>
            </a:extLst>
          </p:cNvPr>
          <p:cNvSpPr txBox="1">
            <a:spLocks noChangeArrowheads="1"/>
          </p:cNvSpPr>
          <p:nvPr/>
        </p:nvSpPr>
        <p:spPr>
          <a:xfrm>
            <a:off x="1761280" y="1982104"/>
            <a:ext cx="9144000" cy="3657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</a:rPr>
              <a:t>   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2     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0099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2,25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latin typeface="#9Slide03 SVNAvo" panose="020406030505060202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buFontTx/>
              <a:buNone/>
            </a:pPr>
            <a:endParaRPr lang="en-US" altLang="en-US" sz="3600" b="1" dirty="0">
              <a:latin typeface="#9Slide03 SVNAvo" panose="020406030505060202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buFontTx/>
              <a:buNone/>
            </a:pP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2,25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	60 x </a:t>
            </a:r>
            <a:r>
              <a:rPr lang="en-US" altLang="en-US" sz="3600" b="1" dirty="0">
                <a:solidFill>
                  <a:srgbClr val="0099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2,25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0000FF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135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(km)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	300 – </a:t>
            </a:r>
            <a:r>
              <a:rPr lang="en-US" altLang="en-US" sz="3600" b="1" dirty="0">
                <a:solidFill>
                  <a:srgbClr val="0000FF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135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FF00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165 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(km)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				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>
                <a:solidFill>
                  <a:srgbClr val="FF00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165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km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E862AC2C-8663-2F45-8BB7-FE5F9EBF6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9334" y="162366"/>
            <a:ext cx="25146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8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7 IcielBaliho Script" pitchFamily="2" charset="77"/>
                <a:cs typeface="Times New Roman" panose="02020603050405020304" pitchFamily="18" charset="0"/>
              </a:rPr>
              <a:t>Bài</a:t>
            </a:r>
            <a:r>
              <a:rPr lang="en-US" sz="4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7 IcielBaliho Script" pitchFamily="2" charset="77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73F68ED4-1C17-3147-AFC8-981207A01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429" y="1604303"/>
            <a:ext cx="63178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latin typeface="#9Slide03 SVNAvo" panose="02040603050506020204" pitchFamily="18" charset="0"/>
              </a:rPr>
              <a:t>1  4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86DEF991-01A1-A449-8AD3-86BBDA716F80}"/>
              </a:ext>
            </a:extLst>
          </p:cNvPr>
          <p:cNvCxnSpPr>
            <a:cxnSpLocks/>
            <a:stCxn id="7" idx="1"/>
          </p:cNvCxnSpPr>
          <p:nvPr/>
        </p:nvCxnSpPr>
        <p:spPr>
          <a:xfrm>
            <a:off x="4977429" y="2327578"/>
            <a:ext cx="4668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1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549</Words>
  <Application>Microsoft Office PowerPoint</Application>
  <PresentationFormat>Custom</PresentationFormat>
  <Paragraphs>86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1_Office Theme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ACER</cp:lastModifiedBy>
  <cp:revision>8</cp:revision>
  <dcterms:created xsi:type="dcterms:W3CDTF">2022-03-30T13:31:36Z</dcterms:created>
  <dcterms:modified xsi:type="dcterms:W3CDTF">2024-04-15T06:06:09Z</dcterms:modified>
</cp:coreProperties>
</file>