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7" r:id="rId2"/>
    <p:sldId id="258" r:id="rId3"/>
    <p:sldId id="281" r:id="rId4"/>
    <p:sldId id="264" r:id="rId5"/>
    <p:sldId id="287" r:id="rId6"/>
    <p:sldId id="288" r:id="rId7"/>
    <p:sldId id="289" r:id="rId8"/>
    <p:sldId id="290" r:id="rId9"/>
    <p:sldId id="291" r:id="rId10"/>
    <p:sldId id="263" r:id="rId11"/>
    <p:sldId id="286" r:id="rId12"/>
    <p:sldId id="267" r:id="rId13"/>
    <p:sldId id="259" r:id="rId14"/>
    <p:sldId id="293" r:id="rId15"/>
    <p:sldId id="282" r:id="rId16"/>
    <p:sldId id="285" r:id="rId17"/>
    <p:sldId id="292" r:id="rId18"/>
    <p:sldId id="294" r:id="rId19"/>
    <p:sldId id="295" r:id="rId20"/>
    <p:sldId id="296" r:id="rId21"/>
    <p:sldId id="297" r:id="rId22"/>
    <p:sldId id="262" r:id="rId23"/>
  </p:sldIdLst>
  <p:sldSz cx="12192000" cy="6858000"/>
  <p:notesSz cx="6858000" cy="9144000"/>
  <p:custDataLst>
    <p:tags r:id="rId2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8001"/>
    <a:srgbClr val="FFFFCC"/>
    <a:srgbClr val="E94AD7"/>
    <a:srgbClr val="009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080"/>
    <p:restoredTop sz="94590"/>
  </p:normalViewPr>
  <p:slideViewPr>
    <p:cSldViewPr snapToGrid="0">
      <p:cViewPr varScale="1">
        <p:scale>
          <a:sx n="86" d="100"/>
          <a:sy n="86" d="100"/>
        </p:scale>
        <p:origin x="924" y="9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8C1478-E8E1-4A60-8EF2-0281EE10EE1F}" type="datetimeFigureOut">
              <a:rPr lang="zh-CN" altLang="en-US" smtClean="0"/>
              <a:t>2024/2/22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76D7AC-DC0B-4316-BF5E-F527F1202368}" type="slidenum">
              <a:rPr lang="zh-CN" altLang="en-US" smtClean="0"/>
              <a:t>‹#›</a:t>
            </a:fld>
            <a:endParaRPr lang="zh-CN" altLang="en-US"/>
          </a:p>
        </p:txBody>
      </p:sp>
    </p:spTree>
    <p:extLst>
      <p:ext uri="{BB962C8B-B14F-4D97-AF65-F5344CB8AC3E}">
        <p14:creationId xmlns:p14="http://schemas.microsoft.com/office/powerpoint/2010/main" val="29258888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576D7AC-DC0B-4316-BF5E-F527F1202368}" type="slidenum">
              <a:rPr lang="zh-CN" altLang="en-US" smtClean="0"/>
              <a:t>1</a:t>
            </a:fld>
            <a:endParaRPr lang="zh-CN" altLang="en-US"/>
          </a:p>
        </p:txBody>
      </p:sp>
    </p:spTree>
    <p:extLst>
      <p:ext uri="{BB962C8B-B14F-4D97-AF65-F5344CB8AC3E}">
        <p14:creationId xmlns:p14="http://schemas.microsoft.com/office/powerpoint/2010/main" val="16175516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576D7AC-DC0B-4316-BF5E-F527F1202368}" type="slidenum">
              <a:rPr lang="zh-CN" altLang="en-US" smtClean="0"/>
              <a:t>15</a:t>
            </a:fld>
            <a:endParaRPr lang="zh-CN" altLang="en-US"/>
          </a:p>
        </p:txBody>
      </p:sp>
    </p:spTree>
    <p:extLst>
      <p:ext uri="{BB962C8B-B14F-4D97-AF65-F5344CB8AC3E}">
        <p14:creationId xmlns:p14="http://schemas.microsoft.com/office/powerpoint/2010/main" val="13304457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576D7AC-DC0B-4316-BF5E-F527F1202368}" type="slidenum">
              <a:rPr lang="zh-CN" altLang="en-US" smtClean="0"/>
              <a:t>22</a:t>
            </a:fld>
            <a:endParaRPr lang="zh-CN" altLang="en-US"/>
          </a:p>
        </p:txBody>
      </p:sp>
    </p:spTree>
    <p:extLst>
      <p:ext uri="{BB962C8B-B14F-4D97-AF65-F5344CB8AC3E}">
        <p14:creationId xmlns:p14="http://schemas.microsoft.com/office/powerpoint/2010/main" val="36925748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576D7AC-DC0B-4316-BF5E-F527F1202368}" type="slidenum">
              <a:rPr lang="zh-CN" altLang="en-US" smtClean="0"/>
              <a:t>2</a:t>
            </a:fld>
            <a:endParaRPr lang="zh-CN" altLang="en-US"/>
          </a:p>
        </p:txBody>
      </p:sp>
    </p:spTree>
    <p:extLst>
      <p:ext uri="{BB962C8B-B14F-4D97-AF65-F5344CB8AC3E}">
        <p14:creationId xmlns:p14="http://schemas.microsoft.com/office/powerpoint/2010/main" val="17709362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576D7AC-DC0B-4316-BF5E-F527F1202368}" type="slidenum">
              <a:rPr lang="zh-CN" altLang="en-US" smtClean="0"/>
              <a:t>3</a:t>
            </a:fld>
            <a:endParaRPr lang="zh-CN" altLang="en-US"/>
          </a:p>
        </p:txBody>
      </p:sp>
    </p:spTree>
    <p:extLst>
      <p:ext uri="{BB962C8B-B14F-4D97-AF65-F5344CB8AC3E}">
        <p14:creationId xmlns:p14="http://schemas.microsoft.com/office/powerpoint/2010/main" val="13384713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576D7AC-DC0B-4316-BF5E-F527F1202368}" type="slidenum">
              <a:rPr lang="zh-CN" altLang="en-US" smtClean="0"/>
              <a:t>4</a:t>
            </a:fld>
            <a:endParaRPr lang="zh-CN" altLang="en-US"/>
          </a:p>
        </p:txBody>
      </p:sp>
    </p:spTree>
    <p:extLst>
      <p:ext uri="{BB962C8B-B14F-4D97-AF65-F5344CB8AC3E}">
        <p14:creationId xmlns:p14="http://schemas.microsoft.com/office/powerpoint/2010/main" val="17015647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576D7AC-DC0B-4316-BF5E-F527F1202368}" type="slidenum">
              <a:rPr lang="zh-CN" altLang="en-US" smtClean="0"/>
              <a:t>10</a:t>
            </a:fld>
            <a:endParaRPr lang="zh-CN" altLang="en-US"/>
          </a:p>
        </p:txBody>
      </p:sp>
    </p:spTree>
    <p:extLst>
      <p:ext uri="{BB962C8B-B14F-4D97-AF65-F5344CB8AC3E}">
        <p14:creationId xmlns:p14="http://schemas.microsoft.com/office/powerpoint/2010/main" val="29187270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576D7AC-DC0B-4316-BF5E-F527F1202368}" type="slidenum">
              <a:rPr lang="zh-CN" altLang="en-US" smtClean="0"/>
              <a:t>11</a:t>
            </a:fld>
            <a:endParaRPr lang="zh-CN" altLang="en-US"/>
          </a:p>
        </p:txBody>
      </p:sp>
    </p:spTree>
    <p:extLst>
      <p:ext uri="{BB962C8B-B14F-4D97-AF65-F5344CB8AC3E}">
        <p14:creationId xmlns:p14="http://schemas.microsoft.com/office/powerpoint/2010/main" val="26273986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576D7AC-DC0B-4316-BF5E-F527F1202368}" type="slidenum">
              <a:rPr lang="zh-CN" altLang="en-US" smtClean="0"/>
              <a:t>12</a:t>
            </a:fld>
            <a:endParaRPr lang="zh-CN" altLang="en-US"/>
          </a:p>
        </p:txBody>
      </p:sp>
    </p:spTree>
    <p:extLst>
      <p:ext uri="{BB962C8B-B14F-4D97-AF65-F5344CB8AC3E}">
        <p14:creationId xmlns:p14="http://schemas.microsoft.com/office/powerpoint/2010/main" val="37135706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576D7AC-DC0B-4316-BF5E-F527F1202368}" type="slidenum">
              <a:rPr lang="zh-CN" altLang="en-US" smtClean="0"/>
              <a:t>13</a:t>
            </a:fld>
            <a:endParaRPr lang="zh-CN" altLang="en-US"/>
          </a:p>
        </p:txBody>
      </p:sp>
    </p:spTree>
    <p:extLst>
      <p:ext uri="{BB962C8B-B14F-4D97-AF65-F5344CB8AC3E}">
        <p14:creationId xmlns:p14="http://schemas.microsoft.com/office/powerpoint/2010/main" val="35342740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576D7AC-DC0B-4316-BF5E-F527F1202368}" type="slidenum">
              <a:rPr lang="zh-CN" altLang="en-US" smtClean="0"/>
              <a:t>14</a:t>
            </a:fld>
            <a:endParaRPr lang="zh-CN" altLang="en-US"/>
          </a:p>
        </p:txBody>
      </p:sp>
    </p:spTree>
    <p:extLst>
      <p:ext uri="{BB962C8B-B14F-4D97-AF65-F5344CB8AC3E}">
        <p14:creationId xmlns:p14="http://schemas.microsoft.com/office/powerpoint/2010/main" val="406195853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6.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19" name="图片 18" descr="图片包含 树, 草&#10;&#10;描述已自动生成">
            <a:extLst>
              <a:ext uri="{FF2B5EF4-FFF2-40B4-BE49-F238E27FC236}">
                <a16:creationId xmlns:a16="http://schemas.microsoft.com/office/drawing/2014/main" id="{D687E621-639E-41B5-8699-9F7F4212315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10" name="图片 9">
            <a:extLst>
              <a:ext uri="{FF2B5EF4-FFF2-40B4-BE49-F238E27FC236}">
                <a16:creationId xmlns:a16="http://schemas.microsoft.com/office/drawing/2014/main" id="{A2F99955-9914-47E2-A17C-F0ED64AAE4B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24971" y="476618"/>
            <a:ext cx="571429" cy="838096"/>
          </a:xfrm>
          <a:prstGeom prst="rect">
            <a:avLst/>
          </a:prstGeom>
          <a:noFill/>
        </p:spPr>
      </p:pic>
      <p:grpSp>
        <p:nvGrpSpPr>
          <p:cNvPr id="11" name="组合 10">
            <a:extLst>
              <a:ext uri="{FF2B5EF4-FFF2-40B4-BE49-F238E27FC236}">
                <a16:creationId xmlns:a16="http://schemas.microsoft.com/office/drawing/2014/main" id="{21ADE165-EF83-4ED9-A4D9-B53AB69F92F4}"/>
              </a:ext>
            </a:extLst>
          </p:cNvPr>
          <p:cNvGrpSpPr/>
          <p:nvPr userDrawn="1"/>
        </p:nvGrpSpPr>
        <p:grpSpPr>
          <a:xfrm>
            <a:off x="2212931" y="1495486"/>
            <a:ext cx="7766137" cy="3244240"/>
            <a:chOff x="676404" y="1039661"/>
            <a:chExt cx="7766137" cy="3244240"/>
          </a:xfrm>
          <a:solidFill>
            <a:schemeClr val="bg1"/>
          </a:solidFill>
        </p:grpSpPr>
        <p:sp>
          <p:nvSpPr>
            <p:cNvPr id="12" name="矩形: 圆角 11">
              <a:extLst>
                <a:ext uri="{FF2B5EF4-FFF2-40B4-BE49-F238E27FC236}">
                  <a16:creationId xmlns:a16="http://schemas.microsoft.com/office/drawing/2014/main" id="{34EAEB8D-A9D0-42F5-88B7-E135E1C0C837}"/>
                </a:ext>
              </a:extLst>
            </p:cNvPr>
            <p:cNvSpPr/>
            <p:nvPr userDrawn="1"/>
          </p:nvSpPr>
          <p:spPr>
            <a:xfrm>
              <a:off x="676404" y="1039661"/>
              <a:ext cx="7766137" cy="3244240"/>
            </a:xfrm>
            <a:prstGeom prst="roundRect">
              <a:avLst/>
            </a:prstGeom>
            <a:grpFill/>
            <a:ln w="101600">
              <a:solidFill>
                <a:srgbClr val="FFC000"/>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圆角 12">
              <a:extLst>
                <a:ext uri="{FF2B5EF4-FFF2-40B4-BE49-F238E27FC236}">
                  <a16:creationId xmlns:a16="http://schemas.microsoft.com/office/drawing/2014/main" id="{0E006978-5FCB-483B-B577-0633117E6909}"/>
                </a:ext>
              </a:extLst>
            </p:cNvPr>
            <p:cNvSpPr/>
            <p:nvPr userDrawn="1"/>
          </p:nvSpPr>
          <p:spPr>
            <a:xfrm>
              <a:off x="807928" y="1151351"/>
              <a:ext cx="7503089" cy="3020860"/>
            </a:xfrm>
            <a:prstGeom prst="roundRect">
              <a:avLst/>
            </a:prstGeom>
            <a:grpFill/>
            <a:ln w="2540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7" name="图片 6">
            <a:extLst>
              <a:ext uri="{FF2B5EF4-FFF2-40B4-BE49-F238E27FC236}">
                <a16:creationId xmlns:a16="http://schemas.microsoft.com/office/drawing/2014/main" id="{9751231B-0241-4C17-BC59-C2BA1D263E0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75809" y="2845153"/>
            <a:ext cx="2276985" cy="3020861"/>
          </a:xfrm>
          <a:prstGeom prst="rect">
            <a:avLst/>
          </a:prstGeom>
          <a:effectLst>
            <a:outerShdw blurRad="50800" dist="38100" dir="8100000" algn="tr" rotWithShape="0">
              <a:prstClr val="black">
                <a:alpha val="40000"/>
              </a:prstClr>
            </a:outerShdw>
          </a:effectLst>
        </p:spPr>
      </p:pic>
      <p:pic>
        <p:nvPicPr>
          <p:cNvPr id="17" name="图片 16">
            <a:extLst>
              <a:ext uri="{FF2B5EF4-FFF2-40B4-BE49-F238E27FC236}">
                <a16:creationId xmlns:a16="http://schemas.microsoft.com/office/drawing/2014/main" id="{9949F859-6A01-4603-9037-C61066C8D94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820911" y="3657600"/>
            <a:ext cx="1763367" cy="1920111"/>
          </a:xfrm>
          <a:prstGeom prst="rect">
            <a:avLst/>
          </a:prstGeom>
          <a:effectLst>
            <a:outerShdw blurRad="50800" dist="38100" dir="2700000" algn="tl" rotWithShape="0">
              <a:prstClr val="black">
                <a:alpha val="40000"/>
              </a:prstClr>
            </a:outerShdw>
          </a:effectLst>
        </p:spPr>
      </p:pic>
      <p:pic>
        <p:nvPicPr>
          <p:cNvPr id="21" name="图片 20" descr="图片包含 植物, 仙人掌&#10;&#10;描述已自动生成">
            <a:extLst>
              <a:ext uri="{FF2B5EF4-FFF2-40B4-BE49-F238E27FC236}">
                <a16:creationId xmlns:a16="http://schemas.microsoft.com/office/drawing/2014/main" id="{89386636-FA12-4361-9E03-AE7F4A1BD2AF}"/>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47924"/>
          <a:stretch/>
        </p:blipFill>
        <p:spPr>
          <a:xfrm>
            <a:off x="0" y="3286627"/>
            <a:ext cx="12192000" cy="3571050"/>
          </a:xfrm>
          <a:prstGeom prst="rect">
            <a:avLst/>
          </a:prstGeom>
        </p:spPr>
      </p:pic>
    </p:spTree>
    <p:extLst>
      <p:ext uri="{BB962C8B-B14F-4D97-AF65-F5344CB8AC3E}">
        <p14:creationId xmlns:p14="http://schemas.microsoft.com/office/powerpoint/2010/main" val="418020105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图片与标题">
    <p:spTree>
      <p:nvGrpSpPr>
        <p:cNvPr id="1" name=""/>
        <p:cNvGrpSpPr/>
        <p:nvPr/>
      </p:nvGrpSpPr>
      <p:grpSpPr>
        <a:xfrm>
          <a:off x="0" y="0"/>
          <a:ext cx="0" cy="0"/>
          <a:chOff x="0" y="0"/>
          <a:chExt cx="0" cy="0"/>
        </a:xfrm>
      </p:grpSpPr>
      <p:pic>
        <p:nvPicPr>
          <p:cNvPr id="8" name="图片 7" descr="图片包含 树, 草&#10;&#10;描述已自动生成">
            <a:extLst>
              <a:ext uri="{FF2B5EF4-FFF2-40B4-BE49-F238E27FC236}">
                <a16:creationId xmlns:a16="http://schemas.microsoft.com/office/drawing/2014/main" id="{54D0B92A-BB62-4C11-990D-96D0BF9BC96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9" name="图片 8">
            <a:extLst>
              <a:ext uri="{FF2B5EF4-FFF2-40B4-BE49-F238E27FC236}">
                <a16:creationId xmlns:a16="http://schemas.microsoft.com/office/drawing/2014/main" id="{758DB930-AE03-4315-A4C6-39C32212EC8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24971" y="476618"/>
            <a:ext cx="571429" cy="838096"/>
          </a:xfrm>
          <a:prstGeom prst="rect">
            <a:avLst/>
          </a:prstGeom>
        </p:spPr>
      </p:pic>
      <p:grpSp>
        <p:nvGrpSpPr>
          <p:cNvPr id="10" name="组合 9">
            <a:extLst>
              <a:ext uri="{FF2B5EF4-FFF2-40B4-BE49-F238E27FC236}">
                <a16:creationId xmlns:a16="http://schemas.microsoft.com/office/drawing/2014/main" id="{FD2C7DD1-F0B8-4E0B-9F7B-B55E4E46CC74}"/>
              </a:ext>
            </a:extLst>
          </p:cNvPr>
          <p:cNvGrpSpPr/>
          <p:nvPr userDrawn="1"/>
        </p:nvGrpSpPr>
        <p:grpSpPr>
          <a:xfrm>
            <a:off x="659703" y="585592"/>
            <a:ext cx="10897645" cy="5686815"/>
            <a:chOff x="676404" y="1039661"/>
            <a:chExt cx="7766137" cy="3244240"/>
          </a:xfrm>
          <a:solidFill>
            <a:schemeClr val="bg1"/>
          </a:solidFill>
        </p:grpSpPr>
        <p:sp>
          <p:nvSpPr>
            <p:cNvPr id="11" name="矩形: 圆角 10">
              <a:extLst>
                <a:ext uri="{FF2B5EF4-FFF2-40B4-BE49-F238E27FC236}">
                  <a16:creationId xmlns:a16="http://schemas.microsoft.com/office/drawing/2014/main" id="{4103AF53-3C51-438F-A47D-508F7815D808}"/>
                </a:ext>
              </a:extLst>
            </p:cNvPr>
            <p:cNvSpPr/>
            <p:nvPr userDrawn="1"/>
          </p:nvSpPr>
          <p:spPr>
            <a:xfrm>
              <a:off x="676404" y="1039661"/>
              <a:ext cx="7766137" cy="3244240"/>
            </a:xfrm>
            <a:prstGeom prst="roundRect">
              <a:avLst/>
            </a:prstGeom>
            <a:grpFill/>
            <a:ln w="101600">
              <a:solidFill>
                <a:srgbClr val="FFC000"/>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a:extLst>
                <a:ext uri="{FF2B5EF4-FFF2-40B4-BE49-F238E27FC236}">
                  <a16:creationId xmlns:a16="http://schemas.microsoft.com/office/drawing/2014/main" id="{3835879B-A575-4522-8779-E52D4A02076D}"/>
                </a:ext>
              </a:extLst>
            </p:cNvPr>
            <p:cNvSpPr/>
            <p:nvPr userDrawn="1"/>
          </p:nvSpPr>
          <p:spPr>
            <a:xfrm>
              <a:off x="807928" y="1151351"/>
              <a:ext cx="7503089" cy="3020860"/>
            </a:xfrm>
            <a:prstGeom prst="roundRect">
              <a:avLst/>
            </a:prstGeom>
            <a:grpFill/>
            <a:ln w="2540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4" name="图片 13" descr="图片包含 运输&#10;&#10;描述已自动生成">
            <a:extLst>
              <a:ext uri="{FF2B5EF4-FFF2-40B4-BE49-F238E27FC236}">
                <a16:creationId xmlns:a16="http://schemas.microsoft.com/office/drawing/2014/main" id="{6AD6E6D4-FA12-4385-A060-D9533F10FCE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flipH="1">
            <a:off x="8724971" y="3819968"/>
            <a:ext cx="2234921" cy="2971428"/>
          </a:xfrm>
          <a:prstGeom prst="rect">
            <a:avLst/>
          </a:prstGeom>
          <a:effectLst>
            <a:outerShdw blurRad="50800" dist="38100" dir="8100000" algn="tr" rotWithShape="0">
              <a:prstClr val="black">
                <a:alpha val="40000"/>
              </a:prstClr>
            </a:outerShdw>
          </a:effectLst>
        </p:spPr>
      </p:pic>
      <p:pic>
        <p:nvPicPr>
          <p:cNvPr id="13" name="图片 12" descr="图片包含 植物, 仙人掌&#10;&#10;描述已自动生成">
            <a:extLst>
              <a:ext uri="{FF2B5EF4-FFF2-40B4-BE49-F238E27FC236}">
                <a16:creationId xmlns:a16="http://schemas.microsoft.com/office/drawing/2014/main" id="{C13BAAC2-952D-4EAE-86B9-8CCD37C4ED1D}"/>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47924"/>
          <a:stretch/>
        </p:blipFill>
        <p:spPr>
          <a:xfrm flipH="1">
            <a:off x="0" y="3286627"/>
            <a:ext cx="12192000" cy="3571050"/>
          </a:xfrm>
          <a:prstGeom prst="rect">
            <a:avLst/>
          </a:prstGeom>
        </p:spPr>
      </p:pic>
    </p:spTree>
    <p:extLst>
      <p:ext uri="{BB962C8B-B14F-4D97-AF65-F5344CB8AC3E}">
        <p14:creationId xmlns:p14="http://schemas.microsoft.com/office/powerpoint/2010/main" val="103889601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pic>
        <p:nvPicPr>
          <p:cNvPr id="7" name="图片 6" descr="图片包含 树, 草&#10;&#10;描述已自动生成">
            <a:extLst>
              <a:ext uri="{FF2B5EF4-FFF2-40B4-BE49-F238E27FC236}">
                <a16:creationId xmlns:a16="http://schemas.microsoft.com/office/drawing/2014/main" id="{9F169DED-F8B5-406F-8CB0-BA9E46180A8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grpSp>
        <p:nvGrpSpPr>
          <p:cNvPr id="19" name="组合 18">
            <a:extLst>
              <a:ext uri="{FF2B5EF4-FFF2-40B4-BE49-F238E27FC236}">
                <a16:creationId xmlns:a16="http://schemas.microsoft.com/office/drawing/2014/main" id="{2AE82CD8-4ED9-42A0-9271-A6728D560FCD}"/>
              </a:ext>
            </a:extLst>
          </p:cNvPr>
          <p:cNvGrpSpPr/>
          <p:nvPr userDrawn="1"/>
        </p:nvGrpSpPr>
        <p:grpSpPr>
          <a:xfrm>
            <a:off x="1026362" y="789141"/>
            <a:ext cx="10139276" cy="5043336"/>
            <a:chOff x="660729" y="789141"/>
            <a:chExt cx="10139276" cy="5043336"/>
          </a:xfrm>
          <a:solidFill>
            <a:schemeClr val="bg1"/>
          </a:solidFill>
        </p:grpSpPr>
        <p:grpSp>
          <p:nvGrpSpPr>
            <p:cNvPr id="13" name="组合 12">
              <a:extLst>
                <a:ext uri="{FF2B5EF4-FFF2-40B4-BE49-F238E27FC236}">
                  <a16:creationId xmlns:a16="http://schemas.microsoft.com/office/drawing/2014/main" id="{5D5F2372-DCFE-4AD7-A6FC-840A23E525D6}"/>
                </a:ext>
              </a:extLst>
            </p:cNvPr>
            <p:cNvGrpSpPr/>
            <p:nvPr userDrawn="1"/>
          </p:nvGrpSpPr>
          <p:grpSpPr>
            <a:xfrm>
              <a:off x="660729" y="789141"/>
              <a:ext cx="7627326" cy="5043336"/>
              <a:chOff x="676404" y="1039661"/>
              <a:chExt cx="7766137" cy="3244240"/>
            </a:xfrm>
            <a:grpFill/>
          </p:grpSpPr>
          <p:sp>
            <p:nvSpPr>
              <p:cNvPr id="14" name="矩形: 圆角 13">
                <a:extLst>
                  <a:ext uri="{FF2B5EF4-FFF2-40B4-BE49-F238E27FC236}">
                    <a16:creationId xmlns:a16="http://schemas.microsoft.com/office/drawing/2014/main" id="{5838A58D-7444-4048-9FDA-53BE90AB630A}"/>
                  </a:ext>
                </a:extLst>
              </p:cNvPr>
              <p:cNvSpPr/>
              <p:nvPr userDrawn="1"/>
            </p:nvSpPr>
            <p:spPr>
              <a:xfrm>
                <a:off x="676404" y="1039661"/>
                <a:ext cx="7766137" cy="3244240"/>
              </a:xfrm>
              <a:prstGeom prst="roundRect">
                <a:avLst/>
              </a:prstGeom>
              <a:grpFill/>
              <a:ln w="101600">
                <a:solidFill>
                  <a:srgbClr val="FFC000"/>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圆角 14">
                <a:extLst>
                  <a:ext uri="{FF2B5EF4-FFF2-40B4-BE49-F238E27FC236}">
                    <a16:creationId xmlns:a16="http://schemas.microsoft.com/office/drawing/2014/main" id="{0F2C0470-1663-4335-815B-745239E2DF85}"/>
                  </a:ext>
                </a:extLst>
              </p:cNvPr>
              <p:cNvSpPr/>
              <p:nvPr userDrawn="1"/>
            </p:nvSpPr>
            <p:spPr>
              <a:xfrm>
                <a:off x="807928" y="1151351"/>
                <a:ext cx="7503089" cy="3020860"/>
              </a:xfrm>
              <a:prstGeom prst="roundRect">
                <a:avLst/>
              </a:prstGeom>
              <a:grpFill/>
              <a:ln w="2540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6" name="组合 15">
              <a:extLst>
                <a:ext uri="{FF2B5EF4-FFF2-40B4-BE49-F238E27FC236}">
                  <a16:creationId xmlns:a16="http://schemas.microsoft.com/office/drawing/2014/main" id="{EB54AA21-89B2-4873-A006-24FA2E283BC7}"/>
                </a:ext>
              </a:extLst>
            </p:cNvPr>
            <p:cNvGrpSpPr/>
            <p:nvPr userDrawn="1"/>
          </p:nvGrpSpPr>
          <p:grpSpPr>
            <a:xfrm>
              <a:off x="7042197" y="1407723"/>
              <a:ext cx="3757808" cy="3757808"/>
              <a:chOff x="1794470" y="1002082"/>
              <a:chExt cx="3757808" cy="3757808"/>
            </a:xfrm>
            <a:grpFill/>
          </p:grpSpPr>
          <p:sp>
            <p:nvSpPr>
              <p:cNvPr id="17" name="椭圆 16">
                <a:extLst>
                  <a:ext uri="{FF2B5EF4-FFF2-40B4-BE49-F238E27FC236}">
                    <a16:creationId xmlns:a16="http://schemas.microsoft.com/office/drawing/2014/main" id="{A6D510B7-81DD-453A-9D7F-AF98973C113F}"/>
                  </a:ext>
                </a:extLst>
              </p:cNvPr>
              <p:cNvSpPr/>
              <p:nvPr userDrawn="1"/>
            </p:nvSpPr>
            <p:spPr>
              <a:xfrm>
                <a:off x="1794470" y="1002082"/>
                <a:ext cx="3757808" cy="3757808"/>
              </a:xfrm>
              <a:prstGeom prst="ellipse">
                <a:avLst/>
              </a:prstGeom>
              <a:grpFill/>
              <a:ln w="101600">
                <a:solidFill>
                  <a:srgbClr val="FFC000"/>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sp>
            <p:nvSpPr>
              <p:cNvPr id="18" name="椭圆 17">
                <a:extLst>
                  <a:ext uri="{FF2B5EF4-FFF2-40B4-BE49-F238E27FC236}">
                    <a16:creationId xmlns:a16="http://schemas.microsoft.com/office/drawing/2014/main" id="{3F71D513-9D04-4484-95A1-AC47C312163B}"/>
                  </a:ext>
                </a:extLst>
              </p:cNvPr>
              <p:cNvSpPr/>
              <p:nvPr userDrawn="1"/>
            </p:nvSpPr>
            <p:spPr>
              <a:xfrm>
                <a:off x="1982882" y="1190494"/>
                <a:ext cx="3380983" cy="3380983"/>
              </a:xfrm>
              <a:prstGeom prst="ellipse">
                <a:avLst/>
              </a:prstGeom>
              <a:grpFill/>
              <a:ln w="2540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grpSp>
      </p:grpSp>
      <p:pic>
        <p:nvPicPr>
          <p:cNvPr id="20" name="图片 19" descr="图片包含 运输&#10;&#10;描述已自动生成">
            <a:extLst>
              <a:ext uri="{FF2B5EF4-FFF2-40B4-BE49-F238E27FC236}">
                <a16:creationId xmlns:a16="http://schemas.microsoft.com/office/drawing/2014/main" id="{E672D621-4404-40E9-B5FD-EF71D177E48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228600" y="3785050"/>
            <a:ext cx="1670538" cy="2221055"/>
          </a:xfrm>
          <a:prstGeom prst="rect">
            <a:avLst/>
          </a:prstGeom>
          <a:effectLst>
            <a:outerShdw blurRad="50800" dist="38100" dir="8100000" algn="tr" rotWithShape="0">
              <a:prstClr val="black">
                <a:alpha val="40000"/>
              </a:prstClr>
            </a:outerShdw>
          </a:effectLst>
        </p:spPr>
      </p:pic>
      <p:pic>
        <p:nvPicPr>
          <p:cNvPr id="12" name="图片 11" descr="图片包含 植物, 仙人掌&#10;&#10;描述已自动生成">
            <a:extLst>
              <a:ext uri="{FF2B5EF4-FFF2-40B4-BE49-F238E27FC236}">
                <a16:creationId xmlns:a16="http://schemas.microsoft.com/office/drawing/2014/main" id="{8A8CF1B5-ECD7-4D83-A58C-E957CBDA033F}"/>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47924"/>
          <a:stretch/>
        </p:blipFill>
        <p:spPr>
          <a:xfrm>
            <a:off x="0" y="3286627"/>
            <a:ext cx="12192000" cy="3571050"/>
          </a:xfrm>
          <a:prstGeom prst="rect">
            <a:avLst/>
          </a:prstGeom>
        </p:spPr>
      </p:pic>
    </p:spTree>
    <p:extLst>
      <p:ext uri="{BB962C8B-B14F-4D97-AF65-F5344CB8AC3E}">
        <p14:creationId xmlns:p14="http://schemas.microsoft.com/office/powerpoint/2010/main" val="252832367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标题和竖排文字">
    <p:spTree>
      <p:nvGrpSpPr>
        <p:cNvPr id="1" name=""/>
        <p:cNvGrpSpPr/>
        <p:nvPr/>
      </p:nvGrpSpPr>
      <p:grpSpPr>
        <a:xfrm>
          <a:off x="0" y="0"/>
          <a:ext cx="0" cy="0"/>
          <a:chOff x="0" y="0"/>
          <a:chExt cx="0" cy="0"/>
        </a:xfrm>
      </p:grpSpPr>
      <p:pic>
        <p:nvPicPr>
          <p:cNvPr id="10" name="图片 9" descr="图片包含 树, 草&#10;&#10;描述已自动生成">
            <a:extLst>
              <a:ext uri="{FF2B5EF4-FFF2-40B4-BE49-F238E27FC236}">
                <a16:creationId xmlns:a16="http://schemas.microsoft.com/office/drawing/2014/main" id="{F9716D9E-60B6-452C-A351-A7E319E59BA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11" name="图片 10">
            <a:extLst>
              <a:ext uri="{FF2B5EF4-FFF2-40B4-BE49-F238E27FC236}">
                <a16:creationId xmlns:a16="http://schemas.microsoft.com/office/drawing/2014/main" id="{CEF93F74-AB46-401D-AE8E-5F16F323925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24971" y="476618"/>
            <a:ext cx="571429" cy="838096"/>
          </a:xfrm>
          <a:prstGeom prst="rect">
            <a:avLst/>
          </a:prstGeom>
          <a:noFill/>
        </p:spPr>
      </p:pic>
      <p:grpSp>
        <p:nvGrpSpPr>
          <p:cNvPr id="12" name="组合 11">
            <a:extLst>
              <a:ext uri="{FF2B5EF4-FFF2-40B4-BE49-F238E27FC236}">
                <a16:creationId xmlns:a16="http://schemas.microsoft.com/office/drawing/2014/main" id="{F3CA9B3F-0CD6-4A16-888F-A58963EEE0F9}"/>
              </a:ext>
            </a:extLst>
          </p:cNvPr>
          <p:cNvGrpSpPr/>
          <p:nvPr userDrawn="1"/>
        </p:nvGrpSpPr>
        <p:grpSpPr>
          <a:xfrm>
            <a:off x="2212931" y="1495486"/>
            <a:ext cx="7766137" cy="3244240"/>
            <a:chOff x="676404" y="1039661"/>
            <a:chExt cx="7766137" cy="3244240"/>
          </a:xfrm>
          <a:solidFill>
            <a:schemeClr val="bg1"/>
          </a:solidFill>
        </p:grpSpPr>
        <p:sp>
          <p:nvSpPr>
            <p:cNvPr id="13" name="矩形: 圆角 12">
              <a:extLst>
                <a:ext uri="{FF2B5EF4-FFF2-40B4-BE49-F238E27FC236}">
                  <a16:creationId xmlns:a16="http://schemas.microsoft.com/office/drawing/2014/main" id="{A206CF17-F38D-4AD0-BBAE-47246EB45AF6}"/>
                </a:ext>
              </a:extLst>
            </p:cNvPr>
            <p:cNvSpPr/>
            <p:nvPr userDrawn="1"/>
          </p:nvSpPr>
          <p:spPr>
            <a:xfrm>
              <a:off x="676404" y="1039661"/>
              <a:ext cx="7766137" cy="3244240"/>
            </a:xfrm>
            <a:prstGeom prst="roundRect">
              <a:avLst/>
            </a:prstGeom>
            <a:grpFill/>
            <a:ln w="101600">
              <a:solidFill>
                <a:srgbClr val="FFC000"/>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圆角 13">
              <a:extLst>
                <a:ext uri="{FF2B5EF4-FFF2-40B4-BE49-F238E27FC236}">
                  <a16:creationId xmlns:a16="http://schemas.microsoft.com/office/drawing/2014/main" id="{7013C64A-1122-4BA0-AACC-602E6D98F585}"/>
                </a:ext>
              </a:extLst>
            </p:cNvPr>
            <p:cNvSpPr/>
            <p:nvPr userDrawn="1"/>
          </p:nvSpPr>
          <p:spPr>
            <a:xfrm>
              <a:off x="807928" y="1151351"/>
              <a:ext cx="7503089" cy="3020860"/>
            </a:xfrm>
            <a:prstGeom prst="roundRect">
              <a:avLst/>
            </a:prstGeom>
            <a:grpFill/>
            <a:ln w="2540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5" name="图片 14">
            <a:extLst>
              <a:ext uri="{FF2B5EF4-FFF2-40B4-BE49-F238E27FC236}">
                <a16:creationId xmlns:a16="http://schemas.microsoft.com/office/drawing/2014/main" id="{BCFBC7A3-86F7-4DF1-9D3A-834EFB9680C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75809" y="2845153"/>
            <a:ext cx="2276985" cy="3020861"/>
          </a:xfrm>
          <a:prstGeom prst="rect">
            <a:avLst/>
          </a:prstGeom>
          <a:effectLst>
            <a:outerShdw blurRad="50800" dist="38100" dir="8100000" algn="tr" rotWithShape="0">
              <a:prstClr val="black">
                <a:alpha val="40000"/>
              </a:prstClr>
            </a:outerShdw>
          </a:effectLst>
        </p:spPr>
      </p:pic>
      <p:pic>
        <p:nvPicPr>
          <p:cNvPr id="16" name="图片 15">
            <a:extLst>
              <a:ext uri="{FF2B5EF4-FFF2-40B4-BE49-F238E27FC236}">
                <a16:creationId xmlns:a16="http://schemas.microsoft.com/office/drawing/2014/main" id="{BAB570ED-58AE-4AF4-A983-68D7057383D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820911" y="3657600"/>
            <a:ext cx="1763367" cy="1920111"/>
          </a:xfrm>
          <a:prstGeom prst="rect">
            <a:avLst/>
          </a:prstGeom>
          <a:effectLst>
            <a:outerShdw blurRad="50800" dist="38100" dir="2700000" algn="tl" rotWithShape="0">
              <a:prstClr val="black">
                <a:alpha val="40000"/>
              </a:prstClr>
            </a:outerShdw>
          </a:effectLst>
        </p:spPr>
      </p:pic>
      <p:pic>
        <p:nvPicPr>
          <p:cNvPr id="17" name="图片 16" descr="图片包含 植物, 仙人掌&#10;&#10;描述已自动生成">
            <a:extLst>
              <a:ext uri="{FF2B5EF4-FFF2-40B4-BE49-F238E27FC236}">
                <a16:creationId xmlns:a16="http://schemas.microsoft.com/office/drawing/2014/main" id="{515B951F-8054-4461-9FBF-15BBBB37E29C}"/>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47924"/>
          <a:stretch/>
        </p:blipFill>
        <p:spPr>
          <a:xfrm>
            <a:off x="0" y="3286627"/>
            <a:ext cx="12192000" cy="3571050"/>
          </a:xfrm>
          <a:prstGeom prst="rect">
            <a:avLst/>
          </a:prstGeom>
        </p:spPr>
      </p:pic>
    </p:spTree>
    <p:extLst>
      <p:ext uri="{BB962C8B-B14F-4D97-AF65-F5344CB8AC3E}">
        <p14:creationId xmlns:p14="http://schemas.microsoft.com/office/powerpoint/2010/main" val="378912457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pic>
        <p:nvPicPr>
          <p:cNvPr id="7" name="图片 6" descr="图片包含 树, 草&#10;&#10;描述已自动生成">
            <a:extLst>
              <a:ext uri="{FF2B5EF4-FFF2-40B4-BE49-F238E27FC236}">
                <a16:creationId xmlns:a16="http://schemas.microsoft.com/office/drawing/2014/main" id="{6932FE62-4964-4A03-8DE9-0F6283984E9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8" name="图片 7">
            <a:extLst>
              <a:ext uri="{FF2B5EF4-FFF2-40B4-BE49-F238E27FC236}">
                <a16:creationId xmlns:a16="http://schemas.microsoft.com/office/drawing/2014/main" id="{27856100-97B9-4C30-BFDE-73C3E0DB080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24971" y="476618"/>
            <a:ext cx="571429" cy="838096"/>
          </a:xfrm>
          <a:prstGeom prst="rect">
            <a:avLst/>
          </a:prstGeom>
        </p:spPr>
      </p:pic>
      <p:grpSp>
        <p:nvGrpSpPr>
          <p:cNvPr id="15" name="组合 14">
            <a:extLst>
              <a:ext uri="{FF2B5EF4-FFF2-40B4-BE49-F238E27FC236}">
                <a16:creationId xmlns:a16="http://schemas.microsoft.com/office/drawing/2014/main" id="{1900425C-8079-41B8-B4D4-F6F6623BBB90}"/>
              </a:ext>
            </a:extLst>
          </p:cNvPr>
          <p:cNvGrpSpPr/>
          <p:nvPr userDrawn="1"/>
        </p:nvGrpSpPr>
        <p:grpSpPr>
          <a:xfrm>
            <a:off x="659703" y="585592"/>
            <a:ext cx="10897645" cy="5686815"/>
            <a:chOff x="676404" y="1039661"/>
            <a:chExt cx="7766137" cy="3244240"/>
          </a:xfrm>
          <a:solidFill>
            <a:schemeClr val="bg1"/>
          </a:solidFill>
        </p:grpSpPr>
        <p:sp>
          <p:nvSpPr>
            <p:cNvPr id="16" name="矩形: 圆角 15">
              <a:extLst>
                <a:ext uri="{FF2B5EF4-FFF2-40B4-BE49-F238E27FC236}">
                  <a16:creationId xmlns:a16="http://schemas.microsoft.com/office/drawing/2014/main" id="{6DEF91EF-0AF1-4AC1-8612-7DE10517345F}"/>
                </a:ext>
              </a:extLst>
            </p:cNvPr>
            <p:cNvSpPr/>
            <p:nvPr userDrawn="1"/>
          </p:nvSpPr>
          <p:spPr>
            <a:xfrm>
              <a:off x="676404" y="1039661"/>
              <a:ext cx="7766137" cy="3244240"/>
            </a:xfrm>
            <a:prstGeom prst="roundRect">
              <a:avLst/>
            </a:prstGeom>
            <a:grpFill/>
            <a:ln w="101600">
              <a:solidFill>
                <a:srgbClr val="FFC000"/>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圆角 16">
              <a:extLst>
                <a:ext uri="{FF2B5EF4-FFF2-40B4-BE49-F238E27FC236}">
                  <a16:creationId xmlns:a16="http://schemas.microsoft.com/office/drawing/2014/main" id="{3189DBB0-A546-4EE8-A167-4070C5A8BF7F}"/>
                </a:ext>
              </a:extLst>
            </p:cNvPr>
            <p:cNvSpPr/>
            <p:nvPr userDrawn="1"/>
          </p:nvSpPr>
          <p:spPr>
            <a:xfrm>
              <a:off x="807928" y="1151351"/>
              <a:ext cx="7503089" cy="3020860"/>
            </a:xfrm>
            <a:prstGeom prst="roundRect">
              <a:avLst/>
            </a:prstGeom>
            <a:grpFill/>
            <a:ln w="2540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4" name="图片 13" descr="图片包含 植物, 仙人掌&#10;&#10;描述已自动生成">
            <a:extLst>
              <a:ext uri="{FF2B5EF4-FFF2-40B4-BE49-F238E27FC236}">
                <a16:creationId xmlns:a16="http://schemas.microsoft.com/office/drawing/2014/main" id="{23BEE383-8FD9-465B-837B-0A4DDA60605B}"/>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47924"/>
          <a:stretch/>
        </p:blipFill>
        <p:spPr>
          <a:xfrm>
            <a:off x="0" y="3286627"/>
            <a:ext cx="12192000" cy="3571050"/>
          </a:xfrm>
          <a:prstGeom prst="rect">
            <a:avLst/>
          </a:prstGeom>
        </p:spPr>
      </p:pic>
    </p:spTree>
    <p:extLst>
      <p:ext uri="{BB962C8B-B14F-4D97-AF65-F5344CB8AC3E}">
        <p14:creationId xmlns:p14="http://schemas.microsoft.com/office/powerpoint/2010/main" val="280507389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descr="图片包含 树, 草&#10;&#10;描述已自动生成">
            <a:extLst>
              <a:ext uri="{FF2B5EF4-FFF2-40B4-BE49-F238E27FC236}">
                <a16:creationId xmlns:a16="http://schemas.microsoft.com/office/drawing/2014/main" id="{E96799E6-C62F-4E39-83A3-F2CB5363706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grpSp>
        <p:nvGrpSpPr>
          <p:cNvPr id="12" name="组合 11">
            <a:extLst>
              <a:ext uri="{FF2B5EF4-FFF2-40B4-BE49-F238E27FC236}">
                <a16:creationId xmlns:a16="http://schemas.microsoft.com/office/drawing/2014/main" id="{EB35B4F4-D897-44C7-9404-3B04110DB751}"/>
              </a:ext>
            </a:extLst>
          </p:cNvPr>
          <p:cNvGrpSpPr/>
          <p:nvPr userDrawn="1"/>
        </p:nvGrpSpPr>
        <p:grpSpPr>
          <a:xfrm>
            <a:off x="1054338" y="1296509"/>
            <a:ext cx="10118494" cy="3980235"/>
            <a:chOff x="1053266" y="1402915"/>
            <a:chExt cx="9577156" cy="3767293"/>
          </a:xfrm>
          <a:solidFill>
            <a:schemeClr val="bg1"/>
          </a:solidFill>
        </p:grpSpPr>
        <p:grpSp>
          <p:nvGrpSpPr>
            <p:cNvPr id="13" name="组合 12">
              <a:extLst>
                <a:ext uri="{FF2B5EF4-FFF2-40B4-BE49-F238E27FC236}">
                  <a16:creationId xmlns:a16="http://schemas.microsoft.com/office/drawing/2014/main" id="{31187BAA-317D-4F39-88A2-C6205B055527}"/>
                </a:ext>
              </a:extLst>
            </p:cNvPr>
            <p:cNvGrpSpPr/>
            <p:nvPr userDrawn="1"/>
          </p:nvGrpSpPr>
          <p:grpSpPr>
            <a:xfrm>
              <a:off x="3411157" y="1402915"/>
              <a:ext cx="7219265" cy="3767293"/>
              <a:chOff x="676404" y="1039661"/>
              <a:chExt cx="7766137" cy="3244240"/>
            </a:xfrm>
            <a:grpFill/>
          </p:grpSpPr>
          <p:sp>
            <p:nvSpPr>
              <p:cNvPr id="17" name="矩形: 圆角 16">
                <a:extLst>
                  <a:ext uri="{FF2B5EF4-FFF2-40B4-BE49-F238E27FC236}">
                    <a16:creationId xmlns:a16="http://schemas.microsoft.com/office/drawing/2014/main" id="{CD551467-7D1A-40C5-B16A-B38FA9F8FCEF}"/>
                  </a:ext>
                </a:extLst>
              </p:cNvPr>
              <p:cNvSpPr/>
              <p:nvPr userDrawn="1"/>
            </p:nvSpPr>
            <p:spPr>
              <a:xfrm>
                <a:off x="676404" y="1039661"/>
                <a:ext cx="7766137" cy="3244240"/>
              </a:xfrm>
              <a:prstGeom prst="roundRect">
                <a:avLst/>
              </a:prstGeom>
              <a:grpFill/>
              <a:ln w="101600">
                <a:solidFill>
                  <a:srgbClr val="FFC000"/>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圆角 17">
                <a:extLst>
                  <a:ext uri="{FF2B5EF4-FFF2-40B4-BE49-F238E27FC236}">
                    <a16:creationId xmlns:a16="http://schemas.microsoft.com/office/drawing/2014/main" id="{01ADF3D7-3BBE-44A1-AB2C-231E4D6E9ADB}"/>
                  </a:ext>
                </a:extLst>
              </p:cNvPr>
              <p:cNvSpPr/>
              <p:nvPr userDrawn="1"/>
            </p:nvSpPr>
            <p:spPr>
              <a:xfrm>
                <a:off x="807928" y="1151351"/>
                <a:ext cx="7503089" cy="3020860"/>
              </a:xfrm>
              <a:prstGeom prst="roundRect">
                <a:avLst/>
              </a:prstGeom>
              <a:grpFill/>
              <a:ln w="2540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4" name="组合 13">
              <a:extLst>
                <a:ext uri="{FF2B5EF4-FFF2-40B4-BE49-F238E27FC236}">
                  <a16:creationId xmlns:a16="http://schemas.microsoft.com/office/drawing/2014/main" id="{0BC53EB5-ACE6-4BAB-999B-DC50E96DF3F4}"/>
                </a:ext>
              </a:extLst>
            </p:cNvPr>
            <p:cNvGrpSpPr/>
            <p:nvPr userDrawn="1"/>
          </p:nvGrpSpPr>
          <p:grpSpPr>
            <a:xfrm>
              <a:off x="1053266" y="1846607"/>
              <a:ext cx="2879907" cy="2879907"/>
              <a:chOff x="1161424" y="1002082"/>
              <a:chExt cx="3757808" cy="3757808"/>
            </a:xfrm>
            <a:grpFill/>
          </p:grpSpPr>
          <p:sp>
            <p:nvSpPr>
              <p:cNvPr id="15" name="椭圆 14">
                <a:extLst>
                  <a:ext uri="{FF2B5EF4-FFF2-40B4-BE49-F238E27FC236}">
                    <a16:creationId xmlns:a16="http://schemas.microsoft.com/office/drawing/2014/main" id="{2CBF0636-E496-4454-BC56-6769CD92FFB8}"/>
                  </a:ext>
                </a:extLst>
              </p:cNvPr>
              <p:cNvSpPr/>
              <p:nvPr userDrawn="1"/>
            </p:nvSpPr>
            <p:spPr>
              <a:xfrm>
                <a:off x="1161424" y="1002082"/>
                <a:ext cx="3757808" cy="3757808"/>
              </a:xfrm>
              <a:prstGeom prst="ellipse">
                <a:avLst/>
              </a:prstGeom>
              <a:grpFill/>
              <a:ln w="101600">
                <a:solidFill>
                  <a:srgbClr val="FFC000"/>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sp>
            <p:nvSpPr>
              <p:cNvPr id="16" name="椭圆 15">
                <a:extLst>
                  <a:ext uri="{FF2B5EF4-FFF2-40B4-BE49-F238E27FC236}">
                    <a16:creationId xmlns:a16="http://schemas.microsoft.com/office/drawing/2014/main" id="{397A2BC8-A60A-4249-8B97-0C3AFCA11AB3}"/>
                  </a:ext>
                </a:extLst>
              </p:cNvPr>
              <p:cNvSpPr/>
              <p:nvPr userDrawn="1"/>
            </p:nvSpPr>
            <p:spPr>
              <a:xfrm>
                <a:off x="1349836" y="1190494"/>
                <a:ext cx="3380983" cy="3380983"/>
              </a:xfrm>
              <a:prstGeom prst="ellipse">
                <a:avLst/>
              </a:prstGeom>
              <a:grpFill/>
              <a:ln w="2540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grpSp>
      </p:grpSp>
      <p:pic>
        <p:nvPicPr>
          <p:cNvPr id="11" name="图片 10" descr="图片包含 植物, 仙人掌&#10;&#10;描述已自动生成">
            <a:extLst>
              <a:ext uri="{FF2B5EF4-FFF2-40B4-BE49-F238E27FC236}">
                <a16:creationId xmlns:a16="http://schemas.microsoft.com/office/drawing/2014/main" id="{25D22DBF-EEF5-479C-B092-2406FC55F80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47924"/>
          <a:stretch/>
        </p:blipFill>
        <p:spPr>
          <a:xfrm>
            <a:off x="0" y="3286627"/>
            <a:ext cx="12192000" cy="3571050"/>
          </a:xfrm>
          <a:prstGeom prst="rect">
            <a:avLst/>
          </a:prstGeom>
        </p:spPr>
      </p:pic>
    </p:spTree>
    <p:extLst>
      <p:ext uri="{BB962C8B-B14F-4D97-AF65-F5344CB8AC3E}">
        <p14:creationId xmlns:p14="http://schemas.microsoft.com/office/powerpoint/2010/main" val="238803044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5" name="图片 4" descr="图片包含 树, 草&#10;&#10;描述已自动生成">
            <a:extLst>
              <a:ext uri="{FF2B5EF4-FFF2-40B4-BE49-F238E27FC236}">
                <a16:creationId xmlns:a16="http://schemas.microsoft.com/office/drawing/2014/main" id="{816985D0-E302-48E2-B607-3AF2FB25E47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grpSp>
        <p:nvGrpSpPr>
          <p:cNvPr id="7" name="组合 6">
            <a:extLst>
              <a:ext uri="{FF2B5EF4-FFF2-40B4-BE49-F238E27FC236}">
                <a16:creationId xmlns:a16="http://schemas.microsoft.com/office/drawing/2014/main" id="{5A5B68E6-1EDF-47B5-80B9-BFA7BCBB5F1A}"/>
              </a:ext>
            </a:extLst>
          </p:cNvPr>
          <p:cNvGrpSpPr/>
          <p:nvPr userDrawn="1"/>
        </p:nvGrpSpPr>
        <p:grpSpPr>
          <a:xfrm>
            <a:off x="4217096" y="1407723"/>
            <a:ext cx="3757808" cy="3757808"/>
            <a:chOff x="1161424" y="1002082"/>
            <a:chExt cx="3757808" cy="3757808"/>
          </a:xfrm>
          <a:solidFill>
            <a:schemeClr val="bg1"/>
          </a:solidFill>
        </p:grpSpPr>
        <p:sp>
          <p:nvSpPr>
            <p:cNvPr id="8" name="椭圆 7">
              <a:extLst>
                <a:ext uri="{FF2B5EF4-FFF2-40B4-BE49-F238E27FC236}">
                  <a16:creationId xmlns:a16="http://schemas.microsoft.com/office/drawing/2014/main" id="{77199FD5-ACFD-4C2A-91F9-132F280BB235}"/>
                </a:ext>
              </a:extLst>
            </p:cNvPr>
            <p:cNvSpPr/>
            <p:nvPr userDrawn="1"/>
          </p:nvSpPr>
          <p:spPr>
            <a:xfrm>
              <a:off x="1161424" y="1002082"/>
              <a:ext cx="3757808" cy="3757808"/>
            </a:xfrm>
            <a:prstGeom prst="ellipse">
              <a:avLst/>
            </a:prstGeom>
            <a:grpFill/>
            <a:ln w="101600">
              <a:solidFill>
                <a:srgbClr val="FFC000"/>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sp>
          <p:nvSpPr>
            <p:cNvPr id="9" name="椭圆 8">
              <a:extLst>
                <a:ext uri="{FF2B5EF4-FFF2-40B4-BE49-F238E27FC236}">
                  <a16:creationId xmlns:a16="http://schemas.microsoft.com/office/drawing/2014/main" id="{75889235-0C4B-4B3B-8E5F-E2CCF95FD8C1}"/>
                </a:ext>
              </a:extLst>
            </p:cNvPr>
            <p:cNvSpPr/>
            <p:nvPr userDrawn="1"/>
          </p:nvSpPr>
          <p:spPr>
            <a:xfrm>
              <a:off x="1349836" y="1190494"/>
              <a:ext cx="3380983" cy="3380983"/>
            </a:xfrm>
            <a:prstGeom prst="ellipse">
              <a:avLst/>
            </a:prstGeom>
            <a:grpFill/>
            <a:ln w="2540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grpSp>
      <p:pic>
        <p:nvPicPr>
          <p:cNvPr id="12" name="图片 11">
            <a:extLst>
              <a:ext uri="{FF2B5EF4-FFF2-40B4-BE49-F238E27FC236}">
                <a16:creationId xmlns:a16="http://schemas.microsoft.com/office/drawing/2014/main" id="{EA258AAA-4795-4AB9-B827-97A2E70DB27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35332" y="2440554"/>
            <a:ext cx="2691692" cy="3571050"/>
          </a:xfrm>
          <a:prstGeom prst="rect">
            <a:avLst/>
          </a:prstGeom>
          <a:effectLst>
            <a:outerShdw blurRad="50800" dist="38100" dir="8100000" algn="tr" rotWithShape="0">
              <a:prstClr val="black">
                <a:alpha val="40000"/>
              </a:prstClr>
            </a:outerShdw>
          </a:effectLst>
        </p:spPr>
      </p:pic>
      <p:pic>
        <p:nvPicPr>
          <p:cNvPr id="6" name="图片 5" descr="图片包含 植物, 仙人掌&#10;&#10;描述已自动生成">
            <a:extLst>
              <a:ext uri="{FF2B5EF4-FFF2-40B4-BE49-F238E27FC236}">
                <a16:creationId xmlns:a16="http://schemas.microsoft.com/office/drawing/2014/main" id="{DEFE4C47-F8A0-4827-9008-27E3A26ABD48}"/>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47924"/>
          <a:stretch/>
        </p:blipFill>
        <p:spPr>
          <a:xfrm>
            <a:off x="0" y="3286627"/>
            <a:ext cx="12192000" cy="3571050"/>
          </a:xfrm>
          <a:prstGeom prst="rect">
            <a:avLst/>
          </a:prstGeom>
        </p:spPr>
      </p:pic>
    </p:spTree>
    <p:extLst>
      <p:ext uri="{BB962C8B-B14F-4D97-AF65-F5344CB8AC3E}">
        <p14:creationId xmlns:p14="http://schemas.microsoft.com/office/powerpoint/2010/main" val="32160894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1" descr="图片包含 树, 草&#10;&#10;描述已自动生成">
            <a:extLst>
              <a:ext uri="{FF2B5EF4-FFF2-40B4-BE49-F238E27FC236}">
                <a16:creationId xmlns:a16="http://schemas.microsoft.com/office/drawing/2014/main" id="{92AE1BCD-E26B-4D7D-A2CF-593EB6E45CE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grpSp>
        <p:nvGrpSpPr>
          <p:cNvPr id="3" name="组合 2">
            <a:extLst>
              <a:ext uri="{FF2B5EF4-FFF2-40B4-BE49-F238E27FC236}">
                <a16:creationId xmlns:a16="http://schemas.microsoft.com/office/drawing/2014/main" id="{0BFC7EFA-4ED7-48B2-91CA-E294FEE7E6FF}"/>
              </a:ext>
            </a:extLst>
          </p:cNvPr>
          <p:cNvGrpSpPr/>
          <p:nvPr userDrawn="1"/>
        </p:nvGrpSpPr>
        <p:grpSpPr>
          <a:xfrm>
            <a:off x="4217096" y="1407723"/>
            <a:ext cx="3757808" cy="3757808"/>
            <a:chOff x="1161424" y="1002082"/>
            <a:chExt cx="3757808" cy="3757808"/>
          </a:xfrm>
          <a:solidFill>
            <a:schemeClr val="bg1"/>
          </a:solidFill>
        </p:grpSpPr>
        <p:sp>
          <p:nvSpPr>
            <p:cNvPr id="4" name="椭圆 3">
              <a:extLst>
                <a:ext uri="{FF2B5EF4-FFF2-40B4-BE49-F238E27FC236}">
                  <a16:creationId xmlns:a16="http://schemas.microsoft.com/office/drawing/2014/main" id="{814E27E6-E7F5-4030-9931-7444EA0A0A5C}"/>
                </a:ext>
              </a:extLst>
            </p:cNvPr>
            <p:cNvSpPr/>
            <p:nvPr userDrawn="1"/>
          </p:nvSpPr>
          <p:spPr>
            <a:xfrm>
              <a:off x="1161424" y="1002082"/>
              <a:ext cx="3757808" cy="3757808"/>
            </a:xfrm>
            <a:prstGeom prst="ellipse">
              <a:avLst/>
            </a:prstGeom>
            <a:grpFill/>
            <a:ln w="101600">
              <a:solidFill>
                <a:srgbClr val="FFC000"/>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sp>
          <p:nvSpPr>
            <p:cNvPr id="5" name="椭圆 4">
              <a:extLst>
                <a:ext uri="{FF2B5EF4-FFF2-40B4-BE49-F238E27FC236}">
                  <a16:creationId xmlns:a16="http://schemas.microsoft.com/office/drawing/2014/main" id="{795DA48A-C8E3-4F35-87C8-27220C0352B5}"/>
                </a:ext>
              </a:extLst>
            </p:cNvPr>
            <p:cNvSpPr/>
            <p:nvPr userDrawn="1"/>
          </p:nvSpPr>
          <p:spPr>
            <a:xfrm>
              <a:off x="1349836" y="1190494"/>
              <a:ext cx="3380983" cy="3380983"/>
            </a:xfrm>
            <a:prstGeom prst="ellipse">
              <a:avLst/>
            </a:prstGeom>
            <a:grpFill/>
            <a:ln w="2540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grpSp>
      <p:pic>
        <p:nvPicPr>
          <p:cNvPr id="8" name="图片 7">
            <a:extLst>
              <a:ext uri="{FF2B5EF4-FFF2-40B4-BE49-F238E27FC236}">
                <a16:creationId xmlns:a16="http://schemas.microsoft.com/office/drawing/2014/main" id="{CDEFC268-A4FC-4ABF-B12A-CAB2E8122B9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856213" y="3428999"/>
            <a:ext cx="2087907" cy="2273499"/>
          </a:xfrm>
          <a:prstGeom prst="rect">
            <a:avLst/>
          </a:prstGeom>
          <a:effectLst>
            <a:outerShdw blurRad="50800" dist="38100" dir="2700000" algn="tl" rotWithShape="0">
              <a:prstClr val="black">
                <a:alpha val="40000"/>
              </a:prstClr>
            </a:outerShdw>
          </a:effectLst>
        </p:spPr>
      </p:pic>
      <p:pic>
        <p:nvPicPr>
          <p:cNvPr id="7" name="图片 6" descr="图片包含 植物, 仙人掌&#10;&#10;描述已自动生成">
            <a:extLst>
              <a:ext uri="{FF2B5EF4-FFF2-40B4-BE49-F238E27FC236}">
                <a16:creationId xmlns:a16="http://schemas.microsoft.com/office/drawing/2014/main" id="{53F68F33-A2F1-40B0-9DC9-407E31C27C17}"/>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47924"/>
          <a:stretch/>
        </p:blipFill>
        <p:spPr>
          <a:xfrm>
            <a:off x="0" y="3286627"/>
            <a:ext cx="12192000" cy="3571050"/>
          </a:xfrm>
          <a:prstGeom prst="rect">
            <a:avLst/>
          </a:prstGeom>
        </p:spPr>
      </p:pic>
    </p:spTree>
    <p:extLst>
      <p:ext uri="{BB962C8B-B14F-4D97-AF65-F5344CB8AC3E}">
        <p14:creationId xmlns:p14="http://schemas.microsoft.com/office/powerpoint/2010/main" val="336255900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2" name="图片 1" descr="图片包含 树, 草&#10;&#10;描述已自动生成">
            <a:extLst>
              <a:ext uri="{FF2B5EF4-FFF2-40B4-BE49-F238E27FC236}">
                <a16:creationId xmlns:a16="http://schemas.microsoft.com/office/drawing/2014/main" id="{BEF1D01C-4E8E-4768-B25E-6B8C5B3B1DB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7" name="图片 6" descr="图片包含 植物, 仙人掌&#10;&#10;描述已自动生成">
            <a:extLst>
              <a:ext uri="{FF2B5EF4-FFF2-40B4-BE49-F238E27FC236}">
                <a16:creationId xmlns:a16="http://schemas.microsoft.com/office/drawing/2014/main" id="{9B2ECE50-DC05-4319-909D-5E5D790725AC}"/>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47924"/>
          <a:stretch/>
        </p:blipFill>
        <p:spPr>
          <a:xfrm>
            <a:off x="0" y="3286627"/>
            <a:ext cx="12192000" cy="3571050"/>
          </a:xfrm>
          <a:prstGeom prst="rect">
            <a:avLst/>
          </a:prstGeom>
        </p:spPr>
      </p:pic>
      <p:pic>
        <p:nvPicPr>
          <p:cNvPr id="8" name="图片 7">
            <a:extLst>
              <a:ext uri="{FF2B5EF4-FFF2-40B4-BE49-F238E27FC236}">
                <a16:creationId xmlns:a16="http://schemas.microsoft.com/office/drawing/2014/main" id="{B865D077-DFA8-4A1A-8AC8-4D413DA6B7B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2384629">
            <a:off x="6541576" y="249338"/>
            <a:ext cx="1579614" cy="2316768"/>
          </a:xfrm>
          <a:prstGeom prst="rect">
            <a:avLst/>
          </a:prstGeom>
        </p:spPr>
      </p:pic>
      <p:grpSp>
        <p:nvGrpSpPr>
          <p:cNvPr id="3" name="组合 2">
            <a:extLst>
              <a:ext uri="{FF2B5EF4-FFF2-40B4-BE49-F238E27FC236}">
                <a16:creationId xmlns:a16="http://schemas.microsoft.com/office/drawing/2014/main" id="{626A378B-3418-4BC9-896C-199238313FD2}"/>
              </a:ext>
            </a:extLst>
          </p:cNvPr>
          <p:cNvGrpSpPr/>
          <p:nvPr userDrawn="1"/>
        </p:nvGrpSpPr>
        <p:grpSpPr>
          <a:xfrm>
            <a:off x="4217096" y="1407723"/>
            <a:ext cx="3757808" cy="3757808"/>
            <a:chOff x="1161424" y="1002082"/>
            <a:chExt cx="3757808" cy="3757808"/>
          </a:xfrm>
          <a:solidFill>
            <a:schemeClr val="bg1"/>
          </a:solidFill>
        </p:grpSpPr>
        <p:sp>
          <p:nvSpPr>
            <p:cNvPr id="4" name="椭圆 3">
              <a:extLst>
                <a:ext uri="{FF2B5EF4-FFF2-40B4-BE49-F238E27FC236}">
                  <a16:creationId xmlns:a16="http://schemas.microsoft.com/office/drawing/2014/main" id="{1EE4731A-F545-414B-9F19-890A7A3C95AE}"/>
                </a:ext>
              </a:extLst>
            </p:cNvPr>
            <p:cNvSpPr/>
            <p:nvPr userDrawn="1"/>
          </p:nvSpPr>
          <p:spPr>
            <a:xfrm>
              <a:off x="1161424" y="1002082"/>
              <a:ext cx="3757808" cy="3757808"/>
            </a:xfrm>
            <a:prstGeom prst="ellipse">
              <a:avLst/>
            </a:prstGeom>
            <a:grpFill/>
            <a:ln w="101600">
              <a:solidFill>
                <a:srgbClr val="FFC000"/>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sp>
          <p:nvSpPr>
            <p:cNvPr id="5" name="椭圆 4">
              <a:extLst>
                <a:ext uri="{FF2B5EF4-FFF2-40B4-BE49-F238E27FC236}">
                  <a16:creationId xmlns:a16="http://schemas.microsoft.com/office/drawing/2014/main" id="{B2484E7B-10BD-4944-A6ED-043DE3D63E71}"/>
                </a:ext>
              </a:extLst>
            </p:cNvPr>
            <p:cNvSpPr/>
            <p:nvPr userDrawn="1"/>
          </p:nvSpPr>
          <p:spPr>
            <a:xfrm>
              <a:off x="1349836" y="1190494"/>
              <a:ext cx="3380983" cy="3380983"/>
            </a:xfrm>
            <a:prstGeom prst="ellipse">
              <a:avLst/>
            </a:prstGeom>
            <a:grpFill/>
            <a:ln w="2540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grpSp>
    </p:spTree>
    <p:extLst>
      <p:ext uri="{BB962C8B-B14F-4D97-AF65-F5344CB8AC3E}">
        <p14:creationId xmlns:p14="http://schemas.microsoft.com/office/powerpoint/2010/main" val="247283401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descr="图片包含 树, 草&#10;&#10;描述已自动生成">
            <a:extLst>
              <a:ext uri="{FF2B5EF4-FFF2-40B4-BE49-F238E27FC236}">
                <a16:creationId xmlns:a16="http://schemas.microsoft.com/office/drawing/2014/main" id="{18BD960B-68D9-4D61-8842-6DE54EE6FBE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grpSp>
        <p:nvGrpSpPr>
          <p:cNvPr id="13" name="组合 12">
            <a:extLst>
              <a:ext uri="{FF2B5EF4-FFF2-40B4-BE49-F238E27FC236}">
                <a16:creationId xmlns:a16="http://schemas.microsoft.com/office/drawing/2014/main" id="{6C4BF0F9-2B21-4D00-A12F-DF8EC1D2ED2F}"/>
              </a:ext>
            </a:extLst>
          </p:cNvPr>
          <p:cNvGrpSpPr/>
          <p:nvPr userDrawn="1"/>
        </p:nvGrpSpPr>
        <p:grpSpPr>
          <a:xfrm>
            <a:off x="4217096" y="1407723"/>
            <a:ext cx="3757808" cy="3757808"/>
            <a:chOff x="1161424" y="1002082"/>
            <a:chExt cx="3757808" cy="3757808"/>
          </a:xfrm>
          <a:solidFill>
            <a:schemeClr val="bg1"/>
          </a:solidFill>
        </p:grpSpPr>
        <p:sp>
          <p:nvSpPr>
            <p:cNvPr id="14" name="椭圆 13">
              <a:extLst>
                <a:ext uri="{FF2B5EF4-FFF2-40B4-BE49-F238E27FC236}">
                  <a16:creationId xmlns:a16="http://schemas.microsoft.com/office/drawing/2014/main" id="{5C90FDC0-8124-4A35-A738-BAB3301C957F}"/>
                </a:ext>
              </a:extLst>
            </p:cNvPr>
            <p:cNvSpPr/>
            <p:nvPr userDrawn="1"/>
          </p:nvSpPr>
          <p:spPr>
            <a:xfrm>
              <a:off x="1161424" y="1002082"/>
              <a:ext cx="3757808" cy="3757808"/>
            </a:xfrm>
            <a:prstGeom prst="ellipse">
              <a:avLst/>
            </a:prstGeom>
            <a:grpFill/>
            <a:ln w="101600">
              <a:solidFill>
                <a:srgbClr val="FFC000"/>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sp>
          <p:nvSpPr>
            <p:cNvPr id="15" name="椭圆 14">
              <a:extLst>
                <a:ext uri="{FF2B5EF4-FFF2-40B4-BE49-F238E27FC236}">
                  <a16:creationId xmlns:a16="http://schemas.microsoft.com/office/drawing/2014/main" id="{B880F864-AF3B-4509-83F7-FDDC84D03071}"/>
                </a:ext>
              </a:extLst>
            </p:cNvPr>
            <p:cNvSpPr/>
            <p:nvPr userDrawn="1"/>
          </p:nvSpPr>
          <p:spPr>
            <a:xfrm>
              <a:off x="1349836" y="1190494"/>
              <a:ext cx="3380983" cy="3380983"/>
            </a:xfrm>
            <a:prstGeom prst="ellipse">
              <a:avLst/>
            </a:prstGeom>
            <a:grpFill/>
            <a:ln w="2540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grpSp>
      <p:pic>
        <p:nvPicPr>
          <p:cNvPr id="17" name="图片 16" descr="图片包含 运输&#10;&#10;描述已自动生成">
            <a:extLst>
              <a:ext uri="{FF2B5EF4-FFF2-40B4-BE49-F238E27FC236}">
                <a16:creationId xmlns:a16="http://schemas.microsoft.com/office/drawing/2014/main" id="{037779A2-83BB-4318-BDF0-2D996882F20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2393601" y="2804932"/>
            <a:ext cx="2234921" cy="2971428"/>
          </a:xfrm>
          <a:prstGeom prst="rect">
            <a:avLst/>
          </a:prstGeom>
          <a:effectLst>
            <a:outerShdw blurRad="50800" dist="38100" dir="8100000" algn="tr" rotWithShape="0">
              <a:prstClr val="black">
                <a:alpha val="40000"/>
              </a:prstClr>
            </a:outerShdw>
          </a:effectLst>
        </p:spPr>
      </p:pic>
      <p:pic>
        <p:nvPicPr>
          <p:cNvPr id="11" name="图片 10" descr="图片包含 植物, 仙人掌&#10;&#10;描述已自动生成">
            <a:extLst>
              <a:ext uri="{FF2B5EF4-FFF2-40B4-BE49-F238E27FC236}">
                <a16:creationId xmlns:a16="http://schemas.microsoft.com/office/drawing/2014/main" id="{F41F87C2-F70B-465D-8460-BF931D67D738}"/>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47924"/>
          <a:stretch/>
        </p:blipFill>
        <p:spPr>
          <a:xfrm>
            <a:off x="0" y="3286627"/>
            <a:ext cx="12192000" cy="3571050"/>
          </a:xfrm>
          <a:prstGeom prst="rect">
            <a:avLst/>
          </a:prstGeom>
        </p:spPr>
      </p:pic>
    </p:spTree>
    <p:extLst>
      <p:ext uri="{BB962C8B-B14F-4D97-AF65-F5344CB8AC3E}">
        <p14:creationId xmlns:p14="http://schemas.microsoft.com/office/powerpoint/2010/main" val="284055168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descr="图片包含 树, 草&#10;&#10;描述已自动生成">
            <a:extLst>
              <a:ext uri="{FF2B5EF4-FFF2-40B4-BE49-F238E27FC236}">
                <a16:creationId xmlns:a16="http://schemas.microsoft.com/office/drawing/2014/main" id="{7336BAF8-D1EB-4DFC-937E-6C8F7174DB4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6" name="图片 5">
            <a:extLst>
              <a:ext uri="{FF2B5EF4-FFF2-40B4-BE49-F238E27FC236}">
                <a16:creationId xmlns:a16="http://schemas.microsoft.com/office/drawing/2014/main" id="{A3C953A9-875C-4FED-8F0C-F09A91C7DD7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24971" y="476618"/>
            <a:ext cx="571429" cy="838096"/>
          </a:xfrm>
          <a:prstGeom prst="rect">
            <a:avLst/>
          </a:prstGeom>
        </p:spPr>
      </p:pic>
      <p:grpSp>
        <p:nvGrpSpPr>
          <p:cNvPr id="7" name="组合 6">
            <a:extLst>
              <a:ext uri="{FF2B5EF4-FFF2-40B4-BE49-F238E27FC236}">
                <a16:creationId xmlns:a16="http://schemas.microsoft.com/office/drawing/2014/main" id="{ECAD9E66-69AF-4B5F-BB1C-5A094F4AB08C}"/>
              </a:ext>
            </a:extLst>
          </p:cNvPr>
          <p:cNvGrpSpPr/>
          <p:nvPr userDrawn="1"/>
        </p:nvGrpSpPr>
        <p:grpSpPr>
          <a:xfrm>
            <a:off x="659703" y="802749"/>
            <a:ext cx="10897645" cy="5252499"/>
            <a:chOff x="676404" y="1039661"/>
            <a:chExt cx="7766137" cy="3244240"/>
          </a:xfrm>
          <a:solidFill>
            <a:schemeClr val="bg1"/>
          </a:solidFill>
        </p:grpSpPr>
        <p:sp>
          <p:nvSpPr>
            <p:cNvPr id="8" name="矩形: 圆角 7">
              <a:extLst>
                <a:ext uri="{FF2B5EF4-FFF2-40B4-BE49-F238E27FC236}">
                  <a16:creationId xmlns:a16="http://schemas.microsoft.com/office/drawing/2014/main" id="{1B3E5034-9646-4707-8B11-F678B39790D0}"/>
                </a:ext>
              </a:extLst>
            </p:cNvPr>
            <p:cNvSpPr/>
            <p:nvPr userDrawn="1"/>
          </p:nvSpPr>
          <p:spPr>
            <a:xfrm>
              <a:off x="676404" y="1039661"/>
              <a:ext cx="7766137" cy="3244240"/>
            </a:xfrm>
            <a:prstGeom prst="roundRect">
              <a:avLst/>
            </a:prstGeom>
            <a:grpFill/>
            <a:ln w="101600">
              <a:solidFill>
                <a:srgbClr val="FFC000"/>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圆角 8">
              <a:extLst>
                <a:ext uri="{FF2B5EF4-FFF2-40B4-BE49-F238E27FC236}">
                  <a16:creationId xmlns:a16="http://schemas.microsoft.com/office/drawing/2014/main" id="{98908EA8-622E-4733-AE4D-8ECA6F8B0F4E}"/>
                </a:ext>
              </a:extLst>
            </p:cNvPr>
            <p:cNvSpPr/>
            <p:nvPr userDrawn="1"/>
          </p:nvSpPr>
          <p:spPr>
            <a:xfrm>
              <a:off x="807928" y="1151351"/>
              <a:ext cx="7503089" cy="3020860"/>
            </a:xfrm>
            <a:prstGeom prst="roundRect">
              <a:avLst/>
            </a:prstGeom>
            <a:grpFill/>
            <a:ln w="2540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1" name="图片 10">
            <a:extLst>
              <a:ext uri="{FF2B5EF4-FFF2-40B4-BE49-F238E27FC236}">
                <a16:creationId xmlns:a16="http://schemas.microsoft.com/office/drawing/2014/main" id="{32F6ABEA-5286-4C65-95A3-E2C7C97CEAA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653999" y="4341704"/>
            <a:ext cx="2087907" cy="227349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85411667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descr="图片包含 树, 草&#10;&#10;描述已自动生成">
            <a:extLst>
              <a:ext uri="{FF2B5EF4-FFF2-40B4-BE49-F238E27FC236}">
                <a16:creationId xmlns:a16="http://schemas.microsoft.com/office/drawing/2014/main" id="{FC9D4798-03AB-4F2A-8C8A-33668DCC6D5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9" name="图片 8">
            <a:extLst>
              <a:ext uri="{FF2B5EF4-FFF2-40B4-BE49-F238E27FC236}">
                <a16:creationId xmlns:a16="http://schemas.microsoft.com/office/drawing/2014/main" id="{7B41B0CE-671F-4242-959F-0E22191FAD3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24971" y="476618"/>
            <a:ext cx="571429" cy="838096"/>
          </a:xfrm>
          <a:prstGeom prst="rect">
            <a:avLst/>
          </a:prstGeom>
        </p:spPr>
      </p:pic>
      <p:grpSp>
        <p:nvGrpSpPr>
          <p:cNvPr id="16" name="组合 15">
            <a:extLst>
              <a:ext uri="{FF2B5EF4-FFF2-40B4-BE49-F238E27FC236}">
                <a16:creationId xmlns:a16="http://schemas.microsoft.com/office/drawing/2014/main" id="{942671A5-63DD-498A-9F48-778817A21859}"/>
              </a:ext>
            </a:extLst>
          </p:cNvPr>
          <p:cNvGrpSpPr/>
          <p:nvPr userDrawn="1"/>
        </p:nvGrpSpPr>
        <p:grpSpPr>
          <a:xfrm>
            <a:off x="659703" y="802749"/>
            <a:ext cx="10897645" cy="5252499"/>
            <a:chOff x="676404" y="1039661"/>
            <a:chExt cx="7766137" cy="3244240"/>
          </a:xfrm>
          <a:solidFill>
            <a:schemeClr val="bg1"/>
          </a:solidFill>
        </p:grpSpPr>
        <p:sp>
          <p:nvSpPr>
            <p:cNvPr id="17" name="矩形: 圆角 16">
              <a:extLst>
                <a:ext uri="{FF2B5EF4-FFF2-40B4-BE49-F238E27FC236}">
                  <a16:creationId xmlns:a16="http://schemas.microsoft.com/office/drawing/2014/main" id="{71C73C98-C787-461B-85D1-E6F6A411F5E8}"/>
                </a:ext>
              </a:extLst>
            </p:cNvPr>
            <p:cNvSpPr/>
            <p:nvPr userDrawn="1"/>
          </p:nvSpPr>
          <p:spPr>
            <a:xfrm>
              <a:off x="676404" y="1039661"/>
              <a:ext cx="7766137" cy="3244240"/>
            </a:xfrm>
            <a:prstGeom prst="roundRect">
              <a:avLst/>
            </a:prstGeom>
            <a:grpFill/>
            <a:ln w="101600">
              <a:solidFill>
                <a:srgbClr val="FFC000"/>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圆角 17">
              <a:extLst>
                <a:ext uri="{FF2B5EF4-FFF2-40B4-BE49-F238E27FC236}">
                  <a16:creationId xmlns:a16="http://schemas.microsoft.com/office/drawing/2014/main" id="{1B402341-225A-4B11-825D-B61D9DA7F553}"/>
                </a:ext>
              </a:extLst>
            </p:cNvPr>
            <p:cNvSpPr/>
            <p:nvPr userDrawn="1"/>
          </p:nvSpPr>
          <p:spPr>
            <a:xfrm>
              <a:off x="807928" y="1151351"/>
              <a:ext cx="7503089" cy="3020860"/>
            </a:xfrm>
            <a:prstGeom prst="roundRect">
              <a:avLst/>
            </a:prstGeom>
            <a:grpFill/>
            <a:ln w="2540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3" name="图片 12">
            <a:extLst>
              <a:ext uri="{FF2B5EF4-FFF2-40B4-BE49-F238E27FC236}">
                <a16:creationId xmlns:a16="http://schemas.microsoft.com/office/drawing/2014/main" id="{4298B047-CAA7-41C3-9DA8-6899742F672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09609" y="4079063"/>
            <a:ext cx="1986374" cy="2635309"/>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45297727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8" name="图片 7" descr="图片包含 树, 草&#10;&#10;描述已自动生成">
            <a:extLst>
              <a:ext uri="{FF2B5EF4-FFF2-40B4-BE49-F238E27FC236}">
                <a16:creationId xmlns:a16="http://schemas.microsoft.com/office/drawing/2014/main" id="{54D0B92A-BB62-4C11-990D-96D0BF9BC96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9" name="图片 8">
            <a:extLst>
              <a:ext uri="{FF2B5EF4-FFF2-40B4-BE49-F238E27FC236}">
                <a16:creationId xmlns:a16="http://schemas.microsoft.com/office/drawing/2014/main" id="{758DB930-AE03-4315-A4C6-39C32212EC8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24971" y="476618"/>
            <a:ext cx="571429" cy="838096"/>
          </a:xfrm>
          <a:prstGeom prst="rect">
            <a:avLst/>
          </a:prstGeom>
        </p:spPr>
      </p:pic>
      <p:grpSp>
        <p:nvGrpSpPr>
          <p:cNvPr id="10" name="组合 9">
            <a:extLst>
              <a:ext uri="{FF2B5EF4-FFF2-40B4-BE49-F238E27FC236}">
                <a16:creationId xmlns:a16="http://schemas.microsoft.com/office/drawing/2014/main" id="{FD2C7DD1-F0B8-4E0B-9F7B-B55E4E46CC74}"/>
              </a:ext>
            </a:extLst>
          </p:cNvPr>
          <p:cNvGrpSpPr/>
          <p:nvPr userDrawn="1"/>
        </p:nvGrpSpPr>
        <p:grpSpPr>
          <a:xfrm>
            <a:off x="659703" y="585592"/>
            <a:ext cx="10897645" cy="5686815"/>
            <a:chOff x="676404" y="1039661"/>
            <a:chExt cx="7766137" cy="3244240"/>
          </a:xfrm>
          <a:solidFill>
            <a:schemeClr val="bg1"/>
          </a:solidFill>
        </p:grpSpPr>
        <p:sp>
          <p:nvSpPr>
            <p:cNvPr id="11" name="矩形: 圆角 10">
              <a:extLst>
                <a:ext uri="{FF2B5EF4-FFF2-40B4-BE49-F238E27FC236}">
                  <a16:creationId xmlns:a16="http://schemas.microsoft.com/office/drawing/2014/main" id="{4103AF53-3C51-438F-A47D-508F7815D808}"/>
                </a:ext>
              </a:extLst>
            </p:cNvPr>
            <p:cNvSpPr/>
            <p:nvPr userDrawn="1"/>
          </p:nvSpPr>
          <p:spPr>
            <a:xfrm>
              <a:off x="676404" y="1039661"/>
              <a:ext cx="7766137" cy="3244240"/>
            </a:xfrm>
            <a:prstGeom prst="roundRect">
              <a:avLst/>
            </a:prstGeom>
            <a:grpFill/>
            <a:ln w="101600">
              <a:solidFill>
                <a:srgbClr val="FFC000"/>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a:extLst>
                <a:ext uri="{FF2B5EF4-FFF2-40B4-BE49-F238E27FC236}">
                  <a16:creationId xmlns:a16="http://schemas.microsoft.com/office/drawing/2014/main" id="{3835879B-A575-4522-8779-E52D4A02076D}"/>
                </a:ext>
              </a:extLst>
            </p:cNvPr>
            <p:cNvSpPr/>
            <p:nvPr userDrawn="1"/>
          </p:nvSpPr>
          <p:spPr>
            <a:xfrm>
              <a:off x="807928" y="1151351"/>
              <a:ext cx="7503089" cy="3020860"/>
            </a:xfrm>
            <a:prstGeom prst="roundRect">
              <a:avLst/>
            </a:prstGeom>
            <a:grpFill/>
            <a:ln w="2540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5" name="图片 14">
            <a:extLst>
              <a:ext uri="{FF2B5EF4-FFF2-40B4-BE49-F238E27FC236}">
                <a16:creationId xmlns:a16="http://schemas.microsoft.com/office/drawing/2014/main" id="{8F8C868C-6277-43D0-9BE6-485D580FA1E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59703" y="3832879"/>
            <a:ext cx="1986374" cy="2635309"/>
          </a:xfrm>
          <a:prstGeom prst="rect">
            <a:avLst/>
          </a:prstGeom>
          <a:effectLst>
            <a:outerShdw blurRad="50800" dist="38100" dir="8100000" algn="tr" rotWithShape="0">
              <a:prstClr val="black">
                <a:alpha val="40000"/>
              </a:prstClr>
            </a:outerShdw>
          </a:effectLst>
        </p:spPr>
      </p:pic>
      <p:pic>
        <p:nvPicPr>
          <p:cNvPr id="13" name="图片 12" descr="图片包含 植物, 仙人掌&#10;&#10;描述已自动生成">
            <a:extLst>
              <a:ext uri="{FF2B5EF4-FFF2-40B4-BE49-F238E27FC236}">
                <a16:creationId xmlns:a16="http://schemas.microsoft.com/office/drawing/2014/main" id="{C13BAAC2-952D-4EAE-86B9-8CCD37C4ED1D}"/>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47924"/>
          <a:stretch/>
        </p:blipFill>
        <p:spPr>
          <a:xfrm>
            <a:off x="0" y="3286627"/>
            <a:ext cx="12192000" cy="3571050"/>
          </a:xfrm>
          <a:prstGeom prst="rect">
            <a:avLst/>
          </a:prstGeom>
        </p:spPr>
      </p:pic>
    </p:spTree>
    <p:extLst>
      <p:ext uri="{BB962C8B-B14F-4D97-AF65-F5344CB8AC3E}">
        <p14:creationId xmlns:p14="http://schemas.microsoft.com/office/powerpoint/2010/main" val="404687413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3629703"/>
      </p:ext>
    </p:extLst>
  </p:cSld>
  <p:clrMap bg1="lt1" tx1="dk1" bg2="lt2" tx2="dk2" accent1="accent1" accent2="accent2" accent3="accent3" accent4="accent4" accent5="accent5" accent6="accent6" hlink="hlink" folHlink="folHlink"/>
  <p:sldLayoutIdLst>
    <p:sldLayoutId id="2147483651" r:id="rId1"/>
    <p:sldLayoutId id="2147483654" r:id="rId2"/>
    <p:sldLayoutId id="2147483649" r:id="rId3"/>
    <p:sldLayoutId id="2147483650" r:id="rId4"/>
    <p:sldLayoutId id="2147483652" r:id="rId5"/>
    <p:sldLayoutId id="2147483653" r:id="rId6"/>
    <p:sldLayoutId id="2147483655" r:id="rId7"/>
    <p:sldLayoutId id="2147483656" r:id="rId8"/>
    <p:sldLayoutId id="2147483657" r:id="rId9"/>
    <p:sldLayoutId id="2147483661" r:id="rId10"/>
    <p:sldLayoutId id="2147483658" r:id="rId11"/>
    <p:sldLayoutId id="2147483660" r:id="rId12"/>
    <p:sldLayoutId id="2147483659" r:id="rId13"/>
  </p:sldLayoutIdLst>
  <p:transition spd="slow">
    <p:randomBar dir="ver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 Target="slide18.xml"/><Relationship Id="rId7" Type="http://schemas.microsoft.com/office/2007/relationships/hdphoto" Target="../media/hdphoto4.wdp"/><Relationship Id="rId2" Type="http://schemas.openxmlformats.org/officeDocument/2006/relationships/image" Target="../media/image15.png"/><Relationship Id="rId1" Type="http://schemas.openxmlformats.org/officeDocument/2006/relationships/slideLayout" Target="../slideLayouts/slideLayout13.xml"/><Relationship Id="rId6" Type="http://schemas.openxmlformats.org/officeDocument/2006/relationships/image" Target="../media/image17.png"/><Relationship Id="rId5" Type="http://schemas.microsoft.com/office/2007/relationships/hdphoto" Target="../media/hdphoto3.wdp"/><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13.xml"/><Relationship Id="rId7" Type="http://schemas.openxmlformats.org/officeDocument/2006/relationships/slide" Target="slide18.xml"/><Relationship Id="rId2" Type="http://schemas.microsoft.com/office/2007/relationships/media" Target="../media/media1.mp4"/><Relationship Id="rId1" Type="http://schemas.openxmlformats.org/officeDocument/2006/relationships/video" Target="NULL" TargetMode="External"/><Relationship Id="rId6" Type="http://schemas.microsoft.com/office/2007/relationships/hdphoto" Target="../media/hdphoto4.wdp"/><Relationship Id="rId5" Type="http://schemas.openxmlformats.org/officeDocument/2006/relationships/image" Target="../media/image17.png"/><Relationship Id="rId4" Type="http://schemas.openxmlformats.org/officeDocument/2006/relationships/image" Target="../media/image21.png"/><Relationship Id="rId9" Type="http://schemas.microsoft.com/office/2007/relationships/hdphoto" Target="../media/hdphoto3.wdp"/></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A5D24186-A2E4-49B7-BE56-2CE60E820A48}"/>
              </a:ext>
            </a:extLst>
          </p:cNvPr>
          <p:cNvGrpSpPr/>
          <p:nvPr/>
        </p:nvGrpSpPr>
        <p:grpSpPr>
          <a:xfrm>
            <a:off x="4757714" y="253347"/>
            <a:ext cx="3108960" cy="1085638"/>
            <a:chOff x="4988560" y="447040"/>
            <a:chExt cx="2346402" cy="819355"/>
          </a:xfrm>
        </p:grpSpPr>
        <p:grpSp>
          <p:nvGrpSpPr>
            <p:cNvPr id="10" name="Group 9">
              <a:extLst>
                <a:ext uri="{FF2B5EF4-FFF2-40B4-BE49-F238E27FC236}">
                  <a16:creationId xmlns:a16="http://schemas.microsoft.com/office/drawing/2014/main" id="{D5BD96A3-8031-4D41-85A1-FFAE35943A0B}"/>
                </a:ext>
              </a:extLst>
            </p:cNvPr>
            <p:cNvGrpSpPr/>
            <p:nvPr/>
          </p:nvGrpSpPr>
          <p:grpSpPr>
            <a:xfrm>
              <a:off x="4988560" y="447040"/>
              <a:ext cx="2346402" cy="814832"/>
              <a:chOff x="4988560" y="447040"/>
              <a:chExt cx="2346402" cy="814832"/>
            </a:xfrm>
          </p:grpSpPr>
          <p:sp>
            <p:nvSpPr>
              <p:cNvPr id="6" name="Oval 5">
                <a:extLst>
                  <a:ext uri="{FF2B5EF4-FFF2-40B4-BE49-F238E27FC236}">
                    <a16:creationId xmlns:a16="http://schemas.microsoft.com/office/drawing/2014/main" id="{FA640B3A-204D-4ACE-ACDE-70EA7CA191FC}"/>
                  </a:ext>
                </a:extLst>
              </p:cNvPr>
              <p:cNvSpPr/>
              <p:nvPr/>
            </p:nvSpPr>
            <p:spPr>
              <a:xfrm>
                <a:off x="4988560" y="447040"/>
                <a:ext cx="802640" cy="802640"/>
              </a:xfrm>
              <a:prstGeom prst="ellipse">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5A2093A3-84E5-4080-BB94-AB2B627C596A}"/>
                  </a:ext>
                </a:extLst>
              </p:cNvPr>
              <p:cNvSpPr/>
              <p:nvPr/>
            </p:nvSpPr>
            <p:spPr>
              <a:xfrm>
                <a:off x="5497118" y="447040"/>
                <a:ext cx="802640" cy="802640"/>
              </a:xfrm>
              <a:prstGeom prst="ellipse">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E87918E7-9D8D-414D-9074-73EC46DFE211}"/>
                  </a:ext>
                </a:extLst>
              </p:cNvPr>
              <p:cNvSpPr/>
              <p:nvPr/>
            </p:nvSpPr>
            <p:spPr>
              <a:xfrm>
                <a:off x="6005676" y="459232"/>
                <a:ext cx="802640" cy="802640"/>
              </a:xfrm>
              <a:prstGeom prst="ellipse">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6C08596E-F558-48CB-87FD-28D0CC79AA4F}"/>
                  </a:ext>
                </a:extLst>
              </p:cNvPr>
              <p:cNvSpPr/>
              <p:nvPr/>
            </p:nvSpPr>
            <p:spPr>
              <a:xfrm>
                <a:off x="6532322" y="447040"/>
                <a:ext cx="802640" cy="802640"/>
              </a:xfrm>
              <a:prstGeom prst="ellipse">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文本框 1">
              <a:extLst>
                <a:ext uri="{FF2B5EF4-FFF2-40B4-BE49-F238E27FC236}">
                  <a16:creationId xmlns:a16="http://schemas.microsoft.com/office/drawing/2014/main" id="{4B094DC5-CF66-4448-AA41-5D2FF5133C27}"/>
                </a:ext>
              </a:extLst>
            </p:cNvPr>
            <p:cNvSpPr txBox="1"/>
            <p:nvPr/>
          </p:nvSpPr>
          <p:spPr>
            <a:xfrm>
              <a:off x="5219362" y="558509"/>
              <a:ext cx="1758816" cy="707886"/>
            </a:xfrm>
            <a:prstGeom prst="rect">
              <a:avLst/>
            </a:prstGeom>
            <a:noFill/>
          </p:spPr>
          <p:txBody>
            <a:bodyPr wrap="none" rtlCol="0">
              <a:spAutoFit/>
            </a:bodyPr>
            <a:lstStyle/>
            <a:p>
              <a:pPr algn="ctr"/>
              <a:r>
                <a:rPr lang="en-US" altLang="zh-CN" sz="4000" spc="-300" dirty="0" err="1">
                  <a:solidFill>
                    <a:schemeClr val="accent6">
                      <a:lumMod val="50000"/>
                    </a:schemeClr>
                  </a:solidFill>
                  <a:latin typeface="Tahoma" pitchFamily="34" charset="0"/>
                  <a:ea typeface="Tahoma" pitchFamily="34" charset="0"/>
                  <a:cs typeface="Tahoma" pitchFamily="34" charset="0"/>
                </a:rPr>
                <a:t>Chính</a:t>
              </a:r>
              <a:r>
                <a:rPr lang="en-US" altLang="zh-CN" sz="4000" spc="-300" dirty="0">
                  <a:solidFill>
                    <a:schemeClr val="accent6">
                      <a:lumMod val="50000"/>
                    </a:schemeClr>
                  </a:solidFill>
                  <a:latin typeface="Tahoma" pitchFamily="34" charset="0"/>
                  <a:ea typeface="Tahoma" pitchFamily="34" charset="0"/>
                  <a:cs typeface="Tahoma" pitchFamily="34" charset="0"/>
                </a:rPr>
                <a:t> </a:t>
              </a:r>
              <a:r>
                <a:rPr lang="en-US" altLang="zh-CN" sz="4000" spc="-300" dirty="0" err="1">
                  <a:solidFill>
                    <a:schemeClr val="accent6">
                      <a:lumMod val="50000"/>
                    </a:schemeClr>
                  </a:solidFill>
                  <a:latin typeface="Tahoma" pitchFamily="34" charset="0"/>
                  <a:ea typeface="Tahoma" pitchFamily="34" charset="0"/>
                  <a:cs typeface="Tahoma" pitchFamily="34" charset="0"/>
                </a:rPr>
                <a:t>tả</a:t>
              </a:r>
              <a:endParaRPr lang="en-US" altLang="zh-CN" sz="4000" spc="-300" dirty="0">
                <a:solidFill>
                  <a:schemeClr val="accent6">
                    <a:lumMod val="50000"/>
                  </a:schemeClr>
                </a:solidFill>
                <a:latin typeface="Tahoma" pitchFamily="34" charset="0"/>
                <a:ea typeface="Tahoma" pitchFamily="34" charset="0"/>
                <a:cs typeface="Tahoma" pitchFamily="34" charset="0"/>
              </a:endParaRPr>
            </a:p>
          </p:txBody>
        </p:sp>
      </p:grpSp>
      <p:sp>
        <p:nvSpPr>
          <p:cNvPr id="3" name="矩形 2">
            <a:extLst>
              <a:ext uri="{FF2B5EF4-FFF2-40B4-BE49-F238E27FC236}">
                <a16:creationId xmlns:a16="http://schemas.microsoft.com/office/drawing/2014/main" id="{408AB815-06A4-4739-A679-5D5284070CBE}"/>
              </a:ext>
            </a:extLst>
          </p:cNvPr>
          <p:cNvSpPr/>
          <p:nvPr/>
        </p:nvSpPr>
        <p:spPr>
          <a:xfrm>
            <a:off x="2730018" y="2076705"/>
            <a:ext cx="6997428" cy="1615827"/>
          </a:xfrm>
          <a:prstGeom prst="rect">
            <a:avLst/>
          </a:prstGeom>
        </p:spPr>
        <p:txBody>
          <a:bodyPr wrap="none">
            <a:spAutoFit/>
          </a:bodyPr>
          <a:lstStyle/>
          <a:p>
            <a:pPr algn="ctr"/>
            <a:r>
              <a:rPr lang="en-US" altLang="zh-CN" sz="4400" spc="-300" dirty="0" err="1">
                <a:solidFill>
                  <a:schemeClr val="accent6">
                    <a:lumMod val="50000"/>
                  </a:schemeClr>
                </a:solidFill>
                <a:latin typeface="Tahoma" pitchFamily="34" charset="0"/>
                <a:ea typeface="Tahoma" pitchFamily="34" charset="0"/>
                <a:cs typeface="Tahoma" pitchFamily="34" charset="0"/>
              </a:rPr>
              <a:t>Nghe</a:t>
            </a:r>
            <a:r>
              <a:rPr lang="en-US" altLang="zh-CN" sz="4400" spc="-300" dirty="0">
                <a:solidFill>
                  <a:schemeClr val="accent6">
                    <a:lumMod val="50000"/>
                  </a:schemeClr>
                </a:solidFill>
                <a:latin typeface="Tahoma" pitchFamily="34" charset="0"/>
                <a:ea typeface="Tahoma" pitchFamily="34" charset="0"/>
                <a:cs typeface="Tahoma" pitchFamily="34" charset="0"/>
              </a:rPr>
              <a:t> – </a:t>
            </a:r>
            <a:r>
              <a:rPr lang="en-US" altLang="zh-CN" sz="4400" spc="-300" dirty="0" err="1">
                <a:solidFill>
                  <a:schemeClr val="accent6">
                    <a:lumMod val="50000"/>
                  </a:schemeClr>
                </a:solidFill>
                <a:latin typeface="Tahoma" pitchFamily="34" charset="0"/>
                <a:ea typeface="Tahoma" pitchFamily="34" charset="0"/>
                <a:cs typeface="Tahoma" pitchFamily="34" charset="0"/>
              </a:rPr>
              <a:t>viết</a:t>
            </a:r>
            <a:r>
              <a:rPr lang="en-US" altLang="zh-CN" sz="4400" spc="-300" dirty="0">
                <a:solidFill>
                  <a:schemeClr val="accent6">
                    <a:lumMod val="50000"/>
                  </a:schemeClr>
                </a:solidFill>
                <a:latin typeface="Tahoma" pitchFamily="34" charset="0"/>
                <a:ea typeface="Tahoma" pitchFamily="34" charset="0"/>
                <a:cs typeface="Tahoma" pitchFamily="34" charset="0"/>
              </a:rPr>
              <a:t>:</a:t>
            </a:r>
          </a:p>
          <a:p>
            <a:pPr algn="ctr"/>
            <a:r>
              <a:rPr lang="en-US" altLang="zh-CN" sz="5500" b="1" spc="-300" dirty="0">
                <a:solidFill>
                  <a:schemeClr val="accent6">
                    <a:lumMod val="50000"/>
                  </a:schemeClr>
                </a:solidFill>
                <a:latin typeface="Tahoma" pitchFamily="34" charset="0"/>
                <a:ea typeface="Tahoma" pitchFamily="34" charset="0"/>
                <a:cs typeface="Tahoma" pitchFamily="34" charset="0"/>
              </a:rPr>
              <a:t>KÌ DIỆU RỪNG XANH</a:t>
            </a:r>
            <a:endParaRPr lang="zh-CN" altLang="en-US" sz="5500" b="1" spc="-300" dirty="0">
              <a:solidFill>
                <a:schemeClr val="accent6">
                  <a:lumMod val="50000"/>
                </a:schemeClr>
              </a:solidFill>
              <a:latin typeface="Tahoma" pitchFamily="34" charset="0"/>
              <a:ea typeface="字魂27号-布丁体" panose="00000500000000000000" pitchFamily="2" charset="-122"/>
              <a:cs typeface="Tahoma" pitchFamily="34" charset="0"/>
            </a:endParaRPr>
          </a:p>
        </p:txBody>
      </p:sp>
      <p:sp>
        <p:nvSpPr>
          <p:cNvPr id="4" name="矩形: 圆角 3">
            <a:extLst>
              <a:ext uri="{FF2B5EF4-FFF2-40B4-BE49-F238E27FC236}">
                <a16:creationId xmlns:a16="http://schemas.microsoft.com/office/drawing/2014/main" id="{64026738-1EBC-43A8-AA6D-8900C5ABDCD6}"/>
              </a:ext>
            </a:extLst>
          </p:cNvPr>
          <p:cNvSpPr/>
          <p:nvPr/>
        </p:nvSpPr>
        <p:spPr>
          <a:xfrm>
            <a:off x="4637926" y="5197681"/>
            <a:ext cx="3181611" cy="543549"/>
          </a:xfrm>
          <a:prstGeom prst="roundRect">
            <a:avLst>
              <a:gd name="adj" fmla="val 50000"/>
            </a:avLst>
          </a:prstGeom>
          <a:solidFill>
            <a:schemeClr val="accent6">
              <a:lumMod val="50000"/>
            </a:scheme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chemeClr val="bg1"/>
                </a:solidFill>
                <a:latin typeface="Tahoma" pitchFamily="34" charset="0"/>
                <a:ea typeface="Tahoma" pitchFamily="34" charset="0"/>
                <a:cs typeface="Tahoma" pitchFamily="34" charset="0"/>
              </a:rPr>
              <a:t>LỚP 5</a:t>
            </a:r>
            <a:endParaRPr lang="zh-CN" altLang="en-US" sz="2400" dirty="0">
              <a:solidFill>
                <a:schemeClr val="bg1"/>
              </a:solidFill>
              <a:latin typeface="Tahoma" pitchFamily="34" charset="0"/>
              <a:ea typeface="字魂27号-布丁体" panose="00000500000000000000" pitchFamily="2" charset="-122"/>
              <a:cs typeface="Tahoma" pitchFamily="34" charset="0"/>
            </a:endParaRPr>
          </a:p>
        </p:txBody>
      </p:sp>
    </p:spTree>
    <p:extLst>
      <p:ext uri="{BB962C8B-B14F-4D97-AF65-F5344CB8AC3E}">
        <p14:creationId xmlns:p14="http://schemas.microsoft.com/office/powerpoint/2010/main" val="305131765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par>
                          <p:cTn id="10" fill="hold">
                            <p:stCondLst>
                              <p:cond delay="500"/>
                            </p:stCondLst>
                            <p:childTnLst>
                              <p:par>
                                <p:cTn id="11" presetID="56" presetClass="entr" presetSubtype="0" fill="hold" nodeType="afterEffect">
                                  <p:stCondLst>
                                    <p:cond delay="0"/>
                                  </p:stCondLst>
                                  <p:iterate type="lt">
                                    <p:tmPct val="10000"/>
                                  </p:iterate>
                                  <p:childTnLst>
                                    <p:set>
                                      <p:cBhvr>
                                        <p:cTn id="12" dur="1" fill="hold">
                                          <p:stCondLst>
                                            <p:cond delay="0"/>
                                          </p:stCondLst>
                                        </p:cTn>
                                        <p:tgtEl>
                                          <p:spTgt spid="3">
                                            <p:txEl>
                                              <p:pRg st="1" end="1"/>
                                            </p:txEl>
                                          </p:spTgt>
                                        </p:tgtEl>
                                        <p:attrNameLst>
                                          <p:attrName>style.visibility</p:attrName>
                                        </p:attrNameLst>
                                      </p:cBhvr>
                                      <p:to>
                                        <p:strVal val="visible"/>
                                      </p:to>
                                    </p:set>
                                    <p:anim by="(-#ppt_w*2)" calcmode="lin" valueType="num">
                                      <p:cBhvr rctx="PPT">
                                        <p:cTn id="13" dur="250" autoRev="1" fill="hold">
                                          <p:stCondLst>
                                            <p:cond delay="0"/>
                                          </p:stCondLst>
                                        </p:cTn>
                                        <p:tgtEl>
                                          <p:spTgt spid="3">
                                            <p:txEl>
                                              <p:pRg st="1" end="1"/>
                                            </p:txEl>
                                          </p:spTgt>
                                        </p:tgtEl>
                                        <p:attrNameLst>
                                          <p:attrName>ppt_w</p:attrName>
                                        </p:attrNameLst>
                                      </p:cBhvr>
                                    </p:anim>
                                    <p:anim by="(#ppt_w*0.50)" calcmode="lin" valueType="num">
                                      <p:cBhvr>
                                        <p:cTn id="14" dur="250" decel="50000" autoRev="1" fill="hold">
                                          <p:stCondLst>
                                            <p:cond delay="0"/>
                                          </p:stCondLst>
                                        </p:cTn>
                                        <p:tgtEl>
                                          <p:spTgt spid="3">
                                            <p:txEl>
                                              <p:pRg st="1" end="1"/>
                                            </p:txEl>
                                          </p:spTgt>
                                        </p:tgtEl>
                                        <p:attrNameLst>
                                          <p:attrName>ppt_x</p:attrName>
                                        </p:attrNameLst>
                                      </p:cBhvr>
                                    </p:anim>
                                    <p:anim from="(-#ppt_h/2)" to="(#ppt_y)" calcmode="lin" valueType="num">
                                      <p:cBhvr>
                                        <p:cTn id="15" dur="500" fill="hold">
                                          <p:stCondLst>
                                            <p:cond delay="0"/>
                                          </p:stCondLst>
                                        </p:cTn>
                                        <p:tgtEl>
                                          <p:spTgt spid="3">
                                            <p:txEl>
                                              <p:pRg st="1" end="1"/>
                                            </p:txEl>
                                          </p:spTgt>
                                        </p:tgtEl>
                                        <p:attrNameLst>
                                          <p:attrName>ppt_y</p:attrName>
                                        </p:attrNameLst>
                                      </p:cBhvr>
                                    </p:anim>
                                    <p:animRot by="21600000">
                                      <p:cBhvr>
                                        <p:cTn id="16" dur="500" fill="hold">
                                          <p:stCondLst>
                                            <p:cond delay="0"/>
                                          </p:stCondLst>
                                        </p:cTn>
                                        <p:tgtEl>
                                          <p:spTgt spid="3">
                                            <p:txEl>
                                              <p:pRg st="1" end="1"/>
                                            </p:txEl>
                                          </p:spTgt>
                                        </p:tgtEl>
                                        <p:attrNameLst>
                                          <p:attrName>r</p:attrName>
                                        </p:attrNameLst>
                                      </p:cBhvr>
                                    </p:animRot>
                                  </p:childTnLst>
                                </p:cTn>
                              </p:par>
                            </p:childTnLst>
                          </p:cTn>
                        </p:par>
                        <p:par>
                          <p:cTn id="17" fill="hold">
                            <p:stCondLst>
                              <p:cond delay="1650"/>
                            </p:stCondLst>
                            <p:childTnLst>
                              <p:par>
                                <p:cTn id="18" presetID="53" presetClass="entr" presetSubtype="16" fill="hold" grpId="1" nodeType="after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250" fill="hold"/>
                                        <p:tgtEl>
                                          <p:spTgt spid="4"/>
                                        </p:tgtEl>
                                        <p:attrNameLst>
                                          <p:attrName>ppt_w</p:attrName>
                                        </p:attrNameLst>
                                      </p:cBhvr>
                                      <p:tavLst>
                                        <p:tav tm="0">
                                          <p:val>
                                            <p:fltVal val="0"/>
                                          </p:val>
                                        </p:tav>
                                        <p:tav tm="100000">
                                          <p:val>
                                            <p:strVal val="#ppt_w"/>
                                          </p:val>
                                        </p:tav>
                                      </p:tavLst>
                                    </p:anim>
                                    <p:anim calcmode="lin" valueType="num">
                                      <p:cBhvr>
                                        <p:cTn id="21" dur="250" fill="hold"/>
                                        <p:tgtEl>
                                          <p:spTgt spid="4"/>
                                        </p:tgtEl>
                                        <p:attrNameLst>
                                          <p:attrName>ppt_h</p:attrName>
                                        </p:attrNameLst>
                                      </p:cBhvr>
                                      <p:tavLst>
                                        <p:tav tm="0">
                                          <p:val>
                                            <p:fltVal val="0"/>
                                          </p:val>
                                        </p:tav>
                                        <p:tav tm="100000">
                                          <p:val>
                                            <p:strVal val="#ppt_h"/>
                                          </p:val>
                                        </p:tav>
                                      </p:tavLst>
                                    </p:anim>
                                    <p:animEffect transition="in" filter="fade">
                                      <p:cBhvr>
                                        <p:cTn id="22" dur="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9">
            <a:extLst>
              <a:ext uri="{FF2B5EF4-FFF2-40B4-BE49-F238E27FC236}">
                <a16:creationId xmlns:a16="http://schemas.microsoft.com/office/drawing/2014/main" id="{12FDF0AF-7580-2E41-A4C6-102FECE1345D}"/>
              </a:ext>
            </a:extLst>
          </p:cNvPr>
          <p:cNvSpPr txBox="1">
            <a:spLocks noChangeArrowheads="1"/>
          </p:cNvSpPr>
          <p:nvPr/>
        </p:nvSpPr>
        <p:spPr bwMode="auto">
          <a:xfrm>
            <a:off x="1156741" y="1253154"/>
            <a:ext cx="957221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just" eaLnBrk="1" hangingPunct="1">
              <a:spcBef>
                <a:spcPct val="50000"/>
              </a:spcBef>
            </a:pPr>
            <a:r>
              <a:rPr lang="en-US" altLang="en-VN" sz="36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1/ </a:t>
            </a:r>
            <a:r>
              <a:rPr lang="en-US" altLang="en-VN" sz="360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Những</a:t>
            </a:r>
            <a:r>
              <a:rPr lang="en-US" altLang="en-VN" sz="36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VN" sz="360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muông</a:t>
            </a:r>
            <a:r>
              <a:rPr lang="en-US" altLang="en-VN" sz="36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VN" sz="360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thú</a:t>
            </a:r>
            <a:r>
              <a:rPr lang="en-US" altLang="en-VN" sz="36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VN" sz="360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trong</a:t>
            </a:r>
            <a:r>
              <a:rPr lang="en-US" altLang="en-VN" sz="36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VN" sz="360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rừng</a:t>
            </a:r>
            <a:r>
              <a:rPr lang="en-US" altLang="en-VN" sz="36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VN" sz="360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được</a:t>
            </a:r>
            <a:r>
              <a:rPr lang="en-US" altLang="en-VN" sz="36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VN" sz="360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miêu</a:t>
            </a:r>
            <a:r>
              <a:rPr lang="en-US" altLang="en-VN" sz="36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VN" sz="360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tả</a:t>
            </a:r>
            <a:r>
              <a:rPr lang="en-US" altLang="en-VN" sz="36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VN" sz="360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như</a:t>
            </a:r>
            <a:r>
              <a:rPr lang="en-US" altLang="en-VN" sz="36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VN" sz="360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thế</a:t>
            </a:r>
            <a:r>
              <a:rPr lang="en-US" altLang="en-VN" sz="36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VN" sz="360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nào</a:t>
            </a:r>
            <a:r>
              <a:rPr lang="en-US" altLang="en-VN" sz="3600" b="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vi-VN" altLang="en-VN" sz="3600" b="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p>
        </p:txBody>
      </p:sp>
      <p:sp>
        <p:nvSpPr>
          <p:cNvPr id="5" name="TextBox 4">
            <a:extLst>
              <a:ext uri="{FF2B5EF4-FFF2-40B4-BE49-F238E27FC236}">
                <a16:creationId xmlns:a16="http://schemas.microsoft.com/office/drawing/2014/main" id="{DA5192A9-8F6B-4F83-BF46-735C9BAB03B9}"/>
              </a:ext>
            </a:extLst>
          </p:cNvPr>
          <p:cNvSpPr txBox="1"/>
          <p:nvPr/>
        </p:nvSpPr>
        <p:spPr>
          <a:xfrm>
            <a:off x="1397000" y="2550775"/>
            <a:ext cx="9398000" cy="1384995"/>
          </a:xfrm>
          <a:prstGeom prst="rect">
            <a:avLst/>
          </a:prstGeom>
          <a:noFill/>
        </p:spPr>
        <p:txBody>
          <a:bodyPr wrap="square">
            <a:spAutoFit/>
          </a:bodyPr>
          <a:lstStyle/>
          <a:p>
            <a:pPr algn="just" eaLnBrk="1" hangingPunct="1">
              <a:spcBef>
                <a:spcPct val="50000"/>
              </a:spcBef>
            </a:pPr>
            <a:r>
              <a:rPr lang="en-US" altLang="en-VN" sz="2800">
                <a:solidFill>
                  <a:srgbClr val="E94AD7"/>
                </a:solidFill>
                <a:latin typeface="Tahoma" panose="020B0604030504040204" pitchFamily="34" charset="0"/>
                <a:ea typeface="Tahoma" panose="020B0604030504040204" pitchFamily="34" charset="0"/>
                <a:cs typeface="Tahoma" panose="020B0604030504040204" pitchFamily="34" charset="0"/>
              </a:rPr>
              <a:t>Những con vượn bạc má ôm con gọn ghẽ chuyền nhanh như tia chớp. Những con chồn sóc với chùm lông đuôi to đẹp vút qua không kịp đưa mắt nhìn theo.</a:t>
            </a:r>
            <a:endParaRPr lang="en-US" altLang="en-VN" sz="2800" dirty="0">
              <a:solidFill>
                <a:srgbClr val="E94AD7"/>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32380376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9">
            <a:extLst>
              <a:ext uri="{FF2B5EF4-FFF2-40B4-BE49-F238E27FC236}">
                <a16:creationId xmlns:a16="http://schemas.microsoft.com/office/drawing/2014/main" id="{12FDF0AF-7580-2E41-A4C6-102FECE1345D}"/>
              </a:ext>
            </a:extLst>
          </p:cNvPr>
          <p:cNvSpPr txBox="1">
            <a:spLocks noChangeArrowheads="1"/>
          </p:cNvSpPr>
          <p:nvPr/>
        </p:nvSpPr>
        <p:spPr bwMode="auto">
          <a:xfrm>
            <a:off x="1171085" y="1197619"/>
            <a:ext cx="9572219"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just" eaLnBrk="1" hangingPunct="1">
              <a:spcBef>
                <a:spcPct val="50000"/>
              </a:spcBef>
            </a:pPr>
            <a:r>
              <a:rPr lang="vi-VN" altLang="en-VN" sz="3600" b="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2</a:t>
            </a:r>
            <a:r>
              <a:rPr lang="en-US" altLang="en-VN" sz="3600" b="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Sự có mặt của chúng mang lại vẻ đẹp gì cho cảnh rừng?</a:t>
            </a:r>
          </a:p>
          <a:p>
            <a:pPr algn="just" eaLnBrk="1" hangingPunct="1">
              <a:spcBef>
                <a:spcPct val="50000"/>
              </a:spcBef>
            </a:pPr>
            <a:endParaRPr lang="vi-VN" altLang="en-VN" sz="3600" b="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5" name="TextBox 4">
            <a:extLst>
              <a:ext uri="{FF2B5EF4-FFF2-40B4-BE49-F238E27FC236}">
                <a16:creationId xmlns:a16="http://schemas.microsoft.com/office/drawing/2014/main" id="{60F8F14F-5415-47E4-A8C8-49D914EBADB3}"/>
              </a:ext>
            </a:extLst>
          </p:cNvPr>
          <p:cNvSpPr txBox="1"/>
          <p:nvPr/>
        </p:nvSpPr>
        <p:spPr>
          <a:xfrm>
            <a:off x="1424189" y="2408298"/>
            <a:ext cx="9066010" cy="1569660"/>
          </a:xfrm>
          <a:prstGeom prst="rect">
            <a:avLst/>
          </a:prstGeom>
          <a:noFill/>
        </p:spPr>
        <p:txBody>
          <a:bodyPr wrap="square">
            <a:spAutoFit/>
          </a:bodyPr>
          <a:lstStyle/>
          <a:p>
            <a:pPr algn="just" eaLnBrk="1" hangingPunct="1">
              <a:spcBef>
                <a:spcPct val="50000"/>
              </a:spcBef>
            </a:pPr>
            <a:r>
              <a:rPr lang="en-US" altLang="en-VN" sz="3200">
                <a:solidFill>
                  <a:srgbClr val="E94AD7"/>
                </a:solidFill>
                <a:latin typeface="Tahoma" panose="020B0604030504040204" pitchFamily="34" charset="0"/>
                <a:ea typeface="Tahoma" panose="020B0604030504040204" pitchFamily="34" charset="0"/>
                <a:cs typeface="Tahoma" panose="020B0604030504040204" pitchFamily="34" charset="0"/>
              </a:rPr>
              <a:t>Sự có mặt của chúng làm cho cảnh rừng càng thêm sống động, đầy những điều bất ngờ và kì thú.</a:t>
            </a:r>
            <a:endParaRPr lang="en-US" altLang="en-VN" sz="3200" dirty="0">
              <a:solidFill>
                <a:srgbClr val="E94AD7"/>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89027892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E148A171-E6F7-433E-9CF4-EC3F3602BE7B}"/>
              </a:ext>
            </a:extLst>
          </p:cNvPr>
          <p:cNvSpPr txBox="1"/>
          <p:nvPr/>
        </p:nvSpPr>
        <p:spPr>
          <a:xfrm>
            <a:off x="7576085" y="2401935"/>
            <a:ext cx="3456675" cy="1754326"/>
          </a:xfrm>
          <a:prstGeom prst="rect">
            <a:avLst/>
          </a:prstGeom>
          <a:noFill/>
        </p:spPr>
        <p:txBody>
          <a:bodyPr wrap="square" rtlCol="0">
            <a:spAutoFit/>
          </a:bodyPr>
          <a:lstStyle/>
          <a:p>
            <a:pPr algn="ctr"/>
            <a:r>
              <a:rPr lang="en-US" altLang="zh-CN" sz="540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L</a:t>
            </a:r>
            <a:r>
              <a:rPr lang="en-VN" altLang="zh-CN" sz="540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uyện viết </a:t>
            </a:r>
          </a:p>
          <a:p>
            <a:pPr algn="ctr"/>
            <a:r>
              <a:rPr lang="en-VN" altLang="zh-CN" sz="540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từ khó</a:t>
            </a:r>
            <a:endParaRPr lang="zh-CN" altLang="en-US" sz="5400" dirty="0">
              <a:solidFill>
                <a:schemeClr val="accent6">
                  <a:lumMod val="50000"/>
                </a:schemeClr>
              </a:solidFill>
              <a:latin typeface="Tahoma" panose="020B0604030504040204" pitchFamily="34" charset="0"/>
              <a:ea typeface="字魂27号-布丁体" panose="00000500000000000000" pitchFamily="2" charset="-122"/>
              <a:cs typeface="Tahoma" panose="020B0604030504040204" pitchFamily="34" charset="0"/>
            </a:endParaRPr>
          </a:p>
        </p:txBody>
      </p:sp>
      <p:sp>
        <p:nvSpPr>
          <p:cNvPr id="15" name="Title 1">
            <a:extLst>
              <a:ext uri="{FF2B5EF4-FFF2-40B4-BE49-F238E27FC236}">
                <a16:creationId xmlns:a16="http://schemas.microsoft.com/office/drawing/2014/main" id="{1580094D-51DB-9843-937F-33151C519DCF}"/>
              </a:ext>
            </a:extLst>
          </p:cNvPr>
          <p:cNvSpPr txBox="1">
            <a:spLocks/>
          </p:cNvSpPr>
          <p:nvPr/>
        </p:nvSpPr>
        <p:spPr>
          <a:xfrm>
            <a:off x="1159240" y="1626292"/>
            <a:ext cx="3592079" cy="4384625"/>
          </a:xfrm>
          <a:prstGeom prst="rect">
            <a:avLst/>
          </a:prstGeom>
        </p:spPr>
        <p:txBody>
          <a:bodyPr rtlCol="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1">
              <a:defRPr/>
            </a:pPr>
            <a:r>
              <a:rPr lang="en-US" sz="3000" b="1" dirty="0" err="1">
                <a:solidFill>
                  <a:srgbClr val="E94AD7"/>
                </a:solidFill>
                <a:latin typeface="Tahoma" panose="020B0604030504040204" pitchFamily="34" charset="0"/>
                <a:ea typeface="Tahoma" panose="020B0604030504040204" pitchFamily="34" charset="0"/>
                <a:cs typeface="Tahoma" panose="020B0604030504040204" pitchFamily="34" charset="0"/>
              </a:rPr>
              <a:t>ẩm</a:t>
            </a:r>
            <a:r>
              <a:rPr lang="en-US" sz="300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3000"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lạnh</a:t>
            </a:r>
            <a:endParaRPr lang="en-US" sz="300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pPr lvl="1">
              <a:defRPr/>
            </a:pPr>
            <a:endParaRPr lang="en-US" sz="30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pPr lvl="1">
              <a:defRPr/>
            </a:pPr>
            <a:r>
              <a:rPr lang="en-US" sz="3000" b="1" dirty="0" err="1">
                <a:solidFill>
                  <a:srgbClr val="E94AD7"/>
                </a:solidFill>
                <a:latin typeface="Tahoma" panose="020B0604030504040204" pitchFamily="34" charset="0"/>
                <a:ea typeface="Tahoma" panose="020B0604030504040204" pitchFamily="34" charset="0"/>
                <a:cs typeface="Tahoma" panose="020B0604030504040204" pitchFamily="34" charset="0"/>
              </a:rPr>
              <a:t>r</a:t>
            </a:r>
            <a:r>
              <a:rPr lang="en-US" sz="3000"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ào</a:t>
            </a:r>
            <a:r>
              <a:rPr lang="en-US" sz="300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3000" b="1" dirty="0" err="1">
                <a:solidFill>
                  <a:srgbClr val="E94AD7"/>
                </a:solidFill>
                <a:latin typeface="Tahoma" panose="020B0604030504040204" pitchFamily="34" charset="0"/>
                <a:ea typeface="Tahoma" panose="020B0604030504040204" pitchFamily="34" charset="0"/>
                <a:cs typeface="Tahoma" panose="020B0604030504040204" pitchFamily="34" charset="0"/>
              </a:rPr>
              <a:t>r</a:t>
            </a:r>
            <a:r>
              <a:rPr lang="en-US" sz="3000"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ào</a:t>
            </a:r>
            <a:endParaRPr lang="en-US" sz="300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pPr lvl="1">
              <a:defRPr/>
            </a:pPr>
            <a:endParaRPr lang="en-US" sz="300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6" name="TextBox 5">
            <a:extLst>
              <a:ext uri="{FF2B5EF4-FFF2-40B4-BE49-F238E27FC236}">
                <a16:creationId xmlns:a16="http://schemas.microsoft.com/office/drawing/2014/main" id="{78EC2888-2A7C-4DFA-AC14-0E398B5B0BC3}"/>
              </a:ext>
            </a:extLst>
          </p:cNvPr>
          <p:cNvSpPr txBox="1"/>
          <p:nvPr/>
        </p:nvSpPr>
        <p:spPr>
          <a:xfrm>
            <a:off x="3860800" y="1545012"/>
            <a:ext cx="6096000" cy="2400657"/>
          </a:xfrm>
          <a:prstGeom prst="rect">
            <a:avLst/>
          </a:prstGeom>
          <a:noFill/>
        </p:spPr>
        <p:txBody>
          <a:bodyPr wrap="square">
            <a:spAutoFit/>
          </a:bodyPr>
          <a:lstStyle/>
          <a:p>
            <a:pPr lvl="1">
              <a:defRPr/>
            </a:pPr>
            <a:r>
              <a:rPr lang="en-US" sz="300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gọn </a:t>
            </a:r>
            <a:r>
              <a:rPr lang="en-US" sz="3000" b="1">
                <a:solidFill>
                  <a:srgbClr val="E94AD7"/>
                </a:solidFill>
                <a:latin typeface="Tahoma" panose="020B0604030504040204" pitchFamily="34" charset="0"/>
                <a:ea typeface="Tahoma" panose="020B0604030504040204" pitchFamily="34" charset="0"/>
                <a:cs typeface="Tahoma" panose="020B0604030504040204" pitchFamily="34" charset="0"/>
              </a:rPr>
              <a:t>ghẽ</a:t>
            </a:r>
            <a:endParaRPr lang="en-US" sz="300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pPr lvl="1">
              <a:defRPr/>
            </a:pPr>
            <a:endParaRPr lang="en-US" sz="300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pPr lvl="1">
              <a:defRPr/>
            </a:pPr>
            <a:r>
              <a:rPr lang="en-US" sz="300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chùm lông đ</a:t>
            </a:r>
            <a:r>
              <a:rPr lang="en-US" sz="3000" b="1">
                <a:solidFill>
                  <a:srgbClr val="E94AD7"/>
                </a:solidFill>
                <a:latin typeface="Tahoma" panose="020B0604030504040204" pitchFamily="34" charset="0"/>
                <a:ea typeface="Tahoma" panose="020B0604030504040204" pitchFamily="34" charset="0"/>
                <a:cs typeface="Tahoma" panose="020B0604030504040204" pitchFamily="34" charset="0"/>
              </a:rPr>
              <a:t>uôi</a:t>
            </a:r>
            <a:endParaRPr lang="en-US" sz="300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pPr lvl="1">
              <a:defRPr/>
            </a:pPr>
            <a:endParaRPr lang="en-US" sz="300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pPr lvl="1">
              <a:defRPr/>
            </a:pPr>
            <a:r>
              <a:rPr lang="en-US" sz="300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mải m</a:t>
            </a:r>
            <a:r>
              <a:rPr lang="en-US" sz="3000" b="1">
                <a:solidFill>
                  <a:srgbClr val="E94AD7"/>
                </a:solidFill>
                <a:latin typeface="Tahoma" panose="020B0604030504040204" pitchFamily="34" charset="0"/>
                <a:ea typeface="Tahoma" panose="020B0604030504040204" pitchFamily="34" charset="0"/>
                <a:cs typeface="Tahoma" panose="020B0604030504040204" pitchFamily="34" charset="0"/>
              </a:rPr>
              <a:t>iết</a:t>
            </a:r>
            <a:endParaRPr lang="en-US" sz="3000" u="sng" dirty="0">
              <a:solidFill>
                <a:srgbClr val="E94AD7"/>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62604659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1"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5">
                                            <p:txEl>
                                              <p:pRg st="0" end="0"/>
                                            </p:txEl>
                                          </p:spTgt>
                                        </p:tgtEl>
                                        <p:attrNameLst>
                                          <p:attrName>style.visibility</p:attrName>
                                        </p:attrNameLst>
                                      </p:cBhvr>
                                      <p:to>
                                        <p:strVal val="visible"/>
                                      </p:to>
                                    </p:set>
                                    <p:anim calcmode="lin" valueType="num">
                                      <p:cBhvr>
                                        <p:cTn id="14" dur="500" fill="hold"/>
                                        <p:tgtEl>
                                          <p:spTgt spid="15">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15">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15">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5">
                                            <p:txEl>
                                              <p:pRg st="2" end="2"/>
                                            </p:txEl>
                                          </p:spTgt>
                                        </p:tgtEl>
                                        <p:attrNameLst>
                                          <p:attrName>style.visibility</p:attrName>
                                        </p:attrNameLst>
                                      </p:cBhvr>
                                      <p:to>
                                        <p:strVal val="visible"/>
                                      </p:to>
                                    </p:set>
                                    <p:anim calcmode="lin" valueType="num">
                                      <p:cBhvr>
                                        <p:cTn id="21" dur="500" fill="hold"/>
                                        <p:tgtEl>
                                          <p:spTgt spid="15">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15">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41D403BA-37AD-2941-A633-C7EA7C5001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12192000" cy="6854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457576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p:cTn id="7" dur="500" fill="hold"/>
                                        <p:tgtEl>
                                          <p:spTgt spid="4098"/>
                                        </p:tgtEl>
                                        <p:attrNameLst>
                                          <p:attrName>ppt_w</p:attrName>
                                        </p:attrNameLst>
                                      </p:cBhvr>
                                      <p:tavLst>
                                        <p:tav tm="0">
                                          <p:val>
                                            <p:fltVal val="0"/>
                                          </p:val>
                                        </p:tav>
                                        <p:tav tm="100000">
                                          <p:val>
                                            <p:strVal val="#ppt_w"/>
                                          </p:val>
                                        </p:tav>
                                      </p:tavLst>
                                    </p:anim>
                                    <p:anim calcmode="lin" valueType="num">
                                      <p:cBhvr>
                                        <p:cTn id="8" dur="500" fill="hold"/>
                                        <p:tgtEl>
                                          <p:spTgt spid="4098"/>
                                        </p:tgtEl>
                                        <p:attrNameLst>
                                          <p:attrName>ppt_h</p:attrName>
                                        </p:attrNameLst>
                                      </p:cBhvr>
                                      <p:tavLst>
                                        <p:tav tm="0">
                                          <p:val>
                                            <p:fltVal val="0"/>
                                          </p:val>
                                        </p:tav>
                                        <p:tav tm="100000">
                                          <p:val>
                                            <p:strVal val="#ppt_h"/>
                                          </p:val>
                                        </p:tav>
                                      </p:tavLst>
                                    </p:anim>
                                    <p:animEffect transition="in" filter="fade">
                                      <p:cBhvr>
                                        <p:cTn id="9"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5">
            <a:extLst>
              <a:ext uri="{FF2B5EF4-FFF2-40B4-BE49-F238E27FC236}">
                <a16:creationId xmlns:a16="http://schemas.microsoft.com/office/drawing/2014/main" id="{6333E27E-D993-D64F-985F-2CDD487B2235}"/>
              </a:ext>
            </a:extLst>
          </p:cNvPr>
          <p:cNvSpPr txBox="1">
            <a:spLocks noChangeArrowheads="1"/>
          </p:cNvSpPr>
          <p:nvPr/>
        </p:nvSpPr>
        <p:spPr bwMode="auto">
          <a:xfrm>
            <a:off x="997974" y="1034762"/>
            <a:ext cx="10196051"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r>
              <a:rPr lang="vi-VN" altLang="en-VN" sz="3600" b="1">
                <a:solidFill>
                  <a:srgbClr val="FF8001"/>
                </a:solidFill>
                <a:ea typeface="Tahoma" panose="020B0604030504040204" pitchFamily="34" charset="0"/>
                <a:cs typeface="Times New Roman" panose="02020603050405020304" pitchFamily="18" charset="0"/>
              </a:rPr>
              <a:t>Kì diệu rừng xanh</a:t>
            </a:r>
            <a:r>
              <a:rPr lang="en-US" altLang="en-VN" sz="3600" b="1">
                <a:solidFill>
                  <a:srgbClr val="FF8001"/>
                </a:solidFill>
                <a:ea typeface="Tahoma" panose="020B0604030504040204" pitchFamily="34" charset="0"/>
                <a:cs typeface="Times New Roman" panose="02020603050405020304" pitchFamily="18" charset="0"/>
              </a:rPr>
              <a:t>     </a:t>
            </a:r>
            <a:endParaRPr lang="vi-VN" altLang="en-VN" sz="3600" b="1">
              <a:solidFill>
                <a:srgbClr val="FF8001"/>
              </a:solidFill>
              <a:ea typeface="Tahoma" panose="020B0604030504040204" pitchFamily="34" charset="0"/>
              <a:cs typeface="Times New Roman" panose="02020603050405020304" pitchFamily="18" charset="0"/>
            </a:endParaRPr>
          </a:p>
          <a:p>
            <a:pPr algn="just" eaLnBrk="1" hangingPunct="1"/>
            <a:r>
              <a:rPr lang="vi-VN" altLang="en-VN" sz="2800" b="1">
                <a:solidFill>
                  <a:schemeClr val="accent6">
                    <a:lumMod val="50000"/>
                  </a:schemeClr>
                </a:solidFill>
                <a:ea typeface="Tahoma" panose="020B0604030504040204" pitchFamily="34" charset="0"/>
                <a:cs typeface="Times New Roman" panose="02020603050405020304" pitchFamily="18" charset="0"/>
              </a:rPr>
              <a:t>	</a:t>
            </a:r>
            <a:r>
              <a:rPr lang="en-US" altLang="en-VN" sz="2800" b="1">
                <a:solidFill>
                  <a:schemeClr val="accent6">
                    <a:lumMod val="50000"/>
                  </a:schemeClr>
                </a:solidFill>
                <a:ea typeface="Tahoma" panose="020B0604030504040204" pitchFamily="34" charset="0"/>
                <a:cs typeface="Times New Roman" panose="02020603050405020304" pitchFamily="18" charset="0"/>
              </a:rPr>
              <a:t>Nắng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trưa</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đã</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rọi</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xuống</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đỉnh</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đầu</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mà</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rừng</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sâu</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vẫn</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ẩm</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lạnh</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ánh</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nắng</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lọt</a:t>
            </a:r>
            <a:r>
              <a:rPr lang="en-US" altLang="en-VN" sz="2800" b="1" dirty="0">
                <a:solidFill>
                  <a:schemeClr val="accent6">
                    <a:lumMod val="50000"/>
                  </a:schemeClr>
                </a:solidFill>
                <a:ea typeface="Tahoma" panose="020B0604030504040204" pitchFamily="34" charset="0"/>
                <a:cs typeface="Times New Roman" panose="02020603050405020304" pitchFamily="18" charset="0"/>
              </a:rPr>
              <a:t> qua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lá</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trong</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xanh</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Chúng</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tôi</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đi</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đến</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đâu</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rừng</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rào</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rào</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chuyển</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động</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đến</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đấy</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Những</a:t>
            </a:r>
            <a:r>
              <a:rPr lang="en-US" altLang="en-VN" sz="2800" b="1" dirty="0">
                <a:solidFill>
                  <a:schemeClr val="accent6">
                    <a:lumMod val="50000"/>
                  </a:schemeClr>
                </a:solidFill>
                <a:ea typeface="Tahoma" panose="020B0604030504040204" pitchFamily="34" charset="0"/>
                <a:cs typeface="Times New Roman" panose="02020603050405020304" pitchFamily="18" charset="0"/>
              </a:rPr>
              <a:t> con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vượn</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bạc</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má</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ôm</a:t>
            </a:r>
            <a:r>
              <a:rPr lang="en-US" altLang="en-VN" sz="2800" b="1" dirty="0">
                <a:solidFill>
                  <a:schemeClr val="accent6">
                    <a:lumMod val="50000"/>
                  </a:schemeClr>
                </a:solidFill>
                <a:ea typeface="Tahoma" panose="020B0604030504040204" pitchFamily="34" charset="0"/>
                <a:cs typeface="Times New Roman" panose="02020603050405020304" pitchFamily="18" charset="0"/>
              </a:rPr>
              <a:t> con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gọn</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ghẽ</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chuyền</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nhanh</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như</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tia</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chớp</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Những</a:t>
            </a:r>
            <a:r>
              <a:rPr lang="en-US" altLang="en-VN" sz="2800" b="1" dirty="0">
                <a:solidFill>
                  <a:schemeClr val="accent6">
                    <a:lumMod val="50000"/>
                  </a:schemeClr>
                </a:solidFill>
                <a:ea typeface="Tahoma" panose="020B0604030504040204" pitchFamily="34" charset="0"/>
                <a:cs typeface="Times New Roman" panose="02020603050405020304" pitchFamily="18" charset="0"/>
              </a:rPr>
              <a:t> con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chồn</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sóc</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với</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chùm</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lông</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đuôi</a:t>
            </a:r>
            <a:r>
              <a:rPr lang="en-US" altLang="en-VN" sz="2800" b="1" dirty="0">
                <a:solidFill>
                  <a:schemeClr val="accent6">
                    <a:lumMod val="50000"/>
                  </a:schemeClr>
                </a:solidFill>
                <a:ea typeface="Tahoma" panose="020B0604030504040204" pitchFamily="34" charset="0"/>
                <a:cs typeface="Times New Roman" panose="02020603050405020304" pitchFamily="18" charset="0"/>
              </a:rPr>
              <a:t> to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đẹp</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vút</a:t>
            </a:r>
            <a:r>
              <a:rPr lang="en-US" altLang="en-VN" sz="2800" b="1" dirty="0">
                <a:solidFill>
                  <a:schemeClr val="accent6">
                    <a:lumMod val="50000"/>
                  </a:schemeClr>
                </a:solidFill>
                <a:ea typeface="Tahoma" panose="020B0604030504040204" pitchFamily="34" charset="0"/>
                <a:cs typeface="Times New Roman" panose="02020603050405020304" pitchFamily="18" charset="0"/>
              </a:rPr>
              <a:t> qua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không</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kịp</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đưa</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mắt</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nhìn</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err="1">
                <a:solidFill>
                  <a:schemeClr val="accent6">
                    <a:lumMod val="50000"/>
                  </a:schemeClr>
                </a:solidFill>
                <a:ea typeface="Tahoma" panose="020B0604030504040204" pitchFamily="34" charset="0"/>
                <a:cs typeface="Times New Roman" panose="02020603050405020304" pitchFamily="18" charset="0"/>
              </a:rPr>
              <a:t>theo</a:t>
            </a:r>
            <a:r>
              <a:rPr lang="en-US" altLang="en-VN" sz="2800" b="1">
                <a:solidFill>
                  <a:schemeClr val="accent6">
                    <a:lumMod val="50000"/>
                  </a:schemeClr>
                </a:solidFill>
                <a:ea typeface="Tahoma" panose="020B0604030504040204" pitchFamily="34" charset="0"/>
                <a:cs typeface="Times New Roman" panose="02020603050405020304" pitchFamily="18" charset="0"/>
              </a:rPr>
              <a:t>.</a:t>
            </a:r>
            <a:endParaRPr lang="vi-VN" altLang="en-VN" sz="2800" b="1" dirty="0">
              <a:solidFill>
                <a:schemeClr val="accent6">
                  <a:lumMod val="50000"/>
                </a:schemeClr>
              </a:solidFill>
              <a:ea typeface="Tahoma" panose="020B0604030504040204" pitchFamily="34" charset="0"/>
              <a:cs typeface="Times New Roman" panose="02020603050405020304" pitchFamily="18" charset="0"/>
            </a:endParaRPr>
          </a:p>
          <a:p>
            <a:pPr algn="just" eaLnBrk="1" hangingPunct="1"/>
            <a:r>
              <a:rPr lang="vi-VN"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a:solidFill>
                  <a:schemeClr val="accent6">
                    <a:lumMod val="50000"/>
                  </a:schemeClr>
                </a:solidFill>
                <a:ea typeface="Tahoma" panose="020B0604030504040204" pitchFamily="34" charset="0"/>
                <a:cs typeface="Times New Roman" panose="02020603050405020304" pitchFamily="18" charset="0"/>
              </a:rPr>
              <a:t>Sau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một</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hồi</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len</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lách</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mải</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miết</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rẽ</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bụi</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rậm</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chúng</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tôi</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nhìn</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thấy</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một</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bãi</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cây</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khộp</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Rừng</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khộp</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hiện</a:t>
            </a:r>
            <a:r>
              <a:rPr lang="en-US" altLang="en-VN" sz="2800" b="1" dirty="0">
                <a:solidFill>
                  <a:schemeClr val="accent6">
                    <a:lumMod val="50000"/>
                  </a:schemeClr>
                </a:solidFill>
                <a:ea typeface="Tahoma" panose="020B0604030504040204" pitchFamily="34" charset="0"/>
                <a:cs typeface="Times New Roman" panose="02020603050405020304" pitchFamily="18" charset="0"/>
              </a:rPr>
              <a:t> ra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trước</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mắt</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chúng</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tôi</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lá</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úa</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vàng</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như</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cảnh</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mùa</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thu</a:t>
            </a:r>
            <a:r>
              <a:rPr lang="en-US" altLang="en-VN" sz="2800" b="1" dirty="0">
                <a:solidFill>
                  <a:schemeClr val="accent6">
                    <a:lumMod val="50000"/>
                  </a:schemeClr>
                </a:solidFill>
                <a:ea typeface="Tahoma" panose="020B0604030504040204" pitchFamily="34" charset="0"/>
                <a:cs typeface="Times New Roman" panose="02020603050405020304" pitchFamily="18" charset="0"/>
              </a:rPr>
              <a:t>.</a:t>
            </a:r>
          </a:p>
          <a:p>
            <a:pPr algn="just" eaLnBrk="1" hangingPunct="1"/>
            <a:r>
              <a:rPr lang="en-US" altLang="en-VN" sz="2800" b="1">
                <a:solidFill>
                  <a:schemeClr val="accent6">
                    <a:lumMod val="50000"/>
                  </a:schemeClr>
                </a:solidFill>
                <a:ea typeface="Tahoma" panose="020B0604030504040204" pitchFamily="34" charset="0"/>
                <a:cs typeface="Times New Roman" panose="02020603050405020304" pitchFamily="18" charset="0"/>
              </a:rPr>
              <a:t>                                         </a:t>
            </a:r>
            <a:r>
              <a:rPr lang="vi-VN" altLang="en-VN" sz="2800" b="1">
                <a:solidFill>
                  <a:schemeClr val="accent6">
                    <a:lumMod val="50000"/>
                  </a:schemeClr>
                </a:solidFill>
                <a:ea typeface="Tahoma" panose="020B0604030504040204" pitchFamily="34" charset="0"/>
                <a:cs typeface="Times New Roman" panose="02020603050405020304" pitchFamily="18" charset="0"/>
              </a:rPr>
              <a:t>		</a:t>
            </a:r>
            <a:r>
              <a:rPr lang="en-US" altLang="en-VN" sz="2800" b="1">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a:solidFill>
                  <a:schemeClr val="accent6">
                    <a:lumMod val="50000"/>
                  </a:schemeClr>
                </a:solidFill>
                <a:ea typeface="Tahoma" panose="020B0604030504040204" pitchFamily="34" charset="0"/>
                <a:cs typeface="Times New Roman" panose="02020603050405020304" pitchFamily="18" charset="0"/>
              </a:rPr>
              <a:t>Theo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Nguyễn</a:t>
            </a:r>
            <a:r>
              <a:rPr lang="en-US" altLang="en-VN" sz="2800" b="1" dirty="0">
                <a:solidFill>
                  <a:schemeClr val="accent6">
                    <a:lumMod val="50000"/>
                  </a:schemeClr>
                </a:solidFill>
                <a:ea typeface="Tahoma" panose="020B0604030504040204" pitchFamily="34" charset="0"/>
                <a:cs typeface="Times New Roman" panose="02020603050405020304" pitchFamily="18" charset="0"/>
              </a:rPr>
              <a:t> Phan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Hách</a:t>
            </a:r>
            <a:endParaRPr lang="en-US" altLang="en-VN" sz="2800" b="1" dirty="0">
              <a:solidFill>
                <a:schemeClr val="accent6">
                  <a:lumMod val="50000"/>
                </a:schemeClr>
              </a:solidFill>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119830518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p:cTn id="7"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9">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9">
                                            <p:txEl>
                                              <p:pRg st="1" end="1"/>
                                            </p:txEl>
                                          </p:spTgt>
                                        </p:tgtEl>
                                        <p:attrNameLst>
                                          <p:attrName>style.visibility</p:attrName>
                                        </p:attrNameLst>
                                      </p:cBhvr>
                                      <p:to>
                                        <p:strVal val="visible"/>
                                      </p:to>
                                    </p:set>
                                    <p:anim calcmode="lin" valueType="num">
                                      <p:cBhvr>
                                        <p:cTn id="14" dur="500" fill="hold"/>
                                        <p:tgtEl>
                                          <p:spTgt spid="9">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9">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9">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9">
                                            <p:txEl>
                                              <p:pRg st="2" end="2"/>
                                            </p:txEl>
                                          </p:spTgt>
                                        </p:tgtEl>
                                        <p:attrNameLst>
                                          <p:attrName>style.visibility</p:attrName>
                                        </p:attrNameLst>
                                      </p:cBhvr>
                                      <p:to>
                                        <p:strVal val="visible"/>
                                      </p:to>
                                    </p:set>
                                    <p:anim calcmode="lin" valueType="num">
                                      <p:cBhvr>
                                        <p:cTn id="21" dur="500" fill="hold"/>
                                        <p:tgtEl>
                                          <p:spTgt spid="9">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9">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9">
                                            <p:txEl>
                                              <p:pRg st="2" end="2"/>
                                            </p:txEl>
                                          </p:spTgt>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9">
                                            <p:txEl>
                                              <p:pRg st="3" end="3"/>
                                            </p:txEl>
                                          </p:spTgt>
                                        </p:tgtEl>
                                        <p:attrNameLst>
                                          <p:attrName>style.visibility</p:attrName>
                                        </p:attrNameLst>
                                      </p:cBhvr>
                                      <p:to>
                                        <p:strVal val="visible"/>
                                      </p:to>
                                    </p:set>
                                    <p:anim calcmode="lin" valueType="num">
                                      <p:cBhvr>
                                        <p:cTn id="26" dur="500" fill="hold"/>
                                        <p:tgtEl>
                                          <p:spTgt spid="9">
                                            <p:txEl>
                                              <p:pRg st="3" end="3"/>
                                            </p:txEl>
                                          </p:spTgt>
                                        </p:tgtEl>
                                        <p:attrNameLst>
                                          <p:attrName>ppt_w</p:attrName>
                                        </p:attrNameLst>
                                      </p:cBhvr>
                                      <p:tavLst>
                                        <p:tav tm="0">
                                          <p:val>
                                            <p:fltVal val="0"/>
                                          </p:val>
                                        </p:tav>
                                        <p:tav tm="100000">
                                          <p:val>
                                            <p:strVal val="#ppt_w"/>
                                          </p:val>
                                        </p:tav>
                                      </p:tavLst>
                                    </p:anim>
                                    <p:anim calcmode="lin" valueType="num">
                                      <p:cBhvr>
                                        <p:cTn id="27" dur="500" fill="hold"/>
                                        <p:tgtEl>
                                          <p:spTgt spid="9">
                                            <p:txEl>
                                              <p:pRg st="3" end="3"/>
                                            </p:txEl>
                                          </p:spTgt>
                                        </p:tgtEl>
                                        <p:attrNameLst>
                                          <p:attrName>ppt_h</p:attrName>
                                        </p:attrNameLst>
                                      </p:cBhvr>
                                      <p:tavLst>
                                        <p:tav tm="0">
                                          <p:val>
                                            <p:fltVal val="0"/>
                                          </p:val>
                                        </p:tav>
                                        <p:tav tm="100000">
                                          <p:val>
                                            <p:strVal val="#ppt_h"/>
                                          </p:val>
                                        </p:tav>
                                      </p:tavLst>
                                    </p:anim>
                                    <p:animEffect transition="in" filter="fade">
                                      <p:cBhvr>
                                        <p:cTn id="28"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allAtOnce"/>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45E4BACD-7350-428C-8A2B-499431F4D0EA}"/>
              </a:ext>
            </a:extLst>
          </p:cNvPr>
          <p:cNvGrpSpPr/>
          <p:nvPr/>
        </p:nvGrpSpPr>
        <p:grpSpPr>
          <a:xfrm>
            <a:off x="2332471" y="1831381"/>
            <a:ext cx="6227331" cy="2748332"/>
            <a:chOff x="6895230" y="1807758"/>
            <a:chExt cx="3189684" cy="3200958"/>
          </a:xfrm>
        </p:grpSpPr>
        <p:sp>
          <p:nvSpPr>
            <p:cNvPr id="4" name="îšḻiḍê">
              <a:extLst>
                <a:ext uri="{FF2B5EF4-FFF2-40B4-BE49-F238E27FC236}">
                  <a16:creationId xmlns:a16="http://schemas.microsoft.com/office/drawing/2014/main" id="{54ED8713-7AB8-4E0A-9FEE-9125F6AEC4A4}"/>
                </a:ext>
              </a:extLst>
            </p:cNvPr>
            <p:cNvSpPr/>
            <p:nvPr/>
          </p:nvSpPr>
          <p:spPr bwMode="auto">
            <a:xfrm>
              <a:off x="7698868" y="2461050"/>
              <a:ext cx="2386046" cy="2516743"/>
            </a:xfrm>
            <a:custGeom>
              <a:avLst/>
              <a:gdLst>
                <a:gd name="T0" fmla="*/ 764 w 804"/>
                <a:gd name="T1" fmla="*/ 744 h 964"/>
                <a:gd name="T2" fmla="*/ 584 w 804"/>
                <a:gd name="T3" fmla="*/ 924 h 964"/>
                <a:gd name="T4" fmla="*/ 0 w 804"/>
                <a:gd name="T5" fmla="*/ 924 h 964"/>
                <a:gd name="T6" fmla="*/ 0 w 804"/>
                <a:gd name="T7" fmla="*/ 964 h 964"/>
                <a:gd name="T8" fmla="*/ 584 w 804"/>
                <a:gd name="T9" fmla="*/ 964 h 964"/>
                <a:gd name="T10" fmla="*/ 804 w 804"/>
                <a:gd name="T11" fmla="*/ 744 h 964"/>
                <a:gd name="T12" fmla="*/ 804 w 804"/>
                <a:gd name="T13" fmla="*/ 0 h 964"/>
                <a:gd name="T14" fmla="*/ 764 w 804"/>
                <a:gd name="T15" fmla="*/ 0 h 964"/>
                <a:gd name="T16" fmla="*/ 764 w 804"/>
                <a:gd name="T17" fmla="*/ 744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4" h="964">
                  <a:moveTo>
                    <a:pt x="764" y="744"/>
                  </a:moveTo>
                  <a:cubicBezTo>
                    <a:pt x="764" y="843"/>
                    <a:pt x="683" y="924"/>
                    <a:pt x="584" y="924"/>
                  </a:cubicBezTo>
                  <a:cubicBezTo>
                    <a:pt x="0" y="924"/>
                    <a:pt x="0" y="924"/>
                    <a:pt x="0" y="924"/>
                  </a:cubicBezTo>
                  <a:cubicBezTo>
                    <a:pt x="0" y="964"/>
                    <a:pt x="0" y="964"/>
                    <a:pt x="0" y="964"/>
                  </a:cubicBezTo>
                  <a:cubicBezTo>
                    <a:pt x="584" y="964"/>
                    <a:pt x="584" y="964"/>
                    <a:pt x="584" y="964"/>
                  </a:cubicBezTo>
                  <a:cubicBezTo>
                    <a:pt x="705" y="964"/>
                    <a:pt x="804" y="865"/>
                    <a:pt x="804" y="744"/>
                  </a:cubicBezTo>
                  <a:cubicBezTo>
                    <a:pt x="804" y="0"/>
                    <a:pt x="804" y="0"/>
                    <a:pt x="804" y="0"/>
                  </a:cubicBezTo>
                  <a:cubicBezTo>
                    <a:pt x="764" y="0"/>
                    <a:pt x="764" y="0"/>
                    <a:pt x="764" y="0"/>
                  </a:cubicBezTo>
                  <a:lnTo>
                    <a:pt x="764" y="744"/>
                  </a:ln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id-ID"/>
            </a:p>
          </p:txBody>
        </p:sp>
        <p:sp>
          <p:nvSpPr>
            <p:cNvPr id="5" name="íSḷíḑe">
              <a:extLst>
                <a:ext uri="{FF2B5EF4-FFF2-40B4-BE49-F238E27FC236}">
                  <a16:creationId xmlns:a16="http://schemas.microsoft.com/office/drawing/2014/main" id="{5D16CAC0-7CE8-4283-873F-7EDD861B6FCD}"/>
                </a:ext>
              </a:extLst>
            </p:cNvPr>
            <p:cNvSpPr/>
            <p:nvPr/>
          </p:nvSpPr>
          <p:spPr bwMode="auto">
            <a:xfrm>
              <a:off x="6895230" y="1807758"/>
              <a:ext cx="2342434" cy="2580418"/>
            </a:xfrm>
            <a:custGeom>
              <a:avLst/>
              <a:gdLst>
                <a:gd name="T0" fmla="*/ 40 w 804"/>
                <a:gd name="T1" fmla="*/ 220 h 980"/>
                <a:gd name="T2" fmla="*/ 220 w 804"/>
                <a:gd name="T3" fmla="*/ 40 h 980"/>
                <a:gd name="T4" fmla="*/ 804 w 804"/>
                <a:gd name="T5" fmla="*/ 40 h 980"/>
                <a:gd name="T6" fmla="*/ 804 w 804"/>
                <a:gd name="T7" fmla="*/ 0 h 980"/>
                <a:gd name="T8" fmla="*/ 220 w 804"/>
                <a:gd name="T9" fmla="*/ 0 h 980"/>
                <a:gd name="T10" fmla="*/ 0 w 804"/>
                <a:gd name="T11" fmla="*/ 220 h 980"/>
                <a:gd name="T12" fmla="*/ 0 w 804"/>
                <a:gd name="T13" fmla="*/ 980 h 980"/>
                <a:gd name="T14" fmla="*/ 40 w 804"/>
                <a:gd name="T15" fmla="*/ 980 h 980"/>
                <a:gd name="T16" fmla="*/ 40 w 804"/>
                <a:gd name="T17" fmla="*/ 220 h 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4" h="980">
                  <a:moveTo>
                    <a:pt x="40" y="220"/>
                  </a:moveTo>
                  <a:cubicBezTo>
                    <a:pt x="40" y="121"/>
                    <a:pt x="121" y="40"/>
                    <a:pt x="220" y="40"/>
                  </a:cubicBezTo>
                  <a:cubicBezTo>
                    <a:pt x="804" y="40"/>
                    <a:pt x="804" y="40"/>
                    <a:pt x="804" y="40"/>
                  </a:cubicBezTo>
                  <a:cubicBezTo>
                    <a:pt x="804" y="0"/>
                    <a:pt x="804" y="0"/>
                    <a:pt x="804" y="0"/>
                  </a:cubicBezTo>
                  <a:cubicBezTo>
                    <a:pt x="220" y="0"/>
                    <a:pt x="220" y="0"/>
                    <a:pt x="220" y="0"/>
                  </a:cubicBezTo>
                  <a:cubicBezTo>
                    <a:pt x="99" y="0"/>
                    <a:pt x="0" y="99"/>
                    <a:pt x="0" y="220"/>
                  </a:cubicBezTo>
                  <a:cubicBezTo>
                    <a:pt x="0" y="980"/>
                    <a:pt x="0" y="980"/>
                    <a:pt x="0" y="980"/>
                  </a:cubicBezTo>
                  <a:cubicBezTo>
                    <a:pt x="40" y="980"/>
                    <a:pt x="40" y="980"/>
                    <a:pt x="40" y="980"/>
                  </a:cubicBezTo>
                  <a:lnTo>
                    <a:pt x="40" y="220"/>
                  </a:ln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id-ID" dirty="0"/>
            </a:p>
          </p:txBody>
        </p:sp>
        <p:sp>
          <p:nvSpPr>
            <p:cNvPr id="6" name="í$ľïďé">
              <a:extLst>
                <a:ext uri="{FF2B5EF4-FFF2-40B4-BE49-F238E27FC236}">
                  <a16:creationId xmlns:a16="http://schemas.microsoft.com/office/drawing/2014/main" id="{DF5D13B7-4214-4ABE-96E5-EA09770032AE}"/>
                </a:ext>
              </a:extLst>
            </p:cNvPr>
            <p:cNvSpPr txBox="1"/>
            <p:nvPr/>
          </p:nvSpPr>
          <p:spPr>
            <a:xfrm flipH="1" flipV="1">
              <a:off x="9530684" y="1838785"/>
              <a:ext cx="394560" cy="520405"/>
            </a:xfrm>
            <a:prstGeom prst="rect">
              <a:avLst/>
            </a:prstGeom>
            <a:noFill/>
          </p:spPr>
          <p:txBody>
            <a:bodyPr wrap="square" lIns="91440" tIns="45720" rIns="91440" bIns="45720" numCol="1">
              <a:prstTxWarp prst="textPlain">
                <a:avLst/>
              </a:prstTxWarp>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r>
                <a:rPr lang="en-US" altLang="zh-CN" dirty="0">
                  <a:solidFill>
                    <a:schemeClr val="accent6">
                      <a:lumMod val="75000"/>
                    </a:schemeClr>
                  </a:solidFill>
                </a:rPr>
                <a:t>“</a:t>
              </a:r>
            </a:p>
          </p:txBody>
        </p:sp>
        <p:sp>
          <p:nvSpPr>
            <p:cNvPr id="7" name="íSḻîḑè">
              <a:extLst>
                <a:ext uri="{FF2B5EF4-FFF2-40B4-BE49-F238E27FC236}">
                  <a16:creationId xmlns:a16="http://schemas.microsoft.com/office/drawing/2014/main" id="{895E80E4-28DE-4721-9B76-3C03245183A2}"/>
                </a:ext>
              </a:extLst>
            </p:cNvPr>
            <p:cNvSpPr txBox="1"/>
            <p:nvPr/>
          </p:nvSpPr>
          <p:spPr>
            <a:xfrm>
              <a:off x="7054899" y="4488311"/>
              <a:ext cx="383767" cy="520405"/>
            </a:xfrm>
            <a:prstGeom prst="rect">
              <a:avLst/>
            </a:prstGeom>
            <a:noFill/>
          </p:spPr>
          <p:txBody>
            <a:bodyPr wrap="square" lIns="91440" tIns="45720" rIns="91440" bIns="45720" numCol="1">
              <a:prstTxWarp prst="textPlain">
                <a:avLst/>
              </a:prstTxWarp>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r>
                <a:rPr lang="en-US" altLang="zh-CN" dirty="0">
                  <a:solidFill>
                    <a:schemeClr val="accent6">
                      <a:lumMod val="75000"/>
                    </a:schemeClr>
                  </a:solidFill>
                </a:rPr>
                <a:t>“</a:t>
              </a:r>
            </a:p>
          </p:txBody>
        </p:sp>
      </p:grpSp>
      <p:sp>
        <p:nvSpPr>
          <p:cNvPr id="8" name="文本框 7">
            <a:extLst>
              <a:ext uri="{FF2B5EF4-FFF2-40B4-BE49-F238E27FC236}">
                <a16:creationId xmlns:a16="http://schemas.microsoft.com/office/drawing/2014/main" id="{D9F06AAA-EE39-44C8-BDE0-AB8CF6FF12C6}"/>
              </a:ext>
            </a:extLst>
          </p:cNvPr>
          <p:cNvSpPr txBox="1"/>
          <p:nvPr/>
        </p:nvSpPr>
        <p:spPr>
          <a:xfrm>
            <a:off x="2646547" y="2554741"/>
            <a:ext cx="5881151" cy="1169423"/>
          </a:xfrm>
          <a:prstGeom prst="rect">
            <a:avLst/>
          </a:prstGeom>
          <a:noFill/>
        </p:spPr>
        <p:txBody>
          <a:bodyPr wrap="square" rtlCol="0">
            <a:spAutoFit/>
          </a:bodyPr>
          <a:lstStyle/>
          <a:p>
            <a:pPr>
              <a:lnSpc>
                <a:spcPct val="150000"/>
              </a:lnSpc>
            </a:pPr>
            <a:r>
              <a:rPr lang="vi-VN" altLang="zh-CN" sz="5400" b="1">
                <a:solidFill>
                  <a:schemeClr val="accent6">
                    <a:lumMod val="50000"/>
                  </a:schemeClr>
                </a:solidFill>
                <a:latin typeface="Tahoma" pitchFamily="34" charset="0"/>
                <a:ea typeface="字魂27号-布丁体" panose="00000500000000000000" pitchFamily="2" charset="-122"/>
                <a:cs typeface="Tahoma" pitchFamily="34" charset="0"/>
              </a:rPr>
              <a:t>Bài tập Chính tả</a:t>
            </a:r>
            <a:endParaRPr lang="zh-CN" altLang="en-US" sz="5400" b="1" dirty="0">
              <a:solidFill>
                <a:schemeClr val="accent6">
                  <a:lumMod val="50000"/>
                </a:schemeClr>
              </a:solidFill>
              <a:latin typeface="Tahoma" pitchFamily="34" charset="0"/>
              <a:ea typeface="字魂27号-布丁体" panose="00000500000000000000" pitchFamily="2" charset="-122"/>
              <a:cs typeface="Tahoma" pitchFamily="34" charset="0"/>
            </a:endParaRPr>
          </a:p>
        </p:txBody>
      </p:sp>
      <p:sp>
        <p:nvSpPr>
          <p:cNvPr id="15" name="Google Shape;1606;p70"/>
          <p:cNvSpPr/>
          <p:nvPr/>
        </p:nvSpPr>
        <p:spPr>
          <a:xfrm>
            <a:off x="1078368" y="992858"/>
            <a:ext cx="3200563" cy="1311981"/>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rgbClr val="FFB75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 name="文本框 7">
            <a:extLst>
              <a:ext uri="{FF2B5EF4-FFF2-40B4-BE49-F238E27FC236}">
                <a16:creationId xmlns:a16="http://schemas.microsoft.com/office/drawing/2014/main" id="{D9F06AAA-EE39-44C8-BDE0-AB8CF6FF12C6}"/>
              </a:ext>
            </a:extLst>
          </p:cNvPr>
          <p:cNvSpPr txBox="1"/>
          <p:nvPr/>
        </p:nvSpPr>
        <p:spPr>
          <a:xfrm>
            <a:off x="1246513" y="1159201"/>
            <a:ext cx="2984291" cy="730585"/>
          </a:xfrm>
          <a:prstGeom prst="rect">
            <a:avLst/>
          </a:prstGeom>
          <a:noFill/>
          <a:ln w="38100">
            <a:noFill/>
          </a:ln>
        </p:spPr>
        <p:txBody>
          <a:bodyPr wrap="square" rtlCol="0">
            <a:spAutoFit/>
          </a:bodyPr>
          <a:lstStyle/>
          <a:p>
            <a:pPr>
              <a:lnSpc>
                <a:spcPct val="150000"/>
              </a:lnSpc>
            </a:pPr>
            <a:r>
              <a:rPr lang="en-US" altLang="zh-CN" sz="3200" b="1" dirty="0" err="1">
                <a:latin typeface="Tahoma" pitchFamily="34" charset="0"/>
                <a:ea typeface="字魂27号-布丁体" panose="00000500000000000000" pitchFamily="2" charset="-122"/>
                <a:cs typeface="Tahoma" pitchFamily="34" charset="0"/>
              </a:rPr>
              <a:t>Hoạt</a:t>
            </a:r>
            <a:r>
              <a:rPr lang="en-US" altLang="zh-CN" sz="3200" b="1" dirty="0">
                <a:latin typeface="Tahoma" pitchFamily="34" charset="0"/>
                <a:ea typeface="字魂27号-布丁体" panose="00000500000000000000" pitchFamily="2" charset="-122"/>
                <a:cs typeface="Tahoma" pitchFamily="34" charset="0"/>
              </a:rPr>
              <a:t> </a:t>
            </a:r>
            <a:r>
              <a:rPr lang="en-US" altLang="zh-CN" sz="3200" b="1" dirty="0" err="1">
                <a:latin typeface="Tahoma" pitchFamily="34" charset="0"/>
                <a:ea typeface="字魂27号-布丁体" panose="00000500000000000000" pitchFamily="2" charset="-122"/>
                <a:cs typeface="Tahoma" pitchFamily="34" charset="0"/>
              </a:rPr>
              <a:t>động</a:t>
            </a:r>
            <a:r>
              <a:rPr lang="en-US" altLang="zh-CN" sz="3200" b="1" dirty="0">
                <a:latin typeface="Tahoma" pitchFamily="34" charset="0"/>
                <a:ea typeface="字魂27号-布丁体" panose="00000500000000000000" pitchFamily="2" charset="-122"/>
                <a:cs typeface="Tahoma" pitchFamily="34" charset="0"/>
              </a:rPr>
              <a:t> 2</a:t>
            </a:r>
            <a:endParaRPr lang="zh-CN" altLang="en-US" sz="3200" b="1" dirty="0">
              <a:latin typeface="Tahoma" pitchFamily="34" charset="0"/>
              <a:ea typeface="字魂27号-布丁体" panose="00000500000000000000" pitchFamily="2" charset="-122"/>
              <a:cs typeface="Tahoma" pitchFamily="34" charset="0"/>
            </a:endParaRPr>
          </a:p>
        </p:txBody>
      </p:sp>
      <p:pic>
        <p:nvPicPr>
          <p:cNvPr id="2" name="Picture 1">
            <a:extLst>
              <a:ext uri="{FF2B5EF4-FFF2-40B4-BE49-F238E27FC236}">
                <a16:creationId xmlns:a16="http://schemas.microsoft.com/office/drawing/2014/main" id="{E455C09D-274A-8640-BA6A-8FBA6031124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foregroundMark x1="24121" y1="26135" x2="43291" y2="27730"/>
                        <a14:foregroundMark x1="46965" y1="22209" x2="61502" y2="28957"/>
                        <a14:foregroundMark x1="36581" y1="20123" x2="34505" y2="32515"/>
                        <a14:foregroundMark x1="54792" y1="19387" x2="61502" y2="26135"/>
                        <a14:foregroundMark x1="36102" y1="17301" x2="26198" y2="31779"/>
                        <a14:foregroundMark x1="35463" y1="20613" x2="41693" y2="30184"/>
                        <a14:foregroundMark x1="2716" y1="80245" x2="45367" y2="74233"/>
                        <a14:foregroundMark x1="50639" y1="76687" x2="70927" y2="76687"/>
                        <a14:foregroundMark x1="78275" y1="65399" x2="78275" y2="65399"/>
                        <a14:foregroundMark x1="93291" y1="69080" x2="93291" y2="69080"/>
                        <a14:foregroundMark x1="82428" y1="73374" x2="82428" y2="73374"/>
                        <a14:foregroundMark x1="76677" y1="61350" x2="81470" y2="64172"/>
                        <a14:foregroundMark x1="88498" y1="67362" x2="92173" y2="69080"/>
                        <a14:foregroundMark x1="81150" y1="73742" x2="85144" y2="74233"/>
                        <a14:foregroundMark x1="76038" y1="70184" x2="76038" y2="70184"/>
                        <a14:foregroundMark x1="70288" y1="75706" x2="70288" y2="75706"/>
                        <a14:foregroundMark x1="72684" y1="72515" x2="72684" y2="72515"/>
                        <a14:foregroundMark x1="2556" y1="82209" x2="22045" y2="78896"/>
                      </a14:backgroundRemoval>
                    </a14:imgEffect>
                  </a14:imgLayer>
                </a14:imgProps>
              </a:ext>
            </a:extLst>
          </a:blip>
          <a:stretch>
            <a:fillRect/>
          </a:stretch>
        </p:blipFill>
        <p:spPr>
          <a:xfrm flipH="1">
            <a:off x="9131875" y="151586"/>
            <a:ext cx="2899247" cy="3769947"/>
          </a:xfrm>
          <a:prstGeom prst="rect">
            <a:avLst/>
          </a:prstGeom>
        </p:spPr>
      </p:pic>
    </p:spTree>
    <p:extLst>
      <p:ext uri="{BB962C8B-B14F-4D97-AF65-F5344CB8AC3E}">
        <p14:creationId xmlns:p14="http://schemas.microsoft.com/office/powerpoint/2010/main" val="339846059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par>
                                <p:cTn id="10" presetID="34" presetClass="emph" presetSubtype="0" fill="hold" nodeType="withEffect">
                                  <p:stCondLst>
                                    <p:cond delay="0"/>
                                  </p:stCondLst>
                                  <p:iterate type="lt">
                                    <p:tmPct val="10000"/>
                                  </p:iterate>
                                  <p:childTnLst>
                                    <p:animMotion origin="layout" path="M 0.0 0.0 L 0.0 -0.07213" pathEditMode="relative" ptsTypes="">
                                      <p:cBhvr>
                                        <p:cTn id="11" dur="250" accel="50000" decel="50000" autoRev="1" fill="hold">
                                          <p:stCondLst>
                                            <p:cond delay="0"/>
                                          </p:stCondLst>
                                        </p:cTn>
                                        <p:tgtEl>
                                          <p:spTgt spid="13">
                                            <p:txEl>
                                              <p:pRg st="0" end="0"/>
                                            </p:txEl>
                                          </p:spTgt>
                                        </p:tgtEl>
                                        <p:attrNameLst>
                                          <p:attrName>ppt_x</p:attrName>
                                          <p:attrName>ppt_y</p:attrName>
                                        </p:attrNameLst>
                                      </p:cBhvr>
                                    </p:animMotion>
                                    <p:animRot by="1500000">
                                      <p:cBhvr>
                                        <p:cTn id="12" dur="125" fill="hold">
                                          <p:stCondLst>
                                            <p:cond delay="0"/>
                                          </p:stCondLst>
                                        </p:cTn>
                                        <p:tgtEl>
                                          <p:spTgt spid="13">
                                            <p:txEl>
                                              <p:pRg st="0" end="0"/>
                                            </p:txEl>
                                          </p:spTgt>
                                        </p:tgtEl>
                                        <p:attrNameLst>
                                          <p:attrName>r</p:attrName>
                                        </p:attrNameLst>
                                      </p:cBhvr>
                                    </p:animRot>
                                    <p:animRot by="-1500000">
                                      <p:cBhvr>
                                        <p:cTn id="13" dur="125" fill="hold">
                                          <p:stCondLst>
                                            <p:cond delay="125"/>
                                          </p:stCondLst>
                                        </p:cTn>
                                        <p:tgtEl>
                                          <p:spTgt spid="13">
                                            <p:txEl>
                                              <p:pRg st="0" end="0"/>
                                            </p:txEl>
                                          </p:spTgt>
                                        </p:tgtEl>
                                        <p:attrNameLst>
                                          <p:attrName>r</p:attrName>
                                        </p:attrNameLst>
                                      </p:cBhvr>
                                    </p:animRot>
                                    <p:animRot by="-1500000">
                                      <p:cBhvr>
                                        <p:cTn id="14" dur="125" fill="hold">
                                          <p:stCondLst>
                                            <p:cond delay="250"/>
                                          </p:stCondLst>
                                        </p:cTn>
                                        <p:tgtEl>
                                          <p:spTgt spid="13">
                                            <p:txEl>
                                              <p:pRg st="0" end="0"/>
                                            </p:txEl>
                                          </p:spTgt>
                                        </p:tgtEl>
                                        <p:attrNameLst>
                                          <p:attrName>r</p:attrName>
                                        </p:attrNameLst>
                                      </p:cBhvr>
                                    </p:animRot>
                                    <p:animRot by="1500000">
                                      <p:cBhvr>
                                        <p:cTn id="15" dur="125" fill="hold">
                                          <p:stCondLst>
                                            <p:cond delay="375"/>
                                          </p:stCondLst>
                                        </p:cTn>
                                        <p:tgtEl>
                                          <p:spTgt spid="13">
                                            <p:txEl>
                                              <p:pRg st="0" end="0"/>
                                            </p:txEl>
                                          </p:spTgt>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p:cTn id="20" dur="500" fill="hold"/>
                                        <p:tgtEl>
                                          <p:spTgt spid="2"/>
                                        </p:tgtEl>
                                        <p:attrNameLst>
                                          <p:attrName>ppt_w</p:attrName>
                                        </p:attrNameLst>
                                      </p:cBhvr>
                                      <p:tavLst>
                                        <p:tav tm="0">
                                          <p:val>
                                            <p:fltVal val="0"/>
                                          </p:val>
                                        </p:tav>
                                        <p:tav tm="100000">
                                          <p:val>
                                            <p:strVal val="#ppt_w"/>
                                          </p:val>
                                        </p:tav>
                                      </p:tavLst>
                                    </p:anim>
                                    <p:anim calcmode="lin" valueType="num">
                                      <p:cBhvr>
                                        <p:cTn id="21" dur="500" fill="hold"/>
                                        <p:tgtEl>
                                          <p:spTgt spid="2"/>
                                        </p:tgtEl>
                                        <p:attrNameLst>
                                          <p:attrName>ppt_h</p:attrName>
                                        </p:attrNameLst>
                                      </p:cBhvr>
                                      <p:tavLst>
                                        <p:tav tm="0">
                                          <p:val>
                                            <p:fltVal val="0"/>
                                          </p:val>
                                        </p:tav>
                                        <p:tav tm="100000">
                                          <p:val>
                                            <p:strVal val="#ppt_h"/>
                                          </p:val>
                                        </p:tav>
                                      </p:tavLst>
                                    </p:anim>
                                    <p:animEffect transition="in" filter="fade">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ppt_w</p:attrName>
                                        </p:attrNameLst>
                                      </p:cBhvr>
                                      <p:tavLst>
                                        <p:tav tm="0">
                                          <p:val>
                                            <p:fltVal val="0"/>
                                          </p:val>
                                        </p:tav>
                                        <p:tav tm="100000">
                                          <p:val>
                                            <p:strVal val="#ppt_w"/>
                                          </p:val>
                                        </p:tav>
                                      </p:tavLst>
                                    </p:anim>
                                    <p:anim calcmode="lin" valueType="num">
                                      <p:cBhvr>
                                        <p:cTn id="28" dur="500" fill="hold"/>
                                        <p:tgtEl>
                                          <p:spTgt spid="8"/>
                                        </p:tgtEl>
                                        <p:attrNameLst>
                                          <p:attrName>ppt_h</p:attrName>
                                        </p:attrNameLst>
                                      </p:cBhvr>
                                      <p:tavLst>
                                        <p:tav tm="0">
                                          <p:val>
                                            <p:fltVal val="0"/>
                                          </p:val>
                                        </p:tav>
                                        <p:tav tm="100000">
                                          <p:val>
                                            <p:strVal val="#ppt_h"/>
                                          </p:val>
                                        </p:tav>
                                      </p:tavLst>
                                    </p:anim>
                                    <p:animEffect transition="in" filter="fade">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3C9AE3C-09F5-4CF4-98BA-01D39C962048}"/>
              </a:ext>
            </a:extLst>
          </p:cNvPr>
          <p:cNvSpPr txBox="1"/>
          <p:nvPr/>
        </p:nvSpPr>
        <p:spPr>
          <a:xfrm>
            <a:off x="1155032" y="936318"/>
            <a:ext cx="10138610" cy="954107"/>
          </a:xfrm>
          <a:prstGeom prst="rect">
            <a:avLst/>
          </a:prstGeom>
          <a:noFill/>
        </p:spPr>
        <p:txBody>
          <a:bodyPr wrap="square">
            <a:spAutoFit/>
          </a:bodyPr>
          <a:lstStyle/>
          <a:p>
            <a:r>
              <a:rPr lang="en-US" altLang="en-US" sz="2800" b="1" i="1" dirty="0">
                <a:solidFill>
                  <a:srgbClr val="FF8001"/>
                </a:solidFill>
                <a:latin typeface="Times New Roman" panose="02020603050405020304" pitchFamily="18" charset="0"/>
                <a:cs typeface="Times New Roman" panose="02020603050405020304" pitchFamily="18" charset="0"/>
              </a:rPr>
              <a:t>1. </a:t>
            </a:r>
            <a:r>
              <a:rPr lang="en-US" altLang="en-US" sz="2800" b="1" i="1" dirty="0" err="1">
                <a:solidFill>
                  <a:srgbClr val="FF8001"/>
                </a:solidFill>
                <a:latin typeface="Times New Roman" panose="02020603050405020304" pitchFamily="18" charset="0"/>
                <a:cs typeface="Times New Roman" panose="02020603050405020304" pitchFamily="18" charset="0"/>
              </a:rPr>
              <a:t>Tìm</a:t>
            </a:r>
            <a:r>
              <a:rPr lang="en-US" altLang="en-US" sz="2800" b="1" i="1" dirty="0">
                <a:solidFill>
                  <a:srgbClr val="FF8001"/>
                </a:solidFill>
                <a:latin typeface="Times New Roman" panose="02020603050405020304" pitchFamily="18" charset="0"/>
                <a:cs typeface="Times New Roman" panose="02020603050405020304" pitchFamily="18" charset="0"/>
              </a:rPr>
              <a:t> </a:t>
            </a:r>
            <a:r>
              <a:rPr lang="en-US" altLang="en-US" sz="2800" b="1" i="1" dirty="0" err="1">
                <a:solidFill>
                  <a:srgbClr val="FF8001"/>
                </a:solidFill>
                <a:latin typeface="Times New Roman" panose="02020603050405020304" pitchFamily="18" charset="0"/>
                <a:cs typeface="Times New Roman" panose="02020603050405020304" pitchFamily="18" charset="0"/>
              </a:rPr>
              <a:t>trong</a:t>
            </a:r>
            <a:r>
              <a:rPr lang="en-US" altLang="en-US" sz="2800" b="1" i="1" dirty="0">
                <a:solidFill>
                  <a:srgbClr val="FF8001"/>
                </a:solidFill>
                <a:latin typeface="Times New Roman" panose="02020603050405020304" pitchFamily="18" charset="0"/>
                <a:cs typeface="Times New Roman" panose="02020603050405020304" pitchFamily="18" charset="0"/>
              </a:rPr>
              <a:t> </a:t>
            </a:r>
            <a:r>
              <a:rPr lang="en-US" altLang="en-US" sz="2800" b="1" i="1" dirty="0" err="1">
                <a:solidFill>
                  <a:srgbClr val="FF8001"/>
                </a:solidFill>
                <a:latin typeface="Times New Roman" panose="02020603050405020304" pitchFamily="18" charset="0"/>
                <a:cs typeface="Times New Roman" panose="02020603050405020304" pitchFamily="18" charset="0"/>
              </a:rPr>
              <a:t>đoạn</a:t>
            </a:r>
            <a:r>
              <a:rPr lang="en-US" altLang="en-US" sz="2800" b="1" i="1" dirty="0">
                <a:solidFill>
                  <a:srgbClr val="FF8001"/>
                </a:solidFill>
                <a:latin typeface="Times New Roman" panose="02020603050405020304" pitchFamily="18" charset="0"/>
                <a:cs typeface="Times New Roman" panose="02020603050405020304" pitchFamily="18" charset="0"/>
              </a:rPr>
              <a:t> </a:t>
            </a:r>
            <a:r>
              <a:rPr lang="en-US" altLang="en-US" sz="2800" b="1" i="1" dirty="0" err="1">
                <a:solidFill>
                  <a:srgbClr val="FF8001"/>
                </a:solidFill>
                <a:latin typeface="Times New Roman" panose="02020603050405020304" pitchFamily="18" charset="0"/>
                <a:cs typeface="Times New Roman" panose="02020603050405020304" pitchFamily="18" charset="0"/>
              </a:rPr>
              <a:t>tả</a:t>
            </a:r>
            <a:r>
              <a:rPr lang="en-US" altLang="en-US" sz="2800" b="1" i="1" dirty="0">
                <a:solidFill>
                  <a:srgbClr val="FF8001"/>
                </a:solidFill>
                <a:latin typeface="Times New Roman" panose="02020603050405020304" pitchFamily="18" charset="0"/>
                <a:cs typeface="Times New Roman" panose="02020603050405020304" pitchFamily="18" charset="0"/>
              </a:rPr>
              <a:t> </a:t>
            </a:r>
            <a:r>
              <a:rPr lang="en-US" altLang="en-US" sz="2800" b="1" i="1" dirty="0" err="1">
                <a:solidFill>
                  <a:srgbClr val="FF8001"/>
                </a:solidFill>
                <a:latin typeface="Times New Roman" panose="02020603050405020304" pitchFamily="18" charset="0"/>
                <a:cs typeface="Times New Roman" panose="02020603050405020304" pitchFamily="18" charset="0"/>
              </a:rPr>
              <a:t>cảnh</a:t>
            </a:r>
            <a:r>
              <a:rPr lang="en-US" altLang="en-US" sz="2800" b="1" i="1" dirty="0">
                <a:solidFill>
                  <a:srgbClr val="FF8001"/>
                </a:solidFill>
                <a:latin typeface="Times New Roman" panose="02020603050405020304" pitchFamily="18" charset="0"/>
                <a:cs typeface="Times New Roman" panose="02020603050405020304" pitchFamily="18" charset="0"/>
              </a:rPr>
              <a:t> </a:t>
            </a:r>
            <a:r>
              <a:rPr lang="en-US" altLang="en-US" sz="2800" b="1" i="1" dirty="0" err="1">
                <a:solidFill>
                  <a:srgbClr val="FF8001"/>
                </a:solidFill>
                <a:latin typeface="Times New Roman" panose="02020603050405020304" pitchFamily="18" charset="0"/>
                <a:cs typeface="Times New Roman" panose="02020603050405020304" pitchFamily="18" charset="0"/>
              </a:rPr>
              <a:t>rừng</a:t>
            </a:r>
            <a:r>
              <a:rPr lang="en-US" altLang="en-US" sz="2800" b="1" i="1" dirty="0">
                <a:solidFill>
                  <a:srgbClr val="FF8001"/>
                </a:solidFill>
                <a:latin typeface="Times New Roman" panose="02020603050405020304" pitchFamily="18" charset="0"/>
                <a:cs typeface="Times New Roman" panose="02020603050405020304" pitchFamily="18" charset="0"/>
              </a:rPr>
              <a:t> </a:t>
            </a:r>
            <a:r>
              <a:rPr lang="en-US" altLang="en-US" sz="2800" b="1" i="1" dirty="0" err="1">
                <a:solidFill>
                  <a:srgbClr val="FF8001"/>
                </a:solidFill>
                <a:latin typeface="Times New Roman" panose="02020603050405020304" pitchFamily="18" charset="0"/>
                <a:cs typeface="Times New Roman" panose="02020603050405020304" pitchFamily="18" charset="0"/>
              </a:rPr>
              <a:t>khuya</a:t>
            </a:r>
            <a:r>
              <a:rPr lang="en-US" altLang="en-US" sz="2800" b="1" i="1" dirty="0">
                <a:solidFill>
                  <a:srgbClr val="FF8001"/>
                </a:solidFill>
                <a:latin typeface="Times New Roman" panose="02020603050405020304" pitchFamily="18" charset="0"/>
                <a:cs typeface="Times New Roman" panose="02020603050405020304" pitchFamily="18" charset="0"/>
              </a:rPr>
              <a:t> </a:t>
            </a:r>
            <a:r>
              <a:rPr lang="en-US" altLang="en-US" sz="2800" b="1" i="1" dirty="0" err="1">
                <a:solidFill>
                  <a:srgbClr val="FF8001"/>
                </a:solidFill>
                <a:latin typeface="Times New Roman" panose="02020603050405020304" pitchFamily="18" charset="0"/>
                <a:cs typeface="Times New Roman" panose="02020603050405020304" pitchFamily="18" charset="0"/>
              </a:rPr>
              <a:t>dưới</a:t>
            </a:r>
            <a:r>
              <a:rPr lang="en-US" altLang="en-US" sz="2800" b="1" i="1" dirty="0">
                <a:solidFill>
                  <a:srgbClr val="FF8001"/>
                </a:solidFill>
                <a:latin typeface="Times New Roman" panose="02020603050405020304" pitchFamily="18" charset="0"/>
                <a:cs typeface="Times New Roman" panose="02020603050405020304" pitchFamily="18" charset="0"/>
              </a:rPr>
              <a:t> </a:t>
            </a:r>
            <a:r>
              <a:rPr lang="en-US" altLang="en-US" sz="2800" b="1" i="1" dirty="0" err="1">
                <a:solidFill>
                  <a:srgbClr val="FF8001"/>
                </a:solidFill>
                <a:latin typeface="Times New Roman" panose="02020603050405020304" pitchFamily="18" charset="0"/>
                <a:cs typeface="Times New Roman" panose="02020603050405020304" pitchFamily="18" charset="0"/>
              </a:rPr>
              <a:t>đây</a:t>
            </a:r>
            <a:r>
              <a:rPr lang="en-US" altLang="en-US" sz="2800" b="1" i="1" dirty="0">
                <a:solidFill>
                  <a:srgbClr val="FF8001"/>
                </a:solidFill>
                <a:latin typeface="Times New Roman" panose="02020603050405020304" pitchFamily="18" charset="0"/>
                <a:cs typeface="Times New Roman" panose="02020603050405020304" pitchFamily="18" charset="0"/>
              </a:rPr>
              <a:t> </a:t>
            </a:r>
            <a:r>
              <a:rPr lang="en-US" altLang="en-US" sz="2800" b="1" i="1" dirty="0" err="1">
                <a:solidFill>
                  <a:srgbClr val="FF8001"/>
                </a:solidFill>
                <a:latin typeface="Times New Roman" panose="02020603050405020304" pitchFamily="18" charset="0"/>
                <a:cs typeface="Times New Roman" panose="02020603050405020304" pitchFamily="18" charset="0"/>
              </a:rPr>
              <a:t>những</a:t>
            </a:r>
            <a:r>
              <a:rPr lang="en-US" altLang="en-US" sz="2800" b="1" i="1" dirty="0">
                <a:solidFill>
                  <a:srgbClr val="FF8001"/>
                </a:solidFill>
                <a:latin typeface="Times New Roman" panose="02020603050405020304" pitchFamily="18" charset="0"/>
                <a:cs typeface="Times New Roman" panose="02020603050405020304" pitchFamily="18" charset="0"/>
              </a:rPr>
              <a:t> </a:t>
            </a:r>
            <a:r>
              <a:rPr lang="en-US" altLang="en-US" sz="2800" b="1" i="1" dirty="0" err="1">
                <a:solidFill>
                  <a:srgbClr val="FF8001"/>
                </a:solidFill>
                <a:latin typeface="Times New Roman" panose="02020603050405020304" pitchFamily="18" charset="0"/>
                <a:cs typeface="Times New Roman" panose="02020603050405020304" pitchFamily="18" charset="0"/>
              </a:rPr>
              <a:t>tiếng</a:t>
            </a:r>
            <a:r>
              <a:rPr lang="en-US" altLang="en-US" sz="2800" b="1" i="1" dirty="0">
                <a:solidFill>
                  <a:srgbClr val="FF8001"/>
                </a:solidFill>
                <a:latin typeface="Times New Roman" panose="02020603050405020304" pitchFamily="18" charset="0"/>
                <a:cs typeface="Times New Roman" panose="02020603050405020304" pitchFamily="18" charset="0"/>
              </a:rPr>
              <a:t> </a:t>
            </a:r>
            <a:r>
              <a:rPr lang="en-US" altLang="en-US" sz="2800" b="1" i="1" dirty="0" err="1">
                <a:solidFill>
                  <a:srgbClr val="FF8001"/>
                </a:solidFill>
                <a:latin typeface="Times New Roman" panose="02020603050405020304" pitchFamily="18" charset="0"/>
                <a:cs typeface="Times New Roman" panose="02020603050405020304" pitchFamily="18" charset="0"/>
              </a:rPr>
              <a:t>có</a:t>
            </a:r>
            <a:r>
              <a:rPr lang="en-US" altLang="en-US" sz="2800" b="1" i="1" dirty="0">
                <a:solidFill>
                  <a:srgbClr val="FF8001"/>
                </a:solidFill>
                <a:latin typeface="Times New Roman" panose="02020603050405020304" pitchFamily="18" charset="0"/>
                <a:cs typeface="Times New Roman" panose="02020603050405020304" pitchFamily="18" charset="0"/>
              </a:rPr>
              <a:t> </a:t>
            </a:r>
            <a:r>
              <a:rPr lang="en-US" altLang="en-US" sz="2800" b="1" i="1" dirty="0" err="1">
                <a:solidFill>
                  <a:srgbClr val="FF8001"/>
                </a:solidFill>
                <a:latin typeface="Times New Roman" panose="02020603050405020304" pitchFamily="18" charset="0"/>
                <a:cs typeface="Times New Roman" panose="02020603050405020304" pitchFamily="18" charset="0"/>
              </a:rPr>
              <a:t>chứa</a:t>
            </a:r>
            <a:r>
              <a:rPr lang="en-US" altLang="en-US" sz="2800" b="1" i="1" dirty="0">
                <a:solidFill>
                  <a:srgbClr val="FF8001"/>
                </a:solidFill>
                <a:latin typeface="Times New Roman" panose="02020603050405020304" pitchFamily="18" charset="0"/>
                <a:cs typeface="Times New Roman" panose="02020603050405020304" pitchFamily="18" charset="0"/>
              </a:rPr>
              <a:t> </a:t>
            </a:r>
            <a:r>
              <a:rPr lang="en-US" altLang="en-US" sz="2800" b="1" i="1" dirty="0" err="1">
                <a:solidFill>
                  <a:srgbClr val="FF8001"/>
                </a:solidFill>
                <a:latin typeface="Times New Roman" panose="02020603050405020304" pitchFamily="18" charset="0"/>
                <a:cs typeface="Times New Roman" panose="02020603050405020304" pitchFamily="18" charset="0"/>
              </a:rPr>
              <a:t>yê</a:t>
            </a:r>
            <a:r>
              <a:rPr lang="en-US" altLang="en-US" sz="2800" b="1" i="1" dirty="0">
                <a:solidFill>
                  <a:srgbClr val="FF8001"/>
                </a:solidFill>
                <a:latin typeface="Times New Roman" panose="02020603050405020304" pitchFamily="18" charset="0"/>
                <a:cs typeface="Times New Roman" panose="02020603050405020304" pitchFamily="18" charset="0"/>
              </a:rPr>
              <a:t> </a:t>
            </a:r>
            <a:r>
              <a:rPr lang="en-US" altLang="en-US" sz="2800" b="1" i="1" dirty="0" err="1">
                <a:solidFill>
                  <a:srgbClr val="FF8001"/>
                </a:solidFill>
                <a:latin typeface="Times New Roman" panose="02020603050405020304" pitchFamily="18" charset="0"/>
                <a:cs typeface="Times New Roman" panose="02020603050405020304" pitchFamily="18" charset="0"/>
              </a:rPr>
              <a:t>hoặc</a:t>
            </a:r>
            <a:r>
              <a:rPr lang="en-US" altLang="en-US" sz="2800" b="1" i="1" dirty="0">
                <a:solidFill>
                  <a:srgbClr val="FF8001"/>
                </a:solidFill>
                <a:latin typeface="Times New Roman" panose="02020603050405020304" pitchFamily="18" charset="0"/>
                <a:cs typeface="Times New Roman" panose="02020603050405020304" pitchFamily="18" charset="0"/>
              </a:rPr>
              <a:t> </a:t>
            </a:r>
            <a:r>
              <a:rPr lang="en-US" altLang="en-US" sz="2800" b="1" i="1" dirty="0" err="1">
                <a:solidFill>
                  <a:srgbClr val="FF8001"/>
                </a:solidFill>
                <a:latin typeface="Times New Roman" panose="02020603050405020304" pitchFamily="18" charset="0"/>
                <a:cs typeface="Times New Roman" panose="02020603050405020304" pitchFamily="18" charset="0"/>
              </a:rPr>
              <a:t>ya</a:t>
            </a:r>
            <a:r>
              <a:rPr lang="en-US" altLang="en-US" sz="2800" b="1" i="1" dirty="0">
                <a:solidFill>
                  <a:srgbClr val="FF8001"/>
                </a:solidFill>
                <a:latin typeface="Times New Roman" panose="02020603050405020304" pitchFamily="18" charset="0"/>
                <a:cs typeface="Times New Roman" panose="02020603050405020304" pitchFamily="18" charset="0"/>
              </a:rPr>
              <a:t> :</a:t>
            </a:r>
            <a:endParaRPr lang="en-US" sz="2800" b="1" i="1" dirty="0">
              <a:solidFill>
                <a:srgbClr val="FF8001"/>
              </a:solidFill>
              <a:latin typeface="Times New Roman" panose="02020603050405020304" pitchFamily="18" charset="0"/>
              <a:cs typeface="Times New Roman" panose="02020603050405020304" pitchFamily="18" charset="0"/>
            </a:endParaRPr>
          </a:p>
        </p:txBody>
      </p:sp>
      <p:sp>
        <p:nvSpPr>
          <p:cNvPr id="7" name="Text Box 5">
            <a:extLst>
              <a:ext uri="{FF2B5EF4-FFF2-40B4-BE49-F238E27FC236}">
                <a16:creationId xmlns:a16="http://schemas.microsoft.com/office/drawing/2014/main" id="{42E4925B-9FCB-42D5-AEB9-4A8793CF3A5C}"/>
              </a:ext>
            </a:extLst>
          </p:cNvPr>
          <p:cNvSpPr txBox="1">
            <a:spLocks noChangeArrowheads="1"/>
          </p:cNvSpPr>
          <p:nvPr/>
        </p:nvSpPr>
        <p:spPr bwMode="auto">
          <a:xfrm>
            <a:off x="1026695" y="1833781"/>
            <a:ext cx="10138610"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just" eaLnBrk="1" hangingPunct="1">
              <a:spcBef>
                <a:spcPct val="50000"/>
              </a:spcBef>
            </a:pPr>
            <a:r>
              <a:rPr lang="en-US" altLang="en-US" sz="2800" b="1" dirty="0"/>
              <a:t>     </a:t>
            </a:r>
            <a:r>
              <a:rPr lang="en-US" altLang="en-US" sz="2800" b="1" dirty="0" err="1"/>
              <a:t>Chúng</a:t>
            </a:r>
            <a:r>
              <a:rPr lang="en-US" altLang="en-US" sz="2800" b="1" dirty="0"/>
              <a:t> </a:t>
            </a:r>
            <a:r>
              <a:rPr lang="en-US" altLang="en-US" sz="2800" b="1" dirty="0" err="1"/>
              <a:t>tôi</a:t>
            </a:r>
            <a:r>
              <a:rPr lang="en-US" altLang="en-US" sz="2800" b="1" dirty="0"/>
              <a:t> </a:t>
            </a:r>
            <a:r>
              <a:rPr lang="en-US" altLang="en-US" sz="2800" b="1" dirty="0" err="1"/>
              <a:t>mải</a:t>
            </a:r>
            <a:r>
              <a:rPr lang="en-US" altLang="en-US" sz="2800" b="1" dirty="0"/>
              <a:t> </a:t>
            </a:r>
            <a:r>
              <a:rPr lang="en-US" altLang="en-US" sz="2800" b="1" dirty="0" err="1"/>
              <a:t>miết</a:t>
            </a:r>
            <a:r>
              <a:rPr lang="en-US" altLang="en-US" sz="2800" b="1" dirty="0"/>
              <a:t> </a:t>
            </a:r>
            <a:r>
              <a:rPr lang="en-US" altLang="en-US" sz="2800" b="1" dirty="0" err="1"/>
              <a:t>đi</a:t>
            </a:r>
            <a:r>
              <a:rPr lang="en-US" altLang="en-US" sz="2800" b="1" dirty="0"/>
              <a:t> </a:t>
            </a:r>
            <a:r>
              <a:rPr lang="en-US" altLang="en-US" sz="2800" b="1" dirty="0" err="1"/>
              <a:t>nhưng</a:t>
            </a:r>
            <a:r>
              <a:rPr lang="en-US" altLang="en-US" sz="2800" b="1" dirty="0"/>
              <a:t> </a:t>
            </a:r>
            <a:r>
              <a:rPr lang="en-US" altLang="en-US" sz="2800" b="1" dirty="0" err="1"/>
              <a:t>chưa</a:t>
            </a:r>
            <a:r>
              <a:rPr lang="en-US" altLang="en-US" sz="2800" b="1" dirty="0"/>
              <a:t> </a:t>
            </a:r>
            <a:r>
              <a:rPr lang="en-US" altLang="en-US" sz="2800" b="1" dirty="0" err="1"/>
              <a:t>kịp</a:t>
            </a:r>
            <a:r>
              <a:rPr lang="en-US" altLang="en-US" sz="2800" b="1" dirty="0"/>
              <a:t> qua </a:t>
            </a:r>
            <a:r>
              <a:rPr lang="en-US" altLang="en-US" sz="2800" b="1" dirty="0" err="1"/>
              <a:t>hết</a:t>
            </a:r>
            <a:r>
              <a:rPr lang="en-US" altLang="en-US" sz="2800" b="1" dirty="0"/>
              <a:t> </a:t>
            </a:r>
            <a:r>
              <a:rPr lang="en-US" altLang="en-US" sz="2800" b="1" dirty="0" err="1"/>
              <a:t>cánh</a:t>
            </a:r>
            <a:r>
              <a:rPr lang="en-US" altLang="en-US" sz="2800" b="1" dirty="0"/>
              <a:t> </a:t>
            </a:r>
            <a:r>
              <a:rPr lang="en-US" altLang="en-US" sz="2800" b="1" dirty="0" err="1"/>
              <a:t>rừng</a:t>
            </a:r>
            <a:r>
              <a:rPr lang="en-US" altLang="en-US" sz="2800" b="1" dirty="0"/>
              <a:t> </a:t>
            </a:r>
            <a:r>
              <a:rPr lang="en-US" altLang="en-US" sz="2800" b="1" dirty="0" err="1"/>
              <a:t>thì</a:t>
            </a:r>
            <a:r>
              <a:rPr lang="en-US" altLang="en-US" sz="2800" b="1" dirty="0"/>
              <a:t> </a:t>
            </a:r>
            <a:r>
              <a:rPr lang="en-US" altLang="en-US" sz="2800" b="1" dirty="0" err="1"/>
              <a:t>mặt</a:t>
            </a:r>
            <a:r>
              <a:rPr lang="en-US" altLang="en-US" sz="2800" b="1" dirty="0"/>
              <a:t> </a:t>
            </a:r>
            <a:r>
              <a:rPr lang="en-US" altLang="en-US" sz="2800" b="1" dirty="0" err="1"/>
              <a:t>trời</a:t>
            </a:r>
            <a:r>
              <a:rPr lang="en-US" altLang="en-US" sz="2800" b="1" dirty="0"/>
              <a:t> </a:t>
            </a:r>
            <a:r>
              <a:rPr lang="en-US" altLang="en-US" sz="2800" b="1" dirty="0" err="1"/>
              <a:t>đã</a:t>
            </a:r>
            <a:r>
              <a:rPr lang="en-US" altLang="en-US" sz="2800" b="1" dirty="0"/>
              <a:t> </a:t>
            </a:r>
            <a:r>
              <a:rPr lang="en-US" altLang="en-US" sz="2800" b="1" dirty="0" err="1"/>
              <a:t>xuống</a:t>
            </a:r>
            <a:r>
              <a:rPr lang="en-US" altLang="en-US" sz="2800" b="1" dirty="0"/>
              <a:t> </a:t>
            </a:r>
            <a:r>
              <a:rPr lang="en-US" altLang="en-US" sz="2800" b="1" dirty="0" err="1"/>
              <a:t>khuất</a:t>
            </a:r>
            <a:r>
              <a:rPr lang="en-US" altLang="en-US" sz="2800" b="1" dirty="0"/>
              <a:t>. </a:t>
            </a:r>
            <a:r>
              <a:rPr lang="en-US" altLang="en-US" sz="2800" b="1" dirty="0" err="1"/>
              <a:t>Màn</a:t>
            </a:r>
            <a:r>
              <a:rPr lang="en-US" altLang="en-US" sz="2800" b="1" dirty="0"/>
              <a:t> </a:t>
            </a:r>
            <a:r>
              <a:rPr lang="en-US" altLang="en-US" sz="2800" b="1" dirty="0" err="1"/>
              <a:t>đêm</a:t>
            </a:r>
            <a:r>
              <a:rPr lang="en-US" altLang="en-US" sz="2800" b="1" dirty="0"/>
              <a:t> </a:t>
            </a:r>
            <a:r>
              <a:rPr lang="en-US" altLang="en-US" sz="2800" b="1" dirty="0" err="1"/>
              <a:t>dần</a:t>
            </a:r>
            <a:r>
              <a:rPr lang="en-US" altLang="en-US" sz="2800" b="1" dirty="0"/>
              <a:t> bao </a:t>
            </a:r>
            <a:r>
              <a:rPr lang="en-US" altLang="en-US" sz="2800" b="1" dirty="0" err="1"/>
              <a:t>trùm</a:t>
            </a:r>
            <a:r>
              <a:rPr lang="en-US" altLang="en-US" sz="2800" b="1" dirty="0"/>
              <a:t> </a:t>
            </a:r>
            <a:r>
              <a:rPr lang="en-US" altLang="en-US" sz="2800" b="1" dirty="0" err="1"/>
              <a:t>mỗi</a:t>
            </a:r>
            <a:r>
              <a:rPr lang="en-US" altLang="en-US" sz="2800" b="1" dirty="0"/>
              <a:t> </a:t>
            </a:r>
            <a:r>
              <a:rPr lang="en-US" altLang="en-US" sz="2800" b="1" dirty="0" err="1"/>
              <a:t>lúc</a:t>
            </a:r>
            <a:r>
              <a:rPr lang="en-US" altLang="en-US" sz="2800" b="1" dirty="0"/>
              <a:t> </a:t>
            </a:r>
            <a:r>
              <a:rPr lang="en-US" altLang="en-US" sz="2800" b="1" dirty="0" err="1"/>
              <a:t>một</a:t>
            </a:r>
            <a:r>
              <a:rPr lang="en-US" altLang="en-US" sz="2800" b="1" dirty="0"/>
              <a:t> </a:t>
            </a:r>
            <a:r>
              <a:rPr lang="en-US" altLang="en-US" sz="2800" b="1" dirty="0" err="1"/>
              <a:t>dày</a:t>
            </a:r>
            <a:r>
              <a:rPr lang="en-US" altLang="en-US" sz="2800" b="1" dirty="0"/>
              <a:t> </a:t>
            </a:r>
            <a:r>
              <a:rPr lang="en-US" altLang="en-US" sz="2800" b="1" dirty="0" err="1"/>
              <a:t>đặc</a:t>
            </a:r>
            <a:r>
              <a:rPr lang="en-US" altLang="en-US" sz="2800" b="1" dirty="0"/>
              <a:t> </a:t>
            </a:r>
            <a:r>
              <a:rPr lang="en-US" altLang="en-US" sz="2800" b="1" dirty="0" err="1"/>
              <a:t>trên</a:t>
            </a:r>
            <a:r>
              <a:rPr lang="en-US" altLang="en-US" sz="2800" b="1" dirty="0"/>
              <a:t> </a:t>
            </a:r>
            <a:r>
              <a:rPr lang="en-US" altLang="en-US" sz="2800" b="1" dirty="0" err="1"/>
              <a:t>những</a:t>
            </a:r>
            <a:r>
              <a:rPr lang="en-US" altLang="en-US" sz="2800" b="1" dirty="0"/>
              <a:t> </a:t>
            </a:r>
            <a:r>
              <a:rPr lang="en-US" altLang="en-US" sz="2800" b="1" dirty="0" err="1"/>
              <a:t>ngọn</a:t>
            </a:r>
            <a:r>
              <a:rPr lang="en-US" altLang="en-US" sz="2800" b="1" dirty="0"/>
              <a:t> </a:t>
            </a:r>
            <a:r>
              <a:rPr lang="en-US" altLang="en-US" sz="2800" b="1" dirty="0" err="1"/>
              <a:t>cây</a:t>
            </a:r>
            <a:r>
              <a:rPr lang="en-US" altLang="en-US" sz="2800" b="1" dirty="0"/>
              <a:t>. </a:t>
            </a:r>
            <a:r>
              <a:rPr lang="en-US" altLang="en-US" sz="2800" b="1" dirty="0" err="1"/>
              <a:t>Gió</a:t>
            </a:r>
            <a:r>
              <a:rPr lang="en-US" altLang="en-US" sz="2800" b="1" dirty="0"/>
              <a:t> </a:t>
            </a:r>
            <a:r>
              <a:rPr lang="en-US" altLang="en-US" sz="2800" b="1" dirty="0" err="1"/>
              <a:t>bắt</a:t>
            </a:r>
            <a:r>
              <a:rPr lang="en-US" altLang="en-US" sz="2800" b="1" dirty="0"/>
              <a:t> </a:t>
            </a:r>
            <a:r>
              <a:rPr lang="en-US" altLang="en-US" sz="2800" b="1" dirty="0" err="1"/>
              <a:t>đầu</a:t>
            </a:r>
            <a:r>
              <a:rPr lang="en-US" altLang="en-US" sz="2800" b="1" dirty="0"/>
              <a:t> </a:t>
            </a:r>
            <a:r>
              <a:rPr lang="en-US" altLang="en-US" sz="2800" b="1" dirty="0" err="1"/>
              <a:t>nổi</a:t>
            </a:r>
            <a:r>
              <a:rPr lang="en-US" altLang="en-US" sz="2800" b="1" dirty="0"/>
              <a:t> </a:t>
            </a:r>
            <a:r>
              <a:rPr lang="en-US" altLang="en-US" sz="2800" b="1" dirty="0" err="1"/>
              <a:t>lên</a:t>
            </a:r>
            <a:r>
              <a:rPr lang="en-US" altLang="en-US" sz="2800" b="1" dirty="0"/>
              <a:t>. </a:t>
            </a:r>
            <a:r>
              <a:rPr lang="en-US" altLang="en-US" sz="2800" b="1" dirty="0" err="1"/>
              <a:t>Rừng</a:t>
            </a:r>
            <a:r>
              <a:rPr lang="en-US" altLang="en-US" sz="2800" b="1" dirty="0"/>
              <a:t> </a:t>
            </a:r>
            <a:r>
              <a:rPr lang="en-US" altLang="en-US" sz="2800" b="1" dirty="0" err="1"/>
              <a:t>khuya</a:t>
            </a:r>
            <a:r>
              <a:rPr lang="en-US" altLang="en-US" sz="2800" b="1" dirty="0"/>
              <a:t> </a:t>
            </a:r>
            <a:r>
              <a:rPr lang="en-US" altLang="en-US" sz="2800" b="1" dirty="0" err="1"/>
              <a:t>xào</a:t>
            </a:r>
            <a:r>
              <a:rPr lang="en-US" altLang="en-US" sz="2800" b="1" dirty="0"/>
              <a:t> </a:t>
            </a:r>
            <a:r>
              <a:rPr lang="en-US" altLang="en-US" sz="2800" b="1" dirty="0" err="1"/>
              <a:t>xạc</a:t>
            </a:r>
            <a:r>
              <a:rPr lang="en-US" altLang="en-US" sz="2800" b="1" dirty="0"/>
              <a:t> </a:t>
            </a:r>
            <a:r>
              <a:rPr lang="en-US" altLang="en-US" sz="2800" b="1" dirty="0" err="1"/>
              <a:t>như</a:t>
            </a:r>
            <a:r>
              <a:rPr lang="en-US" altLang="en-US" sz="2800" b="1" dirty="0"/>
              <a:t> </a:t>
            </a:r>
            <a:r>
              <a:rPr lang="en-US" altLang="en-US" sz="2800" b="1" dirty="0" err="1"/>
              <a:t>thì</a:t>
            </a:r>
            <a:r>
              <a:rPr lang="en-US" altLang="en-US" sz="2800" b="1" dirty="0"/>
              <a:t> </a:t>
            </a:r>
            <a:r>
              <a:rPr lang="en-US" altLang="en-US" sz="2800" b="1" dirty="0" err="1"/>
              <a:t>thào</a:t>
            </a:r>
            <a:r>
              <a:rPr lang="en-US" altLang="en-US" sz="2800" b="1" dirty="0"/>
              <a:t> </a:t>
            </a:r>
            <a:r>
              <a:rPr lang="en-US" altLang="en-US" sz="2800" b="1" dirty="0" err="1"/>
              <a:t>kể</a:t>
            </a:r>
            <a:r>
              <a:rPr lang="en-US" altLang="en-US" sz="2800" b="1" dirty="0"/>
              <a:t> </a:t>
            </a:r>
            <a:r>
              <a:rPr lang="en-US" altLang="en-US" sz="2800" b="1" dirty="0" err="1"/>
              <a:t>những</a:t>
            </a:r>
            <a:r>
              <a:rPr lang="en-US" altLang="en-US" sz="2800" b="1" dirty="0"/>
              <a:t> </a:t>
            </a:r>
            <a:r>
              <a:rPr lang="en-US" altLang="en-US" sz="2800" b="1" dirty="0" err="1"/>
              <a:t>truyền</a:t>
            </a:r>
            <a:r>
              <a:rPr lang="en-US" altLang="en-US" sz="2800" b="1" dirty="0"/>
              <a:t> </a:t>
            </a:r>
            <a:r>
              <a:rPr lang="en-US" altLang="en-US" sz="2800" b="1" dirty="0" err="1"/>
              <a:t>thuyết</a:t>
            </a:r>
            <a:r>
              <a:rPr lang="en-US" altLang="en-US" sz="2800" b="1" dirty="0"/>
              <a:t> </a:t>
            </a:r>
            <a:r>
              <a:rPr lang="en-US" altLang="en-US" sz="2800" b="1" dirty="0" err="1"/>
              <a:t>tự</a:t>
            </a:r>
            <a:r>
              <a:rPr lang="en-US" altLang="en-US" sz="2800" b="1" dirty="0"/>
              <a:t> </a:t>
            </a:r>
            <a:r>
              <a:rPr lang="en-US" altLang="en-US" sz="2800" b="1" dirty="0" err="1"/>
              <a:t>ngàn</a:t>
            </a:r>
            <a:r>
              <a:rPr lang="en-US" altLang="en-US" sz="2800" b="1" dirty="0"/>
              <a:t> </a:t>
            </a:r>
            <a:r>
              <a:rPr lang="en-US" altLang="en-US" sz="2800" b="1" dirty="0" err="1"/>
              <a:t>xưa</a:t>
            </a:r>
            <a:r>
              <a:rPr lang="en-US" altLang="en-US" sz="2800" b="1" dirty="0"/>
              <a:t>. </a:t>
            </a:r>
            <a:r>
              <a:rPr lang="en-US" altLang="en-US" sz="2800" b="1" dirty="0" err="1"/>
              <a:t>Tôi</a:t>
            </a:r>
            <a:r>
              <a:rPr lang="en-US" altLang="en-US" sz="2800" b="1" dirty="0"/>
              <a:t> </a:t>
            </a:r>
            <a:r>
              <a:rPr lang="en-US" altLang="en-US" sz="2800" b="1" dirty="0" err="1"/>
              <a:t>cố</a:t>
            </a:r>
            <a:r>
              <a:rPr lang="en-US" altLang="en-US" sz="2800" b="1" dirty="0"/>
              <a:t> </a:t>
            </a:r>
            <a:r>
              <a:rPr lang="en-US" altLang="en-US" sz="2800" b="1" dirty="0" err="1"/>
              <a:t>căng</a:t>
            </a:r>
            <a:r>
              <a:rPr lang="en-US" altLang="en-US" sz="2800" b="1" dirty="0"/>
              <a:t> </a:t>
            </a:r>
            <a:r>
              <a:rPr lang="en-US" altLang="en-US" sz="2800" b="1" dirty="0" err="1"/>
              <a:t>mắt</a:t>
            </a:r>
            <a:r>
              <a:rPr lang="en-US" altLang="en-US" sz="2800" b="1" dirty="0"/>
              <a:t> </a:t>
            </a:r>
            <a:r>
              <a:rPr lang="en-US" altLang="en-US" sz="2800" b="1" dirty="0" err="1"/>
              <a:t>nhìn</a:t>
            </a:r>
            <a:r>
              <a:rPr lang="en-US" altLang="en-US" sz="2800" b="1" dirty="0"/>
              <a:t> </a:t>
            </a:r>
            <a:r>
              <a:rPr lang="en-US" altLang="en-US" sz="2800" b="1" dirty="0" err="1"/>
              <a:t>xuyên</a:t>
            </a:r>
            <a:r>
              <a:rPr lang="en-US" altLang="en-US" sz="2800" b="1" dirty="0"/>
              <a:t> qua </a:t>
            </a:r>
            <a:r>
              <a:rPr lang="en-US" altLang="en-US" sz="2800" b="1" dirty="0" err="1"/>
              <a:t>màn</a:t>
            </a:r>
            <a:r>
              <a:rPr lang="en-US" altLang="en-US" sz="2800" b="1" dirty="0"/>
              <a:t> </a:t>
            </a:r>
            <a:r>
              <a:rPr lang="en-US" altLang="en-US" sz="2800" b="1" dirty="0" err="1"/>
              <a:t>đêm</a:t>
            </a:r>
            <a:r>
              <a:rPr lang="en-US" altLang="en-US" sz="2800" b="1" dirty="0"/>
              <a:t> </a:t>
            </a:r>
            <a:r>
              <a:rPr lang="en-US" altLang="en-US" sz="2800" b="1" dirty="0" err="1"/>
              <a:t>thăm</a:t>
            </a:r>
            <a:r>
              <a:rPr lang="en-US" altLang="en-US" sz="2800" b="1" dirty="0"/>
              <a:t> </a:t>
            </a:r>
            <a:r>
              <a:rPr lang="en-US" altLang="en-US" sz="2800" b="1" dirty="0" err="1"/>
              <a:t>thẳm</a:t>
            </a:r>
            <a:r>
              <a:rPr lang="en-US" altLang="en-US" sz="2800" b="1" dirty="0"/>
              <a:t> </a:t>
            </a:r>
            <a:r>
              <a:rPr lang="en-US" altLang="en-US" sz="2800" b="1" dirty="0" err="1"/>
              <a:t>với</a:t>
            </a:r>
            <a:r>
              <a:rPr lang="en-US" altLang="en-US" sz="2800" b="1" dirty="0"/>
              <a:t> hi </a:t>
            </a:r>
            <a:r>
              <a:rPr lang="en-US" altLang="en-US" sz="2800" b="1" dirty="0" err="1"/>
              <a:t>vọng</a:t>
            </a:r>
            <a:r>
              <a:rPr lang="en-US" altLang="en-US" sz="2800" b="1" dirty="0"/>
              <a:t> </a:t>
            </a:r>
            <a:r>
              <a:rPr lang="en-US" altLang="en-US" sz="2800" b="1" dirty="0" err="1"/>
              <a:t>tìm</a:t>
            </a:r>
            <a:r>
              <a:rPr lang="en-US" altLang="en-US" sz="2800" b="1" dirty="0"/>
              <a:t> </a:t>
            </a:r>
            <a:r>
              <a:rPr lang="en-US" altLang="en-US" sz="2800" b="1" dirty="0" err="1"/>
              <a:t>thấy</a:t>
            </a:r>
            <a:r>
              <a:rPr lang="en-US" altLang="en-US" sz="2800" b="1" dirty="0"/>
              <a:t> </a:t>
            </a:r>
            <a:r>
              <a:rPr lang="en-US" altLang="en-US" sz="2800" b="1" dirty="0" err="1"/>
              <a:t>một</a:t>
            </a:r>
            <a:r>
              <a:rPr lang="en-US" altLang="en-US" sz="2800" b="1" dirty="0"/>
              <a:t> </a:t>
            </a:r>
            <a:r>
              <a:rPr lang="en-US" altLang="en-US" sz="2800" b="1" dirty="0" err="1"/>
              <a:t>đốm</a:t>
            </a:r>
            <a:r>
              <a:rPr lang="en-US" altLang="en-US" sz="2800" b="1" dirty="0"/>
              <a:t> </a:t>
            </a:r>
            <a:r>
              <a:rPr lang="en-US" altLang="en-US" sz="2800" b="1" dirty="0" err="1"/>
              <a:t>lửa</a:t>
            </a:r>
            <a:r>
              <a:rPr lang="en-US" altLang="en-US" sz="2800" b="1" dirty="0"/>
              <a:t> </a:t>
            </a:r>
            <a:r>
              <a:rPr lang="en-US" altLang="en-US" sz="2800" b="1" dirty="0" err="1"/>
              <a:t>báo</a:t>
            </a:r>
            <a:r>
              <a:rPr lang="en-US" altLang="en-US" sz="2800" b="1" dirty="0"/>
              <a:t> </a:t>
            </a:r>
            <a:r>
              <a:rPr lang="en-US" altLang="en-US" sz="2800" b="1" dirty="0" err="1"/>
              <a:t>hiệu</a:t>
            </a:r>
            <a:r>
              <a:rPr lang="en-US" altLang="en-US" sz="2800" b="1" dirty="0"/>
              <a:t> </a:t>
            </a:r>
            <a:r>
              <a:rPr lang="en-US" altLang="en-US" sz="2800" b="1" dirty="0" err="1"/>
              <a:t>có</a:t>
            </a:r>
            <a:r>
              <a:rPr lang="en-US" altLang="en-US" sz="2800" b="1" dirty="0"/>
              <a:t> </a:t>
            </a:r>
            <a:r>
              <a:rPr lang="en-US" altLang="en-US" sz="2800" b="1" dirty="0" err="1"/>
              <a:t>một</a:t>
            </a:r>
            <a:r>
              <a:rPr lang="en-US" altLang="en-US" sz="2800" b="1" dirty="0"/>
              <a:t> </a:t>
            </a:r>
            <a:r>
              <a:rPr lang="en-US" altLang="en-US" sz="2800" b="1" dirty="0" err="1"/>
              <a:t>bản</a:t>
            </a:r>
            <a:r>
              <a:rPr lang="en-US" altLang="en-US" sz="2800" b="1" dirty="0"/>
              <a:t> </a:t>
            </a:r>
            <a:r>
              <a:rPr lang="en-US" altLang="en-US" sz="2800" b="1" dirty="0" err="1"/>
              <a:t>làng</a:t>
            </a:r>
            <a:r>
              <a:rPr lang="en-US" altLang="en-US" sz="2800" b="1" dirty="0"/>
              <a:t> </a:t>
            </a:r>
            <a:r>
              <a:rPr lang="en-US" altLang="en-US" sz="2800" b="1" dirty="0" err="1"/>
              <a:t>bình</a:t>
            </a:r>
            <a:r>
              <a:rPr lang="en-US" altLang="en-US" sz="2800" b="1" dirty="0"/>
              <a:t> </a:t>
            </a:r>
            <a:r>
              <a:rPr lang="en-US" altLang="en-US" sz="2800" b="1" dirty="0" err="1"/>
              <a:t>yên</a:t>
            </a:r>
            <a:r>
              <a:rPr lang="en-US" altLang="en-US" sz="2800" b="1" dirty="0"/>
              <a:t> </a:t>
            </a:r>
            <a:r>
              <a:rPr lang="en-US" altLang="en-US" sz="2800" b="1" dirty="0" err="1"/>
              <a:t>phía</a:t>
            </a:r>
            <a:r>
              <a:rPr lang="en-US" altLang="en-US" sz="2800" b="1" dirty="0"/>
              <a:t> </a:t>
            </a:r>
            <a:r>
              <a:rPr lang="en-US" altLang="en-US" sz="2800" b="1" dirty="0" err="1"/>
              <a:t>xa</a:t>
            </a:r>
            <a:r>
              <a:rPr lang="en-US" altLang="en-US" sz="2800" b="1" dirty="0"/>
              <a:t> </a:t>
            </a:r>
            <a:r>
              <a:rPr lang="en-US" altLang="en-US" sz="2800" b="1" dirty="0" err="1"/>
              <a:t>đang</a:t>
            </a:r>
            <a:r>
              <a:rPr lang="en-US" altLang="en-US" sz="2800" b="1" dirty="0"/>
              <a:t> </a:t>
            </a:r>
            <a:r>
              <a:rPr lang="en-US" altLang="en-US" sz="2800" b="1" dirty="0" err="1"/>
              <a:t>chờ</a:t>
            </a:r>
            <a:r>
              <a:rPr lang="en-US" altLang="en-US" sz="2800" b="1" dirty="0"/>
              <a:t> </a:t>
            </a:r>
            <a:r>
              <a:rPr lang="en-US" altLang="en-US" sz="2800" b="1" dirty="0" err="1"/>
              <a:t>đón</a:t>
            </a:r>
            <a:r>
              <a:rPr lang="en-US" altLang="en-US" sz="2800" b="1" dirty="0"/>
              <a:t>.</a:t>
            </a:r>
          </a:p>
        </p:txBody>
      </p:sp>
      <p:cxnSp>
        <p:nvCxnSpPr>
          <p:cNvPr id="8" name="Straight Connector 7">
            <a:extLst>
              <a:ext uri="{FF2B5EF4-FFF2-40B4-BE49-F238E27FC236}">
                <a16:creationId xmlns:a16="http://schemas.microsoft.com/office/drawing/2014/main" id="{BC61FF6A-B489-4DFE-B488-5500636C5B97}"/>
              </a:ext>
            </a:extLst>
          </p:cNvPr>
          <p:cNvCxnSpPr>
            <a:cxnSpLocks/>
          </p:cNvCxnSpPr>
          <p:nvPr/>
        </p:nvCxnSpPr>
        <p:spPr>
          <a:xfrm>
            <a:off x="10124173" y="3163948"/>
            <a:ext cx="930442"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0935A3A-0ECB-45BB-AED7-7C834E41A0C2}"/>
              </a:ext>
            </a:extLst>
          </p:cNvPr>
          <p:cNvCxnSpPr>
            <a:cxnSpLocks/>
          </p:cNvCxnSpPr>
          <p:nvPr/>
        </p:nvCxnSpPr>
        <p:spPr>
          <a:xfrm>
            <a:off x="5919002" y="3580419"/>
            <a:ext cx="93044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B7233734-5FAD-4EC0-B1EF-8A5E1D3066F6}"/>
              </a:ext>
            </a:extLst>
          </p:cNvPr>
          <p:cNvCxnSpPr>
            <a:cxnSpLocks/>
          </p:cNvCxnSpPr>
          <p:nvPr/>
        </p:nvCxnSpPr>
        <p:spPr>
          <a:xfrm>
            <a:off x="7052644" y="3580419"/>
            <a:ext cx="93044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4C615F5-E5C0-4459-8E36-73B34DF4379E}"/>
              </a:ext>
            </a:extLst>
          </p:cNvPr>
          <p:cNvCxnSpPr>
            <a:cxnSpLocks/>
          </p:cNvCxnSpPr>
          <p:nvPr/>
        </p:nvCxnSpPr>
        <p:spPr>
          <a:xfrm>
            <a:off x="3487268" y="4007139"/>
            <a:ext cx="93044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C850C2DC-1C38-47E2-A23D-C5C2F7190FC4}"/>
              </a:ext>
            </a:extLst>
          </p:cNvPr>
          <p:cNvCxnSpPr>
            <a:cxnSpLocks/>
          </p:cNvCxnSpPr>
          <p:nvPr/>
        </p:nvCxnSpPr>
        <p:spPr>
          <a:xfrm>
            <a:off x="9192126" y="4424527"/>
            <a:ext cx="59355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874984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1000" fill="hold"/>
                                        <p:tgtEl>
                                          <p:spTgt spid="7">
                                            <p:txEl>
                                              <p:pRg st="0" end="0"/>
                                            </p:txEl>
                                          </p:spTgt>
                                        </p:tgtEl>
                                        <p:attrNameLst>
                                          <p:attrName>ppt_x</p:attrName>
                                        </p:attrNameLst>
                                      </p:cBhvr>
                                      <p:tavLst>
                                        <p:tav tm="0">
                                          <p:val>
                                            <p:strVal val="0-#ppt_w/2"/>
                                          </p:val>
                                        </p:tav>
                                        <p:tav tm="100000">
                                          <p:val>
                                            <p:strVal val="#ppt_x"/>
                                          </p:val>
                                        </p:tav>
                                      </p:tavLst>
                                    </p:anim>
                                    <p:anim calcmode="lin" valueType="num">
                                      <p:cBhvr additive="base">
                                        <p:cTn id="8" dur="100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1000"/>
                                        <p:tgtEl>
                                          <p:spTgt spid="9"/>
                                        </p:tgtEl>
                                      </p:cBhvr>
                                    </p:animEffect>
                                  </p:childTnLst>
                                </p:cTn>
                              </p:par>
                            </p:childTnLst>
                          </p:cTn>
                        </p:par>
                        <p:par>
                          <p:cTn id="14" fill="hold">
                            <p:stCondLst>
                              <p:cond delay="1000"/>
                            </p:stCondLst>
                            <p:childTnLst>
                              <p:par>
                                <p:cTn id="15" presetID="22" presetClass="entr" presetSubtype="8"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1000"/>
                                        <p:tgtEl>
                                          <p:spTgt spid="10"/>
                                        </p:tgtEl>
                                      </p:cBhvr>
                                    </p:animEffect>
                                  </p:childTnLst>
                                </p:cTn>
                              </p:par>
                            </p:childTnLst>
                          </p:cTn>
                        </p:par>
                        <p:par>
                          <p:cTn id="18" fill="hold">
                            <p:stCondLst>
                              <p:cond delay="2000"/>
                            </p:stCondLst>
                            <p:childTnLst>
                              <p:par>
                                <p:cTn id="19" presetID="22" presetClass="entr" presetSubtype="8" fill="hold"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left)">
                                      <p:cBhvr>
                                        <p:cTn id="21" dur="1000"/>
                                        <p:tgtEl>
                                          <p:spTgt spid="11"/>
                                        </p:tgtEl>
                                      </p:cBhvr>
                                    </p:animEffect>
                                  </p:childTnLst>
                                </p:cTn>
                              </p:par>
                            </p:childTnLst>
                          </p:cTn>
                        </p:par>
                        <p:par>
                          <p:cTn id="22" fill="hold">
                            <p:stCondLst>
                              <p:cond delay="3000"/>
                            </p:stCondLst>
                            <p:childTnLst>
                              <p:par>
                                <p:cTn id="23" presetID="22" presetClass="entr" presetSubtype="8" fill="hold"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left)">
                                      <p:cBhvr>
                                        <p:cTn id="25" dur="10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down)">
                                      <p:cBhvr>
                                        <p:cTn id="3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B91605A-DD50-4111-AC66-C9132E7903E6}"/>
              </a:ext>
            </a:extLst>
          </p:cNvPr>
          <p:cNvPicPr>
            <a:picLocks noChangeAspect="1"/>
          </p:cNvPicPr>
          <p:nvPr/>
        </p:nvPicPr>
        <p:blipFill>
          <a:blip r:embed="rId2"/>
          <a:stretch>
            <a:fillRect/>
          </a:stretch>
        </p:blipFill>
        <p:spPr>
          <a:xfrm>
            <a:off x="0" y="0"/>
            <a:ext cx="12192000" cy="6858000"/>
          </a:xfrm>
          <a:prstGeom prst="rect">
            <a:avLst/>
          </a:prstGeom>
        </p:spPr>
      </p:pic>
      <p:sp>
        <p:nvSpPr>
          <p:cNvPr id="5" name="Cloud 4">
            <a:extLst>
              <a:ext uri="{FF2B5EF4-FFF2-40B4-BE49-F238E27FC236}">
                <a16:creationId xmlns:a16="http://schemas.microsoft.com/office/drawing/2014/main" id="{6BF8254E-57B4-41DB-8FA8-39AC297AFA6D}"/>
              </a:ext>
            </a:extLst>
          </p:cNvPr>
          <p:cNvSpPr/>
          <p:nvPr/>
        </p:nvSpPr>
        <p:spPr>
          <a:xfrm rot="10986558">
            <a:off x="1934166" y="336990"/>
            <a:ext cx="7346792" cy="3721625"/>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0756E57-CA66-4444-B926-397900C975EE}"/>
              </a:ext>
            </a:extLst>
          </p:cNvPr>
          <p:cNvSpPr/>
          <p:nvPr/>
        </p:nvSpPr>
        <p:spPr>
          <a:xfrm>
            <a:off x="2457221" y="1001684"/>
            <a:ext cx="6450746" cy="1848713"/>
          </a:xfrm>
          <a:prstGeom prst="rect">
            <a:avLst/>
          </a:prstGeom>
          <a:noFill/>
        </p:spPr>
        <p:txBody>
          <a:bodyPr wrap="none" lIns="91440" tIns="45720" rIns="91440" bIns="45720">
            <a:prstTxWarp prst="textPlain">
              <a:avLst/>
            </a:prstTxWarp>
            <a:spAutoFit/>
          </a:bodyPr>
          <a:lstStyle/>
          <a:p>
            <a:pPr algn="ctr"/>
            <a:r>
              <a:rPr lang="vi-VN" sz="5400" b="1" cap="none" spc="0">
                <a:ln w="22225">
                  <a:solidFill>
                    <a:schemeClr val="accent2"/>
                  </a:solidFill>
                  <a:prstDash val="solid"/>
                </a:ln>
                <a:solidFill>
                  <a:srgbClr val="FFC000"/>
                </a:solidFill>
                <a:effectLst/>
                <a:latin typeface="UTM Cookies" panose="02040603050506020204" pitchFamily="18" charset="0"/>
              </a:rPr>
              <a:t>TRUY TÌM</a:t>
            </a:r>
          </a:p>
          <a:p>
            <a:pPr algn="ctr"/>
            <a:r>
              <a:rPr lang="vi-VN" sz="5400" b="1">
                <a:ln w="22225">
                  <a:solidFill>
                    <a:schemeClr val="accent2"/>
                  </a:solidFill>
                  <a:prstDash val="solid"/>
                </a:ln>
                <a:solidFill>
                  <a:srgbClr val="FFC000"/>
                </a:solidFill>
                <a:latin typeface="UTM Cookies" panose="02040603050506020204" pitchFamily="18" charset="0"/>
              </a:rPr>
              <a:t>GIỌNG HÓT LÍU LO</a:t>
            </a:r>
            <a:endParaRPr lang="en-US" sz="5400" b="1" cap="none" spc="0">
              <a:ln w="22225">
                <a:solidFill>
                  <a:schemeClr val="accent2"/>
                </a:solidFill>
                <a:prstDash val="solid"/>
              </a:ln>
              <a:solidFill>
                <a:srgbClr val="FFC000"/>
              </a:solidFill>
              <a:effectLst/>
              <a:latin typeface="UTM Cookies" panose="02040603050506020204" pitchFamily="18" charset="0"/>
            </a:endParaRPr>
          </a:p>
        </p:txBody>
      </p:sp>
      <p:pic>
        <p:nvPicPr>
          <p:cNvPr id="4" name="Picture 3">
            <a:hlinkClick r:id="rId3" action="ppaction://hlinksldjump"/>
            <a:extLst>
              <a:ext uri="{FF2B5EF4-FFF2-40B4-BE49-F238E27FC236}">
                <a16:creationId xmlns:a16="http://schemas.microsoft.com/office/drawing/2014/main" id="{3A61AC38-AF34-44EE-92B9-73DE90357CB1}"/>
              </a:ext>
            </a:extLst>
          </p:cNvPr>
          <p:cNvPicPr>
            <a:picLocks noChangeAspect="1"/>
          </p:cNvPicPr>
          <p:nvPr/>
        </p:nvPicPr>
        <p:blipFill>
          <a:blip r:embed="rId4">
            <a:clrChange>
              <a:clrFrom>
                <a:srgbClr val="F6F6F6"/>
              </a:clrFrom>
              <a:clrTo>
                <a:srgbClr val="F6F6F6">
                  <a:alpha val="0"/>
                </a:srgbClr>
              </a:clrTo>
            </a:clrChange>
            <a:extLst>
              <a:ext uri="{BEBA8EAE-BF5A-486C-A8C5-ECC9F3942E4B}">
                <a14:imgProps xmlns:a14="http://schemas.microsoft.com/office/drawing/2010/main">
                  <a14:imgLayer r:embed="rId5">
                    <a14:imgEffect>
                      <a14:backgroundRemoval t="0" b="100000" l="0" r="100000">
                        <a14:foregroundMark x1="25538" y1="25541" x2="25538" y2="25541"/>
                        <a14:foregroundMark x1="33385" y1="16622" x2="33385" y2="16622"/>
                        <a14:foregroundMark x1="21077" y1="12568" x2="21077" y2="12568"/>
                        <a14:foregroundMark x1="28000" y1="10676" x2="28000" y2="10676"/>
                        <a14:foregroundMark x1="29385" y1="74865" x2="29385" y2="74865"/>
                        <a14:foregroundMark x1="16154" y1="76351" x2="16154" y2="76351"/>
                        <a14:foregroundMark x1="16000" y1="84730" x2="16000" y2="84730"/>
                        <a14:foregroundMark x1="4923" y1="94595" x2="4923" y2="94595"/>
                        <a14:foregroundMark x1="20923" y1="95135" x2="20923" y2="95135"/>
                        <a14:backgroundMark x1="62000" y1="47568" x2="62000" y2="47568"/>
                      </a14:backgroundRemoval>
                    </a14:imgEffect>
                  </a14:imgLayer>
                </a14:imgProps>
              </a:ext>
            </a:extLst>
          </a:blip>
          <a:stretch>
            <a:fillRect/>
          </a:stretch>
        </p:blipFill>
        <p:spPr>
          <a:xfrm>
            <a:off x="8503920" y="335945"/>
            <a:ext cx="3575839" cy="4070955"/>
          </a:xfrm>
          <a:prstGeom prst="rect">
            <a:avLst/>
          </a:prstGeom>
        </p:spPr>
      </p:pic>
      <p:grpSp>
        <p:nvGrpSpPr>
          <p:cNvPr id="7" name="Group 6">
            <a:extLst>
              <a:ext uri="{FF2B5EF4-FFF2-40B4-BE49-F238E27FC236}">
                <a16:creationId xmlns:a16="http://schemas.microsoft.com/office/drawing/2014/main" id="{29C8DCD3-6628-4C4D-AA55-81897C2B9E90}"/>
              </a:ext>
            </a:extLst>
          </p:cNvPr>
          <p:cNvGrpSpPr/>
          <p:nvPr/>
        </p:nvGrpSpPr>
        <p:grpSpPr>
          <a:xfrm>
            <a:off x="-42240" y="2883833"/>
            <a:ext cx="4027862" cy="3959127"/>
            <a:chOff x="-42240" y="2883833"/>
            <a:chExt cx="4027862" cy="3959127"/>
          </a:xfrm>
        </p:grpSpPr>
        <p:pic>
          <p:nvPicPr>
            <p:cNvPr id="2050" name="Picture 2" descr="Decals Design &amp;#39;Singing Bird Tweety&amp;#39; Wall Sticker (PVC Vinyl, 70 cm x 25 cm,  Multicolour) : Amazon.in">
              <a:extLst>
                <a:ext uri="{FF2B5EF4-FFF2-40B4-BE49-F238E27FC236}">
                  <a16:creationId xmlns:a16="http://schemas.microsoft.com/office/drawing/2014/main" id="{EE36B6E9-DF87-4DB0-8A24-E4A66130D0D5}"/>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100000">
                          <a14:foregroundMark x1="21090" y1="32818" x2="26810" y2="33455"/>
                          <a14:foregroundMark x1="24754" y1="40636" x2="29759" y2="42091"/>
                          <a14:foregroundMark x1="34853" y1="49545" x2="34853" y2="49545"/>
                          <a14:foregroundMark x1="41287" y1="50273" x2="41287" y2="50273"/>
                          <a14:foregroundMark x1="41376" y1="51727" x2="41376" y2="51727"/>
                          <a14:foregroundMark x1="42270" y1="23000" x2="46649" y2="29273"/>
                          <a14:foregroundMark x1="82306" y1="35091" x2="82306" y2="35091"/>
                          <a14:foregroundMark x1="77659" y1="42818" x2="77659" y2="42818"/>
                          <a14:backgroundMark x1="49151" y1="71182" x2="49151" y2="71182"/>
                          <a14:backgroundMark x1="49866" y1="74909" x2="49866" y2="74909"/>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2240" y="2883833"/>
              <a:ext cx="4027862" cy="395912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hlinkClick r:id="rId3" action="ppaction://hlinksldjump"/>
              <a:extLst>
                <a:ext uri="{FF2B5EF4-FFF2-40B4-BE49-F238E27FC236}">
                  <a16:creationId xmlns:a16="http://schemas.microsoft.com/office/drawing/2014/main" id="{F5976A9A-CB5F-414E-819C-8968EB2AF617}"/>
                </a:ext>
              </a:extLst>
            </p:cNvPr>
            <p:cNvPicPr>
              <a:picLocks noChangeAspect="1"/>
            </p:cNvPicPr>
            <p:nvPr/>
          </p:nvPicPr>
          <p:blipFill rotWithShape="1">
            <a:blip r:embed="rId8">
              <a:clrChange>
                <a:clrFrom>
                  <a:srgbClr val="F6F6F6"/>
                </a:clrFrom>
                <a:clrTo>
                  <a:srgbClr val="F6F6F6">
                    <a:alpha val="0"/>
                  </a:srgbClr>
                </a:clrTo>
              </a:clrChange>
              <a:extLst>
                <a:ext uri="{BEBA8EAE-BF5A-486C-A8C5-ECC9F3942E4B}">
                  <a14:imgProps xmlns:a14="http://schemas.microsoft.com/office/drawing/2010/main">
                    <a14:imgLayer r:embed="rId5">
                      <a14:imgEffect>
                        <a14:backgroundRemoval t="0" b="100000" l="0" r="100000">
                          <a14:foregroundMark x1="25538" y1="25541" x2="25538" y2="25541"/>
                          <a14:foregroundMark x1="33385" y1="16622" x2="33385" y2="16622"/>
                          <a14:foregroundMark x1="21077" y1="12568" x2="21077" y2="12568"/>
                          <a14:foregroundMark x1="28000" y1="10676" x2="28000" y2="10676"/>
                          <a14:foregroundMark x1="29385" y1="74865" x2="29385" y2="74865"/>
                          <a14:foregroundMark x1="16154" y1="76351" x2="16154" y2="76351"/>
                          <a14:foregroundMark x1="16000" y1="84730" x2="16000" y2="84730"/>
                          <a14:foregroundMark x1="4923" y1="94595" x2="4923" y2="94595"/>
                          <a14:foregroundMark x1="20923" y1="95135" x2="20923" y2="95135"/>
                          <a14:backgroundMark x1="62000" y1="47568" x2="62000" y2="47568"/>
                          <a14:backgroundMark x1="18154" y1="19865" x2="13538" y2="30135"/>
                          <a14:backgroundMark x1="40615" y1="25811" x2="42769" y2="33919"/>
                          <a14:backgroundMark x1="20000" y1="23514" x2="17231" y2="36622"/>
                          <a14:backgroundMark x1="16923" y1="26892" x2="24000" y2="30676"/>
                          <a14:backgroundMark x1="41385" y1="22838" x2="40000" y2="32703"/>
                          <a14:backgroundMark x1="39846" y1="25270" x2="43231" y2="30000"/>
                          <a14:backgroundMark x1="40462" y1="25135" x2="45538" y2="27297"/>
                        </a14:backgroundRemoval>
                      </a14:imgEffect>
                    </a14:imgLayer>
                  </a14:imgProps>
                </a:ext>
              </a:extLst>
            </a:blip>
            <a:srcRect l="15595" t="5829" r="58516" b="69811"/>
            <a:stretch/>
          </p:blipFill>
          <p:spPr>
            <a:xfrm>
              <a:off x="2457221" y="2990878"/>
              <a:ext cx="925757" cy="991692"/>
            </a:xfrm>
            <a:prstGeom prst="rect">
              <a:avLst/>
            </a:prstGeom>
          </p:spPr>
        </p:pic>
      </p:grpSp>
    </p:spTree>
    <p:extLst>
      <p:ext uri="{BB962C8B-B14F-4D97-AF65-F5344CB8AC3E}">
        <p14:creationId xmlns:p14="http://schemas.microsoft.com/office/powerpoint/2010/main" val="163948685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repeatCount="indefinite" fill="hold" grpId="0"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6"/>
                                        </p:tgtEl>
                                        <p:attrNameLst>
                                          <p:attrName>ppt_x</p:attrName>
                                          <p:attrName>ppt_y</p:attrName>
                                        </p:attrNameLst>
                                      </p:cBhvr>
                                    </p:animMotion>
                                    <p:animRot by="1500000">
                                      <p:cBhvr>
                                        <p:cTn id="7" dur="125" fill="hold">
                                          <p:stCondLst>
                                            <p:cond delay="0"/>
                                          </p:stCondLst>
                                        </p:cTn>
                                        <p:tgtEl>
                                          <p:spTgt spid="6"/>
                                        </p:tgtEl>
                                        <p:attrNameLst>
                                          <p:attrName>r</p:attrName>
                                        </p:attrNameLst>
                                      </p:cBhvr>
                                    </p:animRot>
                                    <p:animRot by="-1500000">
                                      <p:cBhvr>
                                        <p:cTn id="8" dur="125" fill="hold">
                                          <p:stCondLst>
                                            <p:cond delay="125"/>
                                          </p:stCondLst>
                                        </p:cTn>
                                        <p:tgtEl>
                                          <p:spTgt spid="6"/>
                                        </p:tgtEl>
                                        <p:attrNameLst>
                                          <p:attrName>r</p:attrName>
                                        </p:attrNameLst>
                                      </p:cBhvr>
                                    </p:animRot>
                                    <p:animRot by="-1500000">
                                      <p:cBhvr>
                                        <p:cTn id="9" dur="125" fill="hold">
                                          <p:stCondLst>
                                            <p:cond delay="250"/>
                                          </p:stCondLst>
                                        </p:cTn>
                                        <p:tgtEl>
                                          <p:spTgt spid="6"/>
                                        </p:tgtEl>
                                        <p:attrNameLst>
                                          <p:attrName>r</p:attrName>
                                        </p:attrNameLst>
                                      </p:cBhvr>
                                    </p:animRot>
                                    <p:animRot by="1500000">
                                      <p:cBhvr>
                                        <p:cTn id="10" dur="125" fill="hold">
                                          <p:stCondLst>
                                            <p:cond delay="375"/>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Box 4">
            <a:extLst>
              <a:ext uri="{FF2B5EF4-FFF2-40B4-BE49-F238E27FC236}">
                <a16:creationId xmlns:a16="http://schemas.microsoft.com/office/drawing/2014/main" id="{41C46A85-CDDB-4248-B072-08B4ABDA25A1}"/>
              </a:ext>
            </a:extLst>
          </p:cNvPr>
          <p:cNvSpPr txBox="1">
            <a:spLocks noChangeArrowheads="1"/>
          </p:cNvSpPr>
          <p:nvPr/>
        </p:nvSpPr>
        <p:spPr bwMode="auto">
          <a:xfrm>
            <a:off x="1524000" y="920621"/>
            <a:ext cx="9824720" cy="3939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r>
              <a:rPr lang="en-US" altLang="en-US" sz="2800" b="1" dirty="0">
                <a:solidFill>
                  <a:srgbClr val="FF8001"/>
                </a:solidFill>
              </a:rPr>
              <a:t>2. </a:t>
            </a:r>
            <a:r>
              <a:rPr lang="en-US" altLang="en-US" sz="2800" b="1" dirty="0" err="1">
                <a:solidFill>
                  <a:srgbClr val="FF8001"/>
                </a:solidFill>
              </a:rPr>
              <a:t>Tìm</a:t>
            </a:r>
            <a:r>
              <a:rPr lang="en-US" altLang="en-US" sz="2800" b="1" dirty="0">
                <a:solidFill>
                  <a:srgbClr val="FF8001"/>
                </a:solidFill>
              </a:rPr>
              <a:t> </a:t>
            </a:r>
            <a:r>
              <a:rPr lang="en-US" altLang="en-US" sz="2800" b="1" dirty="0" err="1">
                <a:solidFill>
                  <a:srgbClr val="FF8001"/>
                </a:solidFill>
              </a:rPr>
              <a:t>tiếng</a:t>
            </a:r>
            <a:r>
              <a:rPr lang="en-US" altLang="en-US" sz="2800" b="1" dirty="0">
                <a:solidFill>
                  <a:srgbClr val="FF8001"/>
                </a:solidFill>
              </a:rPr>
              <a:t> </a:t>
            </a:r>
            <a:r>
              <a:rPr lang="en-US" altLang="en-US" sz="2800" b="1" dirty="0" err="1">
                <a:solidFill>
                  <a:srgbClr val="FF8001"/>
                </a:solidFill>
              </a:rPr>
              <a:t>có</a:t>
            </a:r>
            <a:r>
              <a:rPr lang="en-US" altLang="en-US" sz="2800" b="1" dirty="0">
                <a:solidFill>
                  <a:srgbClr val="FF8001"/>
                </a:solidFill>
              </a:rPr>
              <a:t> </a:t>
            </a:r>
            <a:r>
              <a:rPr lang="en-US" altLang="en-US" sz="2800" b="1" dirty="0" err="1">
                <a:solidFill>
                  <a:srgbClr val="FF8001"/>
                </a:solidFill>
              </a:rPr>
              <a:t>vần</a:t>
            </a:r>
            <a:r>
              <a:rPr lang="en-US" altLang="en-US" sz="2800" b="1" dirty="0">
                <a:solidFill>
                  <a:srgbClr val="FF8001"/>
                </a:solidFill>
              </a:rPr>
              <a:t> </a:t>
            </a:r>
            <a:r>
              <a:rPr lang="en-US" altLang="en-US" sz="2800" b="1" dirty="0" err="1">
                <a:solidFill>
                  <a:srgbClr val="FF8001"/>
                </a:solidFill>
              </a:rPr>
              <a:t>uyên</a:t>
            </a:r>
            <a:r>
              <a:rPr lang="en-US" altLang="en-US" sz="2800" b="1" dirty="0">
                <a:solidFill>
                  <a:srgbClr val="FF8001"/>
                </a:solidFill>
              </a:rPr>
              <a:t> </a:t>
            </a:r>
            <a:r>
              <a:rPr lang="en-US" altLang="en-US" sz="2800" b="1" dirty="0" err="1">
                <a:solidFill>
                  <a:srgbClr val="FF8001"/>
                </a:solidFill>
              </a:rPr>
              <a:t>thích</a:t>
            </a:r>
            <a:r>
              <a:rPr lang="en-US" altLang="en-US" sz="2800" b="1" dirty="0">
                <a:solidFill>
                  <a:srgbClr val="FF8001"/>
                </a:solidFill>
              </a:rPr>
              <a:t> </a:t>
            </a:r>
            <a:r>
              <a:rPr lang="en-US" altLang="en-US" sz="2800" b="1" dirty="0" err="1">
                <a:solidFill>
                  <a:srgbClr val="FF8001"/>
                </a:solidFill>
              </a:rPr>
              <a:t>hợp</a:t>
            </a:r>
            <a:r>
              <a:rPr lang="en-US" altLang="en-US" sz="2800" b="1" dirty="0">
                <a:solidFill>
                  <a:srgbClr val="FF8001"/>
                </a:solidFill>
              </a:rPr>
              <a:t> </a:t>
            </a:r>
            <a:r>
              <a:rPr lang="en-US" altLang="en-US" sz="2800" b="1" dirty="0" err="1">
                <a:solidFill>
                  <a:srgbClr val="FF8001"/>
                </a:solidFill>
              </a:rPr>
              <a:t>với</a:t>
            </a:r>
            <a:r>
              <a:rPr lang="en-US" altLang="en-US" sz="2800" b="1" dirty="0">
                <a:solidFill>
                  <a:srgbClr val="FF8001"/>
                </a:solidFill>
              </a:rPr>
              <a:t> </a:t>
            </a:r>
            <a:r>
              <a:rPr lang="en-US" altLang="en-US" sz="2800" b="1" dirty="0" err="1">
                <a:solidFill>
                  <a:srgbClr val="FF8001"/>
                </a:solidFill>
              </a:rPr>
              <a:t>mỗi</a:t>
            </a:r>
            <a:r>
              <a:rPr lang="en-US" altLang="en-US" sz="2800" b="1" dirty="0">
                <a:solidFill>
                  <a:srgbClr val="FF8001"/>
                </a:solidFill>
              </a:rPr>
              <a:t> ô </a:t>
            </a:r>
            <a:r>
              <a:rPr lang="en-US" altLang="en-US" sz="2800" b="1" dirty="0" err="1">
                <a:solidFill>
                  <a:srgbClr val="FF8001"/>
                </a:solidFill>
              </a:rPr>
              <a:t>trống</a:t>
            </a:r>
            <a:r>
              <a:rPr lang="en-US" altLang="en-US" sz="2800" b="1" dirty="0">
                <a:solidFill>
                  <a:srgbClr val="FF8001"/>
                </a:solidFill>
              </a:rPr>
              <a:t> </a:t>
            </a:r>
            <a:r>
              <a:rPr lang="en-US" altLang="en-US" sz="2800" b="1" dirty="0" err="1">
                <a:solidFill>
                  <a:srgbClr val="FF8001"/>
                </a:solidFill>
              </a:rPr>
              <a:t>dưới</a:t>
            </a:r>
            <a:r>
              <a:rPr lang="en-US" altLang="en-US" sz="2800" b="1" dirty="0">
                <a:solidFill>
                  <a:srgbClr val="FF8001"/>
                </a:solidFill>
              </a:rPr>
              <a:t> </a:t>
            </a:r>
            <a:r>
              <a:rPr lang="en-US" altLang="en-US" sz="2800" b="1" err="1">
                <a:solidFill>
                  <a:srgbClr val="FF8001"/>
                </a:solidFill>
              </a:rPr>
              <a:t>đây</a:t>
            </a:r>
            <a:r>
              <a:rPr lang="en-US" altLang="en-US" sz="2800" b="1">
                <a:solidFill>
                  <a:srgbClr val="FF8001"/>
                </a:solidFill>
              </a:rPr>
              <a:t>:</a:t>
            </a:r>
            <a:endParaRPr lang="vi-VN" altLang="en-US" sz="2800" b="1">
              <a:solidFill>
                <a:srgbClr val="FF8001"/>
              </a:solidFill>
            </a:endParaRPr>
          </a:p>
          <a:p>
            <a:pPr eaLnBrk="1" hangingPunct="1">
              <a:spcBef>
                <a:spcPct val="50000"/>
              </a:spcBef>
            </a:pPr>
            <a:endParaRPr lang="en-US" altLang="en-US" sz="2800" b="1" dirty="0">
              <a:solidFill>
                <a:srgbClr val="FF8001"/>
              </a:solidFill>
            </a:endParaRPr>
          </a:p>
          <a:p>
            <a:pPr eaLnBrk="1" hangingPunct="1">
              <a:spcBef>
                <a:spcPct val="50000"/>
              </a:spcBef>
              <a:buFontTx/>
              <a:buAutoNum type="alphaLcParenR"/>
            </a:pPr>
            <a:r>
              <a:rPr lang="en-US" altLang="en-US" sz="2400" b="1" dirty="0" err="1"/>
              <a:t>Chỉ</a:t>
            </a:r>
            <a:r>
              <a:rPr lang="en-US" altLang="en-US" sz="2400" b="1" dirty="0"/>
              <a:t> </a:t>
            </a:r>
            <a:r>
              <a:rPr lang="en-US" altLang="en-US" sz="2400" b="1" dirty="0" err="1"/>
              <a:t>có</a:t>
            </a:r>
            <a:r>
              <a:rPr lang="en-US" altLang="en-US" sz="2400" b="1" dirty="0"/>
              <a:t>  </a:t>
            </a:r>
            <a:r>
              <a:rPr lang="en-US" altLang="en-US" sz="2400" b="1" dirty="0" err="1"/>
              <a:t>thuyền</a:t>
            </a:r>
            <a:r>
              <a:rPr lang="en-US" altLang="en-US" sz="2400" b="1" dirty="0"/>
              <a:t> </a:t>
            </a:r>
            <a:r>
              <a:rPr lang="en-US" altLang="en-US" sz="2400" b="1" dirty="0" err="1"/>
              <a:t>mới</a:t>
            </a:r>
            <a:r>
              <a:rPr lang="en-US" altLang="en-US" sz="2400" b="1" dirty="0"/>
              <a:t> </a:t>
            </a:r>
            <a:r>
              <a:rPr lang="en-US" altLang="en-US" sz="2400" b="1" dirty="0" err="1"/>
              <a:t>hiểu</a:t>
            </a:r>
            <a:endParaRPr lang="en-US" altLang="en-US" sz="2400" b="1" dirty="0"/>
          </a:p>
          <a:p>
            <a:pPr eaLnBrk="1" hangingPunct="1">
              <a:spcBef>
                <a:spcPct val="50000"/>
              </a:spcBef>
            </a:pPr>
            <a:r>
              <a:rPr lang="en-US" altLang="en-US" sz="2400" b="1" dirty="0"/>
              <a:t>    </a:t>
            </a:r>
            <a:r>
              <a:rPr lang="en-US" altLang="en-US" sz="2400" b="1" dirty="0" err="1"/>
              <a:t>Biển</a:t>
            </a:r>
            <a:r>
              <a:rPr lang="en-US" altLang="en-US" sz="2400" b="1" dirty="0"/>
              <a:t> </a:t>
            </a:r>
            <a:r>
              <a:rPr lang="en-US" altLang="en-US" sz="2400" b="1" dirty="0" err="1"/>
              <a:t>mênh</a:t>
            </a:r>
            <a:r>
              <a:rPr lang="en-US" altLang="en-US" sz="2400" b="1" dirty="0"/>
              <a:t> </a:t>
            </a:r>
            <a:r>
              <a:rPr lang="en-US" altLang="en-US" sz="2400" b="1" dirty="0" err="1"/>
              <a:t>mông</a:t>
            </a:r>
            <a:r>
              <a:rPr lang="en-US" altLang="en-US" sz="2400" b="1" dirty="0"/>
              <a:t> </a:t>
            </a:r>
            <a:r>
              <a:rPr lang="en-US" altLang="en-US" sz="2400" b="1" dirty="0" err="1"/>
              <a:t>nhường</a:t>
            </a:r>
            <a:r>
              <a:rPr lang="en-US" altLang="en-US" sz="2400" b="1" dirty="0"/>
              <a:t> </a:t>
            </a:r>
            <a:r>
              <a:rPr lang="en-US" altLang="en-US" sz="2400" b="1" dirty="0" err="1"/>
              <a:t>nào</a:t>
            </a:r>
            <a:endParaRPr lang="en-US" altLang="en-US" sz="2400" b="1" dirty="0"/>
          </a:p>
          <a:p>
            <a:pPr eaLnBrk="1" hangingPunct="1">
              <a:spcBef>
                <a:spcPct val="50000"/>
              </a:spcBef>
            </a:pPr>
            <a:r>
              <a:rPr lang="en-US" altLang="en-US" sz="2400" b="1" dirty="0"/>
              <a:t>    </a:t>
            </a:r>
            <a:r>
              <a:rPr lang="en-US" altLang="en-US" sz="2400" b="1" dirty="0" err="1"/>
              <a:t>Chỉ</a:t>
            </a:r>
            <a:r>
              <a:rPr lang="en-US" altLang="en-US" sz="2400" b="1" dirty="0"/>
              <a:t> </a:t>
            </a:r>
            <a:r>
              <a:rPr lang="en-US" altLang="en-US" sz="2400" b="1" dirty="0" err="1"/>
              <a:t>có</a:t>
            </a:r>
            <a:r>
              <a:rPr lang="en-US" altLang="en-US" sz="2400" b="1" dirty="0"/>
              <a:t> </a:t>
            </a:r>
            <a:r>
              <a:rPr lang="en-US" altLang="en-US" sz="2400" b="1" dirty="0" err="1"/>
              <a:t>biển</a:t>
            </a:r>
            <a:r>
              <a:rPr lang="en-US" altLang="en-US" sz="2400" b="1" dirty="0"/>
              <a:t> </a:t>
            </a:r>
            <a:r>
              <a:rPr lang="en-US" altLang="en-US" sz="2400" b="1" dirty="0" err="1"/>
              <a:t>mới</a:t>
            </a:r>
            <a:r>
              <a:rPr lang="en-US" altLang="en-US" sz="2400" b="1" dirty="0"/>
              <a:t> </a:t>
            </a:r>
            <a:r>
              <a:rPr lang="en-US" altLang="en-US" sz="2400" b="1" dirty="0" err="1"/>
              <a:t>biết</a:t>
            </a:r>
            <a:endParaRPr lang="en-US" altLang="en-US" sz="2400" b="1" dirty="0"/>
          </a:p>
          <a:p>
            <a:pPr eaLnBrk="1" hangingPunct="1">
              <a:spcBef>
                <a:spcPct val="50000"/>
              </a:spcBef>
            </a:pPr>
            <a:r>
              <a:rPr lang="en-US" altLang="en-US" sz="2400" b="1" dirty="0"/>
              <a:t>    </a:t>
            </a:r>
            <a:r>
              <a:rPr lang="en-US" altLang="en-US" sz="2400" b="1" dirty="0" err="1"/>
              <a:t>Thuyền</a:t>
            </a:r>
            <a:r>
              <a:rPr lang="en-US" altLang="en-US" sz="2400" b="1" dirty="0"/>
              <a:t>  </a:t>
            </a:r>
            <a:r>
              <a:rPr lang="en-US" altLang="en-US" sz="2400" b="1" dirty="0" err="1"/>
              <a:t>đi</a:t>
            </a:r>
            <a:r>
              <a:rPr lang="en-US" altLang="en-US" sz="2400" b="1" dirty="0"/>
              <a:t> </a:t>
            </a:r>
            <a:r>
              <a:rPr lang="en-US" altLang="en-US" sz="2400" b="1" dirty="0" err="1"/>
              <a:t>đâu</a:t>
            </a:r>
            <a:r>
              <a:rPr lang="en-US" altLang="en-US" sz="2400" b="1" dirty="0"/>
              <a:t> </a:t>
            </a:r>
            <a:r>
              <a:rPr lang="en-US" altLang="en-US" sz="2400" b="1" dirty="0" err="1"/>
              <a:t>về</a:t>
            </a:r>
            <a:r>
              <a:rPr lang="en-US" altLang="en-US" sz="2400" b="1" dirty="0"/>
              <a:t> </a:t>
            </a:r>
            <a:r>
              <a:rPr lang="en-US" altLang="en-US" sz="2400" b="1" dirty="0" err="1"/>
              <a:t>đâu</a:t>
            </a:r>
            <a:r>
              <a:rPr lang="en-US" altLang="en-US" sz="2400" b="1" dirty="0"/>
              <a:t>.</a:t>
            </a:r>
          </a:p>
          <a:p>
            <a:pPr eaLnBrk="1" hangingPunct="1">
              <a:spcBef>
                <a:spcPct val="50000"/>
              </a:spcBef>
            </a:pPr>
            <a:r>
              <a:rPr lang="en-US" altLang="en-US" sz="2400" b="1" dirty="0"/>
              <a:t>                                                   </a:t>
            </a:r>
            <a:r>
              <a:rPr lang="en-US" altLang="en-US" sz="2400" b="1"/>
              <a:t>XUÂN QUỲNH</a:t>
            </a:r>
            <a:endParaRPr lang="en-US" altLang="en-US" sz="2400" b="1" dirty="0"/>
          </a:p>
        </p:txBody>
      </p:sp>
      <p:sp>
        <p:nvSpPr>
          <p:cNvPr id="14" name="Rectangle 17">
            <a:extLst>
              <a:ext uri="{FF2B5EF4-FFF2-40B4-BE49-F238E27FC236}">
                <a16:creationId xmlns:a16="http://schemas.microsoft.com/office/drawing/2014/main" id="{D11DC64A-699A-4214-B340-9D09A3FF0639}"/>
              </a:ext>
            </a:extLst>
          </p:cNvPr>
          <p:cNvSpPr>
            <a:spLocks noChangeArrowheads="1"/>
          </p:cNvSpPr>
          <p:nvPr/>
        </p:nvSpPr>
        <p:spPr bwMode="auto">
          <a:xfrm>
            <a:off x="2920170" y="2219402"/>
            <a:ext cx="920310" cy="381777"/>
          </a:xfrm>
          <a:prstGeom prst="rect">
            <a:avLst/>
          </a:prstGeom>
          <a:solidFill>
            <a:srgbClr val="FFC000"/>
          </a:solidFill>
          <a:ln w="9525">
            <a:no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endParaRPr lang="vi-VN" altLang="en-US" b="1"/>
          </a:p>
        </p:txBody>
      </p:sp>
      <p:sp>
        <p:nvSpPr>
          <p:cNvPr id="15" name="Rectangle 17">
            <a:extLst>
              <a:ext uri="{FF2B5EF4-FFF2-40B4-BE49-F238E27FC236}">
                <a16:creationId xmlns:a16="http://schemas.microsoft.com/office/drawing/2014/main" id="{144FE6CB-F935-4032-A6C7-1011BA23FB27}"/>
              </a:ext>
            </a:extLst>
          </p:cNvPr>
          <p:cNvSpPr>
            <a:spLocks noChangeArrowheads="1"/>
          </p:cNvSpPr>
          <p:nvPr/>
        </p:nvSpPr>
        <p:spPr bwMode="auto">
          <a:xfrm>
            <a:off x="1904951" y="3875045"/>
            <a:ext cx="1015219" cy="381777"/>
          </a:xfrm>
          <a:prstGeom prst="rect">
            <a:avLst/>
          </a:prstGeom>
          <a:solidFill>
            <a:srgbClr val="FFC000"/>
          </a:solidFill>
          <a:ln w="9525">
            <a:no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endParaRPr lang="vi-VN" altLang="en-US" b="1"/>
          </a:p>
        </p:txBody>
      </p:sp>
      <p:pic>
        <p:nvPicPr>
          <p:cNvPr id="17" name="Picture 11" descr="01">
            <a:extLst>
              <a:ext uri="{FF2B5EF4-FFF2-40B4-BE49-F238E27FC236}">
                <a16:creationId xmlns:a16="http://schemas.microsoft.com/office/drawing/2014/main" id="{71EA0C10-007A-434C-9DBA-7205FEA8B2BF}"/>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7233106" y="1708547"/>
            <a:ext cx="2971800" cy="2209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304655573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randombar(horizontal)">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1" nodeType="clickEffect">
                                  <p:stCondLst>
                                    <p:cond delay="0"/>
                                  </p:stCondLst>
                                  <p:childTnLst>
                                    <p:animEffect transition="out" filter="fade">
                                      <p:cBhvr>
                                        <p:cTn id="17" dur="500"/>
                                        <p:tgtEl>
                                          <p:spTgt spid="14"/>
                                        </p:tgtEl>
                                      </p:cBhvr>
                                    </p:animEffect>
                                    <p:set>
                                      <p:cBhvr>
                                        <p:cTn id="18" dur="1" fill="hold">
                                          <p:stCondLst>
                                            <p:cond delay="499"/>
                                          </p:stCondLst>
                                        </p:cTn>
                                        <p:tgtEl>
                                          <p:spTgt spid="1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15"/>
                                        </p:tgtEl>
                                      </p:cBhvr>
                                    </p:animEffect>
                                    <p:set>
                                      <p:cBhvr>
                                        <p:cTn id="23" dur="1" fill="hold">
                                          <p:stCondLst>
                                            <p:cond delay="499"/>
                                          </p:stCondLst>
                                        </p:cTn>
                                        <p:tgtEl>
                                          <p:spTgt spid="15"/>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randombar(horizontal)">
                                      <p:cBhvr>
                                        <p:cTn id="2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P spid="14" grpId="1" animBg="1"/>
      <p:bldP spid="15" grpId="0" animBg="1"/>
      <p:bldP spid="15"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4">
            <a:extLst>
              <a:ext uri="{FF2B5EF4-FFF2-40B4-BE49-F238E27FC236}">
                <a16:creationId xmlns:a16="http://schemas.microsoft.com/office/drawing/2014/main" id="{1C300DB2-890A-4D69-BA8A-F62DEDEE4A27}"/>
              </a:ext>
            </a:extLst>
          </p:cNvPr>
          <p:cNvSpPr txBox="1">
            <a:spLocks noChangeArrowheads="1"/>
          </p:cNvSpPr>
          <p:nvPr/>
        </p:nvSpPr>
        <p:spPr bwMode="auto">
          <a:xfrm>
            <a:off x="1352664" y="1213096"/>
            <a:ext cx="9599815" cy="2739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r>
              <a:rPr lang="en-US" altLang="en-US" sz="2800" b="1" dirty="0">
                <a:solidFill>
                  <a:srgbClr val="FF8001"/>
                </a:solidFill>
              </a:rPr>
              <a:t>2. </a:t>
            </a:r>
            <a:r>
              <a:rPr lang="en-US" altLang="en-US" sz="2800" b="1" dirty="0" err="1">
                <a:solidFill>
                  <a:srgbClr val="FF8001"/>
                </a:solidFill>
              </a:rPr>
              <a:t>Tìm</a:t>
            </a:r>
            <a:r>
              <a:rPr lang="en-US" altLang="en-US" sz="2800" b="1" dirty="0">
                <a:solidFill>
                  <a:srgbClr val="FF8001"/>
                </a:solidFill>
              </a:rPr>
              <a:t> </a:t>
            </a:r>
            <a:r>
              <a:rPr lang="en-US" altLang="en-US" sz="2800" b="1" dirty="0" err="1">
                <a:solidFill>
                  <a:srgbClr val="FF8001"/>
                </a:solidFill>
              </a:rPr>
              <a:t>tiếng</a:t>
            </a:r>
            <a:r>
              <a:rPr lang="en-US" altLang="en-US" sz="2800" b="1" dirty="0">
                <a:solidFill>
                  <a:srgbClr val="FF8001"/>
                </a:solidFill>
              </a:rPr>
              <a:t> </a:t>
            </a:r>
            <a:r>
              <a:rPr lang="en-US" altLang="en-US" sz="2800" b="1" dirty="0" err="1">
                <a:solidFill>
                  <a:srgbClr val="FF8001"/>
                </a:solidFill>
              </a:rPr>
              <a:t>có</a:t>
            </a:r>
            <a:r>
              <a:rPr lang="en-US" altLang="en-US" sz="2800" b="1" dirty="0">
                <a:solidFill>
                  <a:srgbClr val="FF8001"/>
                </a:solidFill>
              </a:rPr>
              <a:t> </a:t>
            </a:r>
            <a:r>
              <a:rPr lang="en-US" altLang="en-US" sz="2800" b="1" dirty="0" err="1">
                <a:solidFill>
                  <a:srgbClr val="FF8001"/>
                </a:solidFill>
              </a:rPr>
              <a:t>vần</a:t>
            </a:r>
            <a:r>
              <a:rPr lang="en-US" altLang="en-US" sz="2800" b="1" dirty="0">
                <a:solidFill>
                  <a:srgbClr val="FF8001"/>
                </a:solidFill>
              </a:rPr>
              <a:t> </a:t>
            </a:r>
            <a:r>
              <a:rPr lang="en-US" altLang="en-US" sz="2800" b="1" dirty="0" err="1">
                <a:solidFill>
                  <a:srgbClr val="FF8001"/>
                </a:solidFill>
              </a:rPr>
              <a:t>uyên</a:t>
            </a:r>
            <a:r>
              <a:rPr lang="en-US" altLang="en-US" sz="2800" b="1" dirty="0">
                <a:solidFill>
                  <a:srgbClr val="FF8001"/>
                </a:solidFill>
              </a:rPr>
              <a:t> </a:t>
            </a:r>
            <a:r>
              <a:rPr lang="en-US" altLang="en-US" sz="2800" b="1" dirty="0" err="1">
                <a:solidFill>
                  <a:srgbClr val="FF8001"/>
                </a:solidFill>
              </a:rPr>
              <a:t>thích</a:t>
            </a:r>
            <a:r>
              <a:rPr lang="en-US" altLang="en-US" sz="2800" b="1" dirty="0">
                <a:solidFill>
                  <a:srgbClr val="FF8001"/>
                </a:solidFill>
              </a:rPr>
              <a:t> </a:t>
            </a:r>
            <a:r>
              <a:rPr lang="en-US" altLang="en-US" sz="2800" b="1" dirty="0" err="1">
                <a:solidFill>
                  <a:srgbClr val="FF8001"/>
                </a:solidFill>
              </a:rPr>
              <a:t>hợp</a:t>
            </a:r>
            <a:r>
              <a:rPr lang="en-US" altLang="en-US" sz="2800" b="1" dirty="0">
                <a:solidFill>
                  <a:srgbClr val="FF8001"/>
                </a:solidFill>
              </a:rPr>
              <a:t> </a:t>
            </a:r>
            <a:r>
              <a:rPr lang="en-US" altLang="en-US" sz="2800" b="1" dirty="0" err="1">
                <a:solidFill>
                  <a:srgbClr val="FF8001"/>
                </a:solidFill>
              </a:rPr>
              <a:t>với</a:t>
            </a:r>
            <a:r>
              <a:rPr lang="en-US" altLang="en-US" sz="2800" b="1" dirty="0">
                <a:solidFill>
                  <a:srgbClr val="FF8001"/>
                </a:solidFill>
              </a:rPr>
              <a:t> </a:t>
            </a:r>
            <a:r>
              <a:rPr lang="en-US" altLang="en-US" sz="2800" b="1" dirty="0" err="1">
                <a:solidFill>
                  <a:srgbClr val="FF8001"/>
                </a:solidFill>
              </a:rPr>
              <a:t>mỗi</a:t>
            </a:r>
            <a:r>
              <a:rPr lang="en-US" altLang="en-US" sz="2800" b="1" dirty="0">
                <a:solidFill>
                  <a:srgbClr val="FF8001"/>
                </a:solidFill>
              </a:rPr>
              <a:t> ô </a:t>
            </a:r>
            <a:r>
              <a:rPr lang="en-US" altLang="en-US" sz="2800" b="1" dirty="0" err="1">
                <a:solidFill>
                  <a:srgbClr val="FF8001"/>
                </a:solidFill>
              </a:rPr>
              <a:t>trống</a:t>
            </a:r>
            <a:r>
              <a:rPr lang="en-US" altLang="en-US" sz="2800" b="1" dirty="0">
                <a:solidFill>
                  <a:srgbClr val="FF8001"/>
                </a:solidFill>
              </a:rPr>
              <a:t> </a:t>
            </a:r>
            <a:r>
              <a:rPr lang="en-US" altLang="en-US" sz="2800" b="1" dirty="0" err="1">
                <a:solidFill>
                  <a:srgbClr val="FF8001"/>
                </a:solidFill>
              </a:rPr>
              <a:t>dưới</a:t>
            </a:r>
            <a:r>
              <a:rPr lang="en-US" altLang="en-US" sz="2800" b="1" dirty="0">
                <a:solidFill>
                  <a:srgbClr val="FF8001"/>
                </a:solidFill>
              </a:rPr>
              <a:t> </a:t>
            </a:r>
            <a:r>
              <a:rPr lang="en-US" altLang="en-US" sz="2800" b="1" err="1">
                <a:solidFill>
                  <a:srgbClr val="FF8001"/>
                </a:solidFill>
              </a:rPr>
              <a:t>đây</a:t>
            </a:r>
            <a:r>
              <a:rPr lang="en-US" altLang="en-US" sz="2800" b="1">
                <a:solidFill>
                  <a:srgbClr val="FF8001"/>
                </a:solidFill>
              </a:rPr>
              <a:t>:</a:t>
            </a:r>
            <a:endParaRPr lang="vi-VN" altLang="en-US" sz="2800" b="1">
              <a:solidFill>
                <a:srgbClr val="FF8001"/>
              </a:solidFill>
            </a:endParaRPr>
          </a:p>
          <a:p>
            <a:pPr eaLnBrk="1" hangingPunct="1">
              <a:spcBef>
                <a:spcPct val="50000"/>
              </a:spcBef>
            </a:pPr>
            <a:endParaRPr lang="en-US" altLang="en-US" sz="2400" b="1" dirty="0"/>
          </a:p>
          <a:p>
            <a:pPr eaLnBrk="1" hangingPunct="1">
              <a:spcBef>
                <a:spcPct val="50000"/>
              </a:spcBef>
              <a:buFontTx/>
              <a:buAutoNum type="alphaLcParenR" startAt="2"/>
            </a:pPr>
            <a:r>
              <a:rPr lang="en-US" altLang="en-US" sz="2400" b="1"/>
              <a:t>Lích </a:t>
            </a:r>
            <a:r>
              <a:rPr lang="en-US" altLang="en-US" sz="2400" b="1" dirty="0"/>
              <a:t>cha </a:t>
            </a:r>
            <a:r>
              <a:rPr lang="en-US" altLang="en-US" sz="2400" b="1" dirty="0" err="1"/>
              <a:t>lích</a:t>
            </a:r>
            <a:r>
              <a:rPr lang="en-US" altLang="en-US" sz="2400" b="1" dirty="0"/>
              <a:t> </a:t>
            </a:r>
            <a:r>
              <a:rPr lang="en-US" altLang="en-US" sz="2400" b="1" dirty="0" err="1"/>
              <a:t>chích</a:t>
            </a:r>
            <a:r>
              <a:rPr lang="en-US" altLang="en-US" sz="2400" b="1" dirty="0"/>
              <a:t> </a:t>
            </a:r>
            <a:r>
              <a:rPr lang="en-US" altLang="en-US" sz="2400" b="1" dirty="0" err="1"/>
              <a:t>vành</a:t>
            </a:r>
            <a:r>
              <a:rPr lang="en-US" altLang="en-US" sz="2400" b="1" dirty="0"/>
              <a:t> </a:t>
            </a:r>
            <a:r>
              <a:rPr lang="en-US" altLang="en-US" sz="2400" b="1" dirty="0" err="1"/>
              <a:t>khuyên</a:t>
            </a:r>
            <a:endParaRPr lang="en-US" altLang="en-US" sz="2400" b="1" dirty="0"/>
          </a:p>
          <a:p>
            <a:pPr eaLnBrk="1" hangingPunct="1">
              <a:spcBef>
                <a:spcPct val="50000"/>
              </a:spcBef>
            </a:pPr>
            <a:r>
              <a:rPr lang="en-US" altLang="en-US" sz="2400" b="1" dirty="0" err="1"/>
              <a:t>Mổ</a:t>
            </a:r>
            <a:r>
              <a:rPr lang="en-US" altLang="en-US" sz="2400" b="1" dirty="0"/>
              <a:t> </a:t>
            </a:r>
            <a:r>
              <a:rPr lang="en-US" altLang="en-US" sz="2400" b="1" dirty="0" err="1"/>
              <a:t>từng</a:t>
            </a:r>
            <a:r>
              <a:rPr lang="en-US" altLang="en-US" sz="2400" b="1" dirty="0"/>
              <a:t> </a:t>
            </a:r>
            <a:r>
              <a:rPr lang="en-US" altLang="en-US" sz="2400" b="1" dirty="0" err="1"/>
              <a:t>hạt</a:t>
            </a:r>
            <a:r>
              <a:rPr lang="en-US" altLang="en-US" sz="2400" b="1" dirty="0"/>
              <a:t> </a:t>
            </a:r>
            <a:r>
              <a:rPr lang="en-US" altLang="en-US" sz="2400" b="1" dirty="0" err="1"/>
              <a:t>nắng</a:t>
            </a:r>
            <a:r>
              <a:rPr lang="en-US" altLang="en-US" sz="2400" b="1" dirty="0"/>
              <a:t> </a:t>
            </a:r>
            <a:r>
              <a:rPr lang="en-US" altLang="en-US" sz="2400" b="1" dirty="0" err="1"/>
              <a:t>đọng</a:t>
            </a:r>
            <a:r>
              <a:rPr lang="en-US" altLang="en-US" sz="2400" b="1" dirty="0"/>
              <a:t> </a:t>
            </a:r>
            <a:r>
              <a:rPr lang="en-US" altLang="en-US" sz="2400" b="1" dirty="0" err="1"/>
              <a:t>nguyên</a:t>
            </a:r>
            <a:r>
              <a:rPr lang="en-US" altLang="en-US" sz="2400" b="1" dirty="0"/>
              <a:t> </a:t>
            </a:r>
            <a:r>
              <a:rPr lang="en-US" altLang="en-US" sz="2400" b="1" dirty="0" err="1"/>
              <a:t>sắc</a:t>
            </a:r>
            <a:r>
              <a:rPr lang="en-US" altLang="en-US" sz="2400" b="1" dirty="0"/>
              <a:t> </a:t>
            </a:r>
            <a:r>
              <a:rPr lang="en-US" altLang="en-US" sz="2400" b="1" dirty="0" err="1"/>
              <a:t>vàng</a:t>
            </a:r>
            <a:r>
              <a:rPr lang="en-US" altLang="en-US" sz="2400" b="1" dirty="0"/>
              <a:t>.</a:t>
            </a:r>
          </a:p>
          <a:p>
            <a:pPr eaLnBrk="1" hangingPunct="1">
              <a:spcBef>
                <a:spcPct val="50000"/>
              </a:spcBef>
            </a:pPr>
            <a:r>
              <a:rPr lang="en-US" altLang="en-US" sz="2400" b="1" dirty="0"/>
              <a:t>                                              BẾ KIẾN QUỐC</a:t>
            </a:r>
          </a:p>
        </p:txBody>
      </p:sp>
      <p:sp>
        <p:nvSpPr>
          <p:cNvPr id="9" name="Rectangle 17">
            <a:extLst>
              <a:ext uri="{FF2B5EF4-FFF2-40B4-BE49-F238E27FC236}">
                <a16:creationId xmlns:a16="http://schemas.microsoft.com/office/drawing/2014/main" id="{DC03F0FE-05EB-46AD-A4F9-355BA2ACB78A}"/>
              </a:ext>
            </a:extLst>
          </p:cNvPr>
          <p:cNvSpPr>
            <a:spLocks noChangeArrowheads="1"/>
          </p:cNvSpPr>
          <p:nvPr/>
        </p:nvSpPr>
        <p:spPr bwMode="auto">
          <a:xfrm>
            <a:off x="4970406" y="2408613"/>
            <a:ext cx="1015219" cy="385387"/>
          </a:xfrm>
          <a:prstGeom prst="rect">
            <a:avLst/>
          </a:prstGeom>
          <a:solidFill>
            <a:srgbClr val="FFC000"/>
          </a:solidFill>
          <a:ln w="9525">
            <a:no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endParaRPr lang="vi-VN" altLang="en-US" b="1"/>
          </a:p>
        </p:txBody>
      </p:sp>
      <p:pic>
        <p:nvPicPr>
          <p:cNvPr id="11" name="Picture 12" descr="02">
            <a:extLst>
              <a:ext uri="{FF2B5EF4-FFF2-40B4-BE49-F238E27FC236}">
                <a16:creationId xmlns:a16="http://schemas.microsoft.com/office/drawing/2014/main" id="{787B48DA-80C2-4510-A78E-86CE94640BBF}"/>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7515443" y="2142451"/>
            <a:ext cx="2971800" cy="2209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38809846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9"/>
                                        </p:tgtEl>
                                      </p:cBhvr>
                                    </p:animEffect>
                                    <p:set>
                                      <p:cBhvr>
                                        <p:cTn id="7" dur="1" fill="hold">
                                          <p:stCondLst>
                                            <p:cond delay="1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6CE503AA-8D1C-4D64-93CC-18488C4F9F0D}"/>
              </a:ext>
            </a:extLst>
          </p:cNvPr>
          <p:cNvSpPr/>
          <p:nvPr/>
        </p:nvSpPr>
        <p:spPr>
          <a:xfrm>
            <a:off x="3474720" y="1012911"/>
            <a:ext cx="7934960" cy="449380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4BEECBF7-75DC-4E68-AC73-8A6761D9317B}"/>
              </a:ext>
            </a:extLst>
          </p:cNvPr>
          <p:cNvSpPr/>
          <p:nvPr/>
        </p:nvSpPr>
        <p:spPr>
          <a:xfrm>
            <a:off x="925687" y="1706229"/>
            <a:ext cx="3190240" cy="3190240"/>
          </a:xfrm>
          <a:prstGeom prst="ellipse">
            <a:avLst/>
          </a:prstGeom>
          <a:solidFill>
            <a:schemeClr val="bg1"/>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矩形 1">
            <a:extLst>
              <a:ext uri="{FF2B5EF4-FFF2-40B4-BE49-F238E27FC236}">
                <a16:creationId xmlns:a16="http://schemas.microsoft.com/office/drawing/2014/main" id="{16B8D3AF-B728-4A62-8A25-8A31A3DAE8F1}"/>
              </a:ext>
            </a:extLst>
          </p:cNvPr>
          <p:cNvSpPr/>
          <p:nvPr/>
        </p:nvSpPr>
        <p:spPr>
          <a:xfrm>
            <a:off x="1203583" y="2495596"/>
            <a:ext cx="2737536" cy="1446550"/>
          </a:xfrm>
          <a:prstGeom prst="rect">
            <a:avLst/>
          </a:prstGeom>
        </p:spPr>
        <p:txBody>
          <a:bodyPr wrap="square">
            <a:spAutoFit/>
          </a:bodyPr>
          <a:lstStyle/>
          <a:p>
            <a:pPr algn="ctr"/>
            <a:r>
              <a:rPr lang="en-US" altLang="zh-CN" sz="4400" b="1" dirty="0">
                <a:solidFill>
                  <a:schemeClr val="accent6">
                    <a:lumMod val="50000"/>
                  </a:schemeClr>
                </a:solidFill>
                <a:latin typeface="Tahoma" pitchFamily="34" charset="0"/>
                <a:ea typeface="Tahoma" pitchFamily="34" charset="0"/>
                <a:cs typeface="Tahoma" pitchFamily="34" charset="0"/>
              </a:rPr>
              <a:t>YÊU CẦU CẦN ĐẠT</a:t>
            </a:r>
            <a:endParaRPr lang="zh-CN" altLang="en-US" sz="4400" b="1" dirty="0">
              <a:solidFill>
                <a:schemeClr val="accent6">
                  <a:lumMod val="50000"/>
                </a:schemeClr>
              </a:solidFill>
              <a:latin typeface="Tahoma" pitchFamily="34" charset="0"/>
              <a:ea typeface="字魂27号-布丁体" panose="00000500000000000000" pitchFamily="2" charset="-122"/>
              <a:cs typeface="Tahoma" pitchFamily="34" charset="0"/>
            </a:endParaRPr>
          </a:p>
        </p:txBody>
      </p:sp>
      <p:grpSp>
        <p:nvGrpSpPr>
          <p:cNvPr id="19" name="组合 18">
            <a:extLst>
              <a:ext uri="{FF2B5EF4-FFF2-40B4-BE49-F238E27FC236}">
                <a16:creationId xmlns:a16="http://schemas.microsoft.com/office/drawing/2014/main" id="{1E140E2E-2340-42AD-9F4B-B76E944E5744}"/>
              </a:ext>
            </a:extLst>
          </p:cNvPr>
          <p:cNvGrpSpPr/>
          <p:nvPr/>
        </p:nvGrpSpPr>
        <p:grpSpPr>
          <a:xfrm>
            <a:off x="4341638" y="1429588"/>
            <a:ext cx="6500206" cy="830997"/>
            <a:chOff x="4209281" y="1534658"/>
            <a:chExt cx="6500206" cy="830997"/>
          </a:xfrm>
        </p:grpSpPr>
        <p:sp>
          <p:nvSpPr>
            <p:cNvPr id="4" name="矩形: 圆角 3">
              <a:extLst>
                <a:ext uri="{FF2B5EF4-FFF2-40B4-BE49-F238E27FC236}">
                  <a16:creationId xmlns:a16="http://schemas.microsoft.com/office/drawing/2014/main" id="{259930E1-9220-4D83-905B-4A932771A27F}"/>
                </a:ext>
              </a:extLst>
            </p:cNvPr>
            <p:cNvSpPr/>
            <p:nvPr/>
          </p:nvSpPr>
          <p:spPr>
            <a:xfrm>
              <a:off x="4797529" y="1572262"/>
              <a:ext cx="5911958" cy="761863"/>
            </a:xfrm>
            <a:prstGeom prst="roundRect">
              <a:avLst>
                <a:gd name="adj" fmla="val 50000"/>
              </a:avLst>
            </a:prstGeom>
            <a:solidFill>
              <a:schemeClr val="bg1"/>
            </a:solidFill>
            <a:ln w="635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5" name="椭圆 4">
              <a:extLst>
                <a:ext uri="{FF2B5EF4-FFF2-40B4-BE49-F238E27FC236}">
                  <a16:creationId xmlns:a16="http://schemas.microsoft.com/office/drawing/2014/main" id="{DFCF911B-2DBF-4165-BF95-8DCBB0A0E472}"/>
                </a:ext>
              </a:extLst>
            </p:cNvPr>
            <p:cNvSpPr/>
            <p:nvPr/>
          </p:nvSpPr>
          <p:spPr>
            <a:xfrm>
              <a:off x="4209281" y="1688381"/>
              <a:ext cx="529623" cy="529623"/>
            </a:xfrm>
            <a:prstGeom prst="ellipse">
              <a:avLst/>
            </a:prstGeom>
            <a:solidFill>
              <a:schemeClr val="bg1"/>
            </a:solidFill>
            <a:ln w="635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360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1</a:t>
              </a:r>
              <a:endParaRPr lang="zh-CN" altLang="en-US" sz="3600" dirty="0">
                <a:solidFill>
                  <a:schemeClr val="accent6">
                    <a:lumMod val="50000"/>
                  </a:schemeClr>
                </a:solidFill>
                <a:latin typeface="Tahoma" panose="020B0604030504040204" pitchFamily="34" charset="0"/>
                <a:ea typeface="字魂27号-布丁体" panose="00000500000000000000" pitchFamily="2" charset="-122"/>
                <a:cs typeface="Tahoma" panose="020B0604030504040204" pitchFamily="34" charset="0"/>
              </a:endParaRPr>
            </a:p>
          </p:txBody>
        </p:sp>
        <p:sp>
          <p:nvSpPr>
            <p:cNvPr id="6" name="矩形 5">
              <a:extLst>
                <a:ext uri="{FF2B5EF4-FFF2-40B4-BE49-F238E27FC236}">
                  <a16:creationId xmlns:a16="http://schemas.microsoft.com/office/drawing/2014/main" id="{2687FEE9-6992-45BD-8E34-4BE8D7694FB8}"/>
                </a:ext>
              </a:extLst>
            </p:cNvPr>
            <p:cNvSpPr/>
            <p:nvPr/>
          </p:nvSpPr>
          <p:spPr>
            <a:xfrm>
              <a:off x="4893758" y="1534658"/>
              <a:ext cx="5572359" cy="830997"/>
            </a:xfrm>
            <a:prstGeom prst="rect">
              <a:avLst/>
            </a:prstGeom>
          </p:spPr>
          <p:txBody>
            <a:bodyPr wrap="none">
              <a:spAutoFit/>
            </a:bodyPr>
            <a:lstStyle/>
            <a:p>
              <a:pPr algn="just"/>
              <a:r>
                <a:rPr lang="en-US" sz="2400" dirty="0" err="1">
                  <a:latin typeface="Tahoma" pitchFamily="34" charset="0"/>
                  <a:ea typeface="Tahoma" pitchFamily="34" charset="0"/>
                  <a:cs typeface="Tahoma" pitchFamily="34" charset="0"/>
                </a:rPr>
                <a:t>Hiểu</a:t>
              </a:r>
              <a:r>
                <a:rPr lang="en-US" sz="2400" dirty="0">
                  <a:latin typeface="Tahoma" pitchFamily="34" charset="0"/>
                  <a:ea typeface="Tahoma" pitchFamily="34" charset="0"/>
                  <a:cs typeface="Tahoma" pitchFamily="34" charset="0"/>
                </a:rPr>
                <a:t> </a:t>
              </a:r>
              <a:r>
                <a:rPr lang="en-US" sz="2400" dirty="0" err="1">
                  <a:latin typeface="Tahoma" pitchFamily="34" charset="0"/>
                  <a:ea typeface="Tahoma" pitchFamily="34" charset="0"/>
                  <a:cs typeface="Tahoma" pitchFamily="34" charset="0"/>
                </a:rPr>
                <a:t>nội</a:t>
              </a:r>
              <a:r>
                <a:rPr lang="en-US" sz="2400" dirty="0">
                  <a:latin typeface="Tahoma" pitchFamily="34" charset="0"/>
                  <a:ea typeface="Tahoma" pitchFamily="34" charset="0"/>
                  <a:cs typeface="Tahoma" pitchFamily="34" charset="0"/>
                </a:rPr>
                <a:t> dung </a:t>
              </a:r>
              <a:r>
                <a:rPr lang="en-US" sz="2400" dirty="0" err="1">
                  <a:latin typeface="Tahoma" pitchFamily="34" charset="0"/>
                  <a:ea typeface="Tahoma" pitchFamily="34" charset="0"/>
                  <a:cs typeface="Tahoma" pitchFamily="34" charset="0"/>
                </a:rPr>
                <a:t>bài</a:t>
              </a:r>
              <a:r>
                <a:rPr lang="en-US" sz="2400" dirty="0">
                  <a:latin typeface="Tahoma" pitchFamily="34" charset="0"/>
                  <a:ea typeface="Tahoma" pitchFamily="34" charset="0"/>
                  <a:cs typeface="Tahoma" pitchFamily="34" charset="0"/>
                </a:rPr>
                <a:t> </a:t>
              </a:r>
              <a:r>
                <a:rPr lang="en-US" sz="2400" dirty="0" err="1">
                  <a:latin typeface="Tahoma" pitchFamily="34" charset="0"/>
                  <a:ea typeface="Tahoma" pitchFamily="34" charset="0"/>
                  <a:cs typeface="Tahoma" pitchFamily="34" charset="0"/>
                </a:rPr>
                <a:t>viết</a:t>
              </a:r>
              <a:r>
                <a:rPr lang="en-US" sz="2400" dirty="0">
                  <a:latin typeface="Tahoma" pitchFamily="34" charset="0"/>
                  <a:ea typeface="Tahoma" pitchFamily="34" charset="0"/>
                  <a:cs typeface="Tahoma" pitchFamily="34" charset="0"/>
                </a:rPr>
                <a:t> </a:t>
              </a:r>
              <a:r>
                <a:rPr lang="en-US" sz="2400" dirty="0" err="1">
                  <a:latin typeface="Tahoma" pitchFamily="34" charset="0"/>
                  <a:ea typeface="Tahoma" pitchFamily="34" charset="0"/>
                  <a:cs typeface="Tahoma" pitchFamily="34" charset="0"/>
                </a:rPr>
                <a:t>chính</a:t>
              </a:r>
              <a:r>
                <a:rPr lang="en-US" sz="2400" dirty="0">
                  <a:latin typeface="Tahoma" pitchFamily="34" charset="0"/>
                  <a:ea typeface="Tahoma" pitchFamily="34" charset="0"/>
                  <a:cs typeface="Tahoma" pitchFamily="34" charset="0"/>
                </a:rPr>
                <a:t> </a:t>
              </a:r>
              <a:r>
                <a:rPr lang="en-US" sz="2400" dirty="0" err="1">
                  <a:latin typeface="Tahoma" pitchFamily="34" charset="0"/>
                  <a:ea typeface="Tahoma" pitchFamily="34" charset="0"/>
                  <a:cs typeface="Tahoma" pitchFamily="34" charset="0"/>
                </a:rPr>
                <a:t>tả</a:t>
              </a:r>
              <a:r>
                <a:rPr lang="en-US" sz="2400" dirty="0">
                  <a:latin typeface="Tahoma" pitchFamily="34" charset="0"/>
                  <a:ea typeface="Tahoma" pitchFamily="34" charset="0"/>
                  <a:cs typeface="Tahoma" pitchFamily="34" charset="0"/>
                </a:rPr>
                <a:t>: </a:t>
              </a:r>
              <a:r>
                <a:rPr lang="en-US" sz="2400" dirty="0" err="1">
                  <a:latin typeface="Tahoma" pitchFamily="34" charset="0"/>
                  <a:ea typeface="Tahoma" pitchFamily="34" charset="0"/>
                  <a:cs typeface="Tahoma" pitchFamily="34" charset="0"/>
                </a:rPr>
                <a:t>Kì</a:t>
              </a:r>
              <a:r>
                <a:rPr lang="en-US" sz="2400" dirty="0">
                  <a:latin typeface="Tahoma" pitchFamily="34" charset="0"/>
                  <a:ea typeface="Tahoma" pitchFamily="34" charset="0"/>
                  <a:cs typeface="Tahoma" pitchFamily="34" charset="0"/>
                </a:rPr>
                <a:t> </a:t>
              </a:r>
              <a:r>
                <a:rPr lang="en-US" sz="2400" dirty="0" err="1">
                  <a:latin typeface="Tahoma" pitchFamily="34" charset="0"/>
                  <a:ea typeface="Tahoma" pitchFamily="34" charset="0"/>
                  <a:cs typeface="Tahoma" pitchFamily="34" charset="0"/>
                </a:rPr>
                <a:t>diệu</a:t>
              </a:r>
              <a:r>
                <a:rPr lang="en-US" sz="2400" dirty="0">
                  <a:latin typeface="Tahoma" pitchFamily="34" charset="0"/>
                  <a:ea typeface="Tahoma" pitchFamily="34" charset="0"/>
                  <a:cs typeface="Tahoma" pitchFamily="34" charset="0"/>
                </a:rPr>
                <a:t> </a:t>
              </a:r>
            </a:p>
            <a:p>
              <a:pPr algn="just"/>
              <a:r>
                <a:rPr lang="en-US" sz="2400" dirty="0" err="1">
                  <a:latin typeface="Tahoma" pitchFamily="34" charset="0"/>
                  <a:ea typeface="Tahoma" pitchFamily="34" charset="0"/>
                  <a:cs typeface="Tahoma" pitchFamily="34" charset="0"/>
                </a:rPr>
                <a:t>rừng</a:t>
              </a:r>
              <a:r>
                <a:rPr lang="en-US" sz="2400" dirty="0">
                  <a:latin typeface="Tahoma" pitchFamily="34" charset="0"/>
                  <a:ea typeface="Tahoma" pitchFamily="34" charset="0"/>
                  <a:cs typeface="Tahoma" pitchFamily="34" charset="0"/>
                </a:rPr>
                <a:t> </a:t>
              </a:r>
              <a:r>
                <a:rPr lang="en-US" sz="2400" dirty="0" err="1">
                  <a:latin typeface="Tahoma" pitchFamily="34" charset="0"/>
                  <a:ea typeface="Tahoma" pitchFamily="34" charset="0"/>
                  <a:cs typeface="Tahoma" pitchFamily="34" charset="0"/>
                </a:rPr>
                <a:t>xanh</a:t>
              </a:r>
              <a:r>
                <a:rPr lang="en-US" sz="2400" dirty="0">
                  <a:latin typeface="Tahoma" pitchFamily="34" charset="0"/>
                  <a:ea typeface="Tahoma" pitchFamily="34" charset="0"/>
                  <a:cs typeface="Tahoma" pitchFamily="34" charset="0"/>
                </a:rPr>
                <a:t>.</a:t>
              </a:r>
              <a:endParaRPr lang="zh-CN" altLang="en-US" sz="2400" dirty="0">
                <a:solidFill>
                  <a:schemeClr val="accent6">
                    <a:lumMod val="50000"/>
                  </a:schemeClr>
                </a:solidFill>
                <a:latin typeface="字魂27号-布丁体" panose="00000500000000000000" pitchFamily="2" charset="-122"/>
                <a:ea typeface="字魂27号-布丁体" panose="00000500000000000000" pitchFamily="2" charset="-122"/>
              </a:endParaRPr>
            </a:p>
          </p:txBody>
        </p:sp>
      </p:grpSp>
      <p:grpSp>
        <p:nvGrpSpPr>
          <p:cNvPr id="21" name="组合 20">
            <a:extLst>
              <a:ext uri="{FF2B5EF4-FFF2-40B4-BE49-F238E27FC236}">
                <a16:creationId xmlns:a16="http://schemas.microsoft.com/office/drawing/2014/main" id="{6D1D5BDB-8408-4AFB-8398-E919E5DEAE1E}"/>
              </a:ext>
            </a:extLst>
          </p:cNvPr>
          <p:cNvGrpSpPr/>
          <p:nvPr/>
        </p:nvGrpSpPr>
        <p:grpSpPr>
          <a:xfrm>
            <a:off x="4358223" y="3262736"/>
            <a:ext cx="6410051" cy="830998"/>
            <a:chOff x="5404960" y="3452157"/>
            <a:chExt cx="6410051" cy="586357"/>
          </a:xfrm>
        </p:grpSpPr>
        <p:sp>
          <p:nvSpPr>
            <p:cNvPr id="8" name="矩形: 圆角 7">
              <a:extLst>
                <a:ext uri="{FF2B5EF4-FFF2-40B4-BE49-F238E27FC236}">
                  <a16:creationId xmlns:a16="http://schemas.microsoft.com/office/drawing/2014/main" id="{E9853BD4-E79D-42E6-96A7-09FBAAA5B611}"/>
                </a:ext>
              </a:extLst>
            </p:cNvPr>
            <p:cNvSpPr/>
            <p:nvPr/>
          </p:nvSpPr>
          <p:spPr>
            <a:xfrm>
              <a:off x="5996873" y="3481854"/>
              <a:ext cx="5818138" cy="529623"/>
            </a:xfrm>
            <a:prstGeom prst="roundRect">
              <a:avLst>
                <a:gd name="adj" fmla="val 50000"/>
              </a:avLst>
            </a:prstGeom>
            <a:solidFill>
              <a:schemeClr val="bg1"/>
            </a:solidFill>
            <a:ln w="635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9" name="椭圆 8">
              <a:extLst>
                <a:ext uri="{FF2B5EF4-FFF2-40B4-BE49-F238E27FC236}">
                  <a16:creationId xmlns:a16="http://schemas.microsoft.com/office/drawing/2014/main" id="{741BAFBF-B9B8-4205-A99C-8082E7F207CD}"/>
                </a:ext>
              </a:extLst>
            </p:cNvPr>
            <p:cNvSpPr/>
            <p:nvPr/>
          </p:nvSpPr>
          <p:spPr>
            <a:xfrm>
              <a:off x="5404960" y="3551405"/>
              <a:ext cx="529623" cy="390520"/>
            </a:xfrm>
            <a:prstGeom prst="ellipse">
              <a:avLst/>
            </a:prstGeom>
            <a:solidFill>
              <a:schemeClr val="bg1"/>
            </a:solidFill>
            <a:ln w="635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360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3</a:t>
              </a:r>
              <a:endParaRPr lang="zh-CN" altLang="en-US" sz="3600" dirty="0">
                <a:solidFill>
                  <a:schemeClr val="accent6">
                    <a:lumMod val="50000"/>
                  </a:schemeClr>
                </a:solidFill>
                <a:latin typeface="Tahoma" panose="020B0604030504040204" pitchFamily="34" charset="0"/>
                <a:ea typeface="字魂27号-布丁体" panose="00000500000000000000" pitchFamily="2" charset="-122"/>
                <a:cs typeface="Tahoma" panose="020B0604030504040204" pitchFamily="34" charset="0"/>
              </a:endParaRPr>
            </a:p>
          </p:txBody>
        </p:sp>
        <p:sp>
          <p:nvSpPr>
            <p:cNvPr id="10" name="矩形 9">
              <a:extLst>
                <a:ext uri="{FF2B5EF4-FFF2-40B4-BE49-F238E27FC236}">
                  <a16:creationId xmlns:a16="http://schemas.microsoft.com/office/drawing/2014/main" id="{CB0A5232-D427-4C21-B696-4EBE4A2740DA}"/>
                </a:ext>
              </a:extLst>
            </p:cNvPr>
            <p:cNvSpPr/>
            <p:nvPr/>
          </p:nvSpPr>
          <p:spPr>
            <a:xfrm>
              <a:off x="6114992" y="3452157"/>
              <a:ext cx="5611536" cy="586357"/>
            </a:xfrm>
            <a:prstGeom prst="rect">
              <a:avLst/>
            </a:prstGeom>
          </p:spPr>
          <p:txBody>
            <a:bodyPr wrap="none">
              <a:spAutoFit/>
            </a:bodyPr>
            <a:lstStyle/>
            <a:p>
              <a:r>
                <a:rPr lang="en-US" sz="2400" dirty="0" err="1">
                  <a:latin typeface="Tahoma" pitchFamily="34" charset="0"/>
                  <a:ea typeface="Tahoma" pitchFamily="34" charset="0"/>
                  <a:cs typeface="Tahoma" pitchFamily="34" charset="0"/>
                </a:rPr>
                <a:t>Tìm</a:t>
              </a:r>
              <a:r>
                <a:rPr lang="en-US" sz="2400" dirty="0">
                  <a:latin typeface="Tahoma" pitchFamily="34" charset="0"/>
                  <a:ea typeface="Tahoma" pitchFamily="34" charset="0"/>
                  <a:cs typeface="Tahoma" pitchFamily="34" charset="0"/>
                </a:rPr>
                <a:t> </a:t>
              </a:r>
              <a:r>
                <a:rPr lang="en-US" sz="2400" dirty="0" err="1">
                  <a:latin typeface="Tahoma" pitchFamily="34" charset="0"/>
                  <a:ea typeface="Tahoma" pitchFamily="34" charset="0"/>
                  <a:cs typeface="Tahoma" pitchFamily="34" charset="0"/>
                </a:rPr>
                <a:t>được</a:t>
              </a:r>
              <a:r>
                <a:rPr lang="en-US" sz="2400" dirty="0">
                  <a:latin typeface="Tahoma" pitchFamily="34" charset="0"/>
                  <a:ea typeface="Tahoma" pitchFamily="34" charset="0"/>
                  <a:cs typeface="Tahoma" pitchFamily="34" charset="0"/>
                </a:rPr>
                <a:t> </a:t>
              </a:r>
              <a:r>
                <a:rPr lang="en-US" sz="2400" dirty="0" err="1">
                  <a:latin typeface="Tahoma" pitchFamily="34" charset="0"/>
                  <a:ea typeface="Tahoma" pitchFamily="34" charset="0"/>
                  <a:cs typeface="Tahoma" pitchFamily="34" charset="0"/>
                </a:rPr>
                <a:t>các</a:t>
              </a:r>
              <a:r>
                <a:rPr lang="en-US" sz="2400" dirty="0">
                  <a:latin typeface="Tahoma" pitchFamily="34" charset="0"/>
                  <a:ea typeface="Tahoma" pitchFamily="34" charset="0"/>
                  <a:cs typeface="Tahoma" pitchFamily="34" charset="0"/>
                </a:rPr>
                <a:t> </a:t>
              </a:r>
              <a:r>
                <a:rPr lang="en-US" sz="2400" dirty="0" err="1">
                  <a:latin typeface="Tahoma" pitchFamily="34" charset="0"/>
                  <a:ea typeface="Tahoma" pitchFamily="34" charset="0"/>
                  <a:cs typeface="Tahoma" pitchFamily="34" charset="0"/>
                </a:rPr>
                <a:t>tiếng</a:t>
              </a:r>
              <a:r>
                <a:rPr lang="en-US" sz="2400" dirty="0">
                  <a:latin typeface="Tahoma" pitchFamily="34" charset="0"/>
                  <a:ea typeface="Tahoma" pitchFamily="34" charset="0"/>
                  <a:cs typeface="Tahoma" pitchFamily="34" charset="0"/>
                </a:rPr>
                <a:t> </a:t>
              </a:r>
              <a:r>
                <a:rPr lang="en-US" sz="2400" dirty="0" err="1">
                  <a:latin typeface="Tahoma" pitchFamily="34" charset="0"/>
                  <a:ea typeface="Tahoma" pitchFamily="34" charset="0"/>
                  <a:cs typeface="Tahoma" pitchFamily="34" charset="0"/>
                </a:rPr>
                <a:t>chứa</a:t>
              </a:r>
              <a:r>
                <a:rPr lang="en-US" sz="2400" dirty="0">
                  <a:latin typeface="Tahoma" pitchFamily="34" charset="0"/>
                  <a:ea typeface="Tahoma" pitchFamily="34" charset="0"/>
                  <a:cs typeface="Tahoma" pitchFamily="34" charset="0"/>
                </a:rPr>
                <a:t> “</a:t>
              </a:r>
              <a:r>
                <a:rPr lang="en-US" sz="2400" dirty="0" err="1">
                  <a:latin typeface="Tahoma" pitchFamily="34" charset="0"/>
                  <a:ea typeface="Tahoma" pitchFamily="34" charset="0"/>
                  <a:cs typeface="Tahoma" pitchFamily="34" charset="0"/>
                </a:rPr>
                <a:t>yê</a:t>
              </a:r>
              <a:r>
                <a:rPr lang="en-US" sz="2400" dirty="0">
                  <a:latin typeface="Tahoma" pitchFamily="34" charset="0"/>
                  <a:ea typeface="Tahoma" pitchFamily="34" charset="0"/>
                  <a:cs typeface="Tahoma" pitchFamily="34" charset="0"/>
                </a:rPr>
                <a:t>, </a:t>
              </a:r>
              <a:r>
                <a:rPr lang="en-US" sz="2400" dirty="0" err="1">
                  <a:latin typeface="Tahoma" pitchFamily="34" charset="0"/>
                  <a:ea typeface="Tahoma" pitchFamily="34" charset="0"/>
                  <a:cs typeface="Tahoma" pitchFamily="34" charset="0"/>
                </a:rPr>
                <a:t>ya</a:t>
              </a:r>
              <a:r>
                <a:rPr lang="en-US" sz="2400" dirty="0">
                  <a:latin typeface="Tahoma" pitchFamily="34" charset="0"/>
                  <a:ea typeface="Tahoma" pitchFamily="34" charset="0"/>
                  <a:cs typeface="Tahoma" pitchFamily="34" charset="0"/>
                </a:rPr>
                <a:t>” </a:t>
              </a:r>
              <a:r>
                <a:rPr lang="en-US" sz="2400" dirty="0" err="1">
                  <a:latin typeface="Tahoma" pitchFamily="34" charset="0"/>
                  <a:ea typeface="Tahoma" pitchFamily="34" charset="0"/>
                  <a:cs typeface="Tahoma" pitchFamily="34" charset="0"/>
                </a:rPr>
                <a:t>trong</a:t>
              </a:r>
              <a:r>
                <a:rPr lang="en-US" sz="2400" dirty="0">
                  <a:latin typeface="Tahoma" pitchFamily="34" charset="0"/>
                  <a:ea typeface="Tahoma" pitchFamily="34" charset="0"/>
                  <a:cs typeface="Tahoma" pitchFamily="34" charset="0"/>
                </a:rPr>
                <a:t> </a:t>
              </a:r>
            </a:p>
            <a:p>
              <a:r>
                <a:rPr lang="en-US" sz="2400" dirty="0" err="1">
                  <a:latin typeface="Tahoma" pitchFamily="34" charset="0"/>
                  <a:ea typeface="Tahoma" pitchFamily="34" charset="0"/>
                  <a:cs typeface="Tahoma" pitchFamily="34" charset="0"/>
                </a:rPr>
                <a:t>đoạn</a:t>
              </a:r>
              <a:r>
                <a:rPr lang="en-US" sz="2400" dirty="0">
                  <a:latin typeface="Tahoma" pitchFamily="34" charset="0"/>
                  <a:ea typeface="Tahoma" pitchFamily="34" charset="0"/>
                  <a:cs typeface="Tahoma" pitchFamily="34" charset="0"/>
                </a:rPr>
                <a:t> </a:t>
              </a:r>
              <a:r>
                <a:rPr lang="en-US" sz="2400" dirty="0" err="1">
                  <a:latin typeface="Tahoma" pitchFamily="34" charset="0"/>
                  <a:ea typeface="Tahoma" pitchFamily="34" charset="0"/>
                  <a:cs typeface="Tahoma" pitchFamily="34" charset="0"/>
                </a:rPr>
                <a:t>văn</a:t>
              </a:r>
              <a:r>
                <a:rPr lang="en-US" sz="2400" dirty="0">
                  <a:latin typeface="Tahoma" pitchFamily="34" charset="0"/>
                  <a:ea typeface="Tahoma" pitchFamily="34" charset="0"/>
                  <a:cs typeface="Tahoma" pitchFamily="34" charset="0"/>
                </a:rPr>
                <a:t>.</a:t>
              </a:r>
              <a:endParaRPr lang="zh-CN" altLang="en-US" sz="2400" dirty="0">
                <a:solidFill>
                  <a:schemeClr val="accent6">
                    <a:lumMod val="50000"/>
                  </a:schemeClr>
                </a:solidFill>
                <a:latin typeface="字魂27号-布丁体" panose="00000500000000000000" pitchFamily="2" charset="-122"/>
                <a:ea typeface="字魂27号-布丁体" panose="00000500000000000000" pitchFamily="2" charset="-122"/>
              </a:endParaRPr>
            </a:p>
          </p:txBody>
        </p:sp>
      </p:grpSp>
      <p:grpSp>
        <p:nvGrpSpPr>
          <p:cNvPr id="22" name="组合 21">
            <a:extLst>
              <a:ext uri="{FF2B5EF4-FFF2-40B4-BE49-F238E27FC236}">
                <a16:creationId xmlns:a16="http://schemas.microsoft.com/office/drawing/2014/main" id="{EDB93061-2BA6-419D-8401-672A697F345E}"/>
              </a:ext>
            </a:extLst>
          </p:cNvPr>
          <p:cNvGrpSpPr/>
          <p:nvPr/>
        </p:nvGrpSpPr>
        <p:grpSpPr>
          <a:xfrm>
            <a:off x="4368732" y="4215166"/>
            <a:ext cx="6534195" cy="754649"/>
            <a:chOff x="5399882" y="4376461"/>
            <a:chExt cx="6534195" cy="754649"/>
          </a:xfrm>
        </p:grpSpPr>
        <p:sp>
          <p:nvSpPr>
            <p:cNvPr id="12" name="矩形: 圆角 11">
              <a:extLst>
                <a:ext uri="{FF2B5EF4-FFF2-40B4-BE49-F238E27FC236}">
                  <a16:creationId xmlns:a16="http://schemas.microsoft.com/office/drawing/2014/main" id="{73421053-E608-44D5-92DE-F894D45689CC}"/>
                </a:ext>
              </a:extLst>
            </p:cNvPr>
            <p:cNvSpPr/>
            <p:nvPr/>
          </p:nvSpPr>
          <p:spPr>
            <a:xfrm>
              <a:off x="5996872" y="4376461"/>
              <a:ext cx="5802551" cy="754649"/>
            </a:xfrm>
            <a:prstGeom prst="roundRect">
              <a:avLst>
                <a:gd name="adj" fmla="val 50000"/>
              </a:avLst>
            </a:prstGeom>
            <a:solidFill>
              <a:schemeClr val="bg1"/>
            </a:solidFill>
            <a:ln w="635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13" name="椭圆 12">
              <a:extLst>
                <a:ext uri="{FF2B5EF4-FFF2-40B4-BE49-F238E27FC236}">
                  <a16:creationId xmlns:a16="http://schemas.microsoft.com/office/drawing/2014/main" id="{8F67938F-D311-4B37-A16C-B7F05031A59A}"/>
                </a:ext>
              </a:extLst>
            </p:cNvPr>
            <p:cNvSpPr/>
            <p:nvPr/>
          </p:nvSpPr>
          <p:spPr>
            <a:xfrm>
              <a:off x="5399882" y="4488973"/>
              <a:ext cx="529623" cy="529623"/>
            </a:xfrm>
            <a:prstGeom prst="ellipse">
              <a:avLst/>
            </a:prstGeom>
            <a:solidFill>
              <a:schemeClr val="bg1"/>
            </a:solidFill>
            <a:ln w="635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360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4</a:t>
              </a:r>
              <a:endParaRPr lang="zh-CN" altLang="en-US" sz="3600" dirty="0">
                <a:solidFill>
                  <a:schemeClr val="accent6">
                    <a:lumMod val="50000"/>
                  </a:schemeClr>
                </a:solidFill>
                <a:latin typeface="Tahoma" panose="020B0604030504040204" pitchFamily="34" charset="0"/>
                <a:ea typeface="字魂27号-布丁体" panose="00000500000000000000" pitchFamily="2" charset="-122"/>
                <a:cs typeface="Tahoma" panose="020B0604030504040204" pitchFamily="34" charset="0"/>
              </a:endParaRPr>
            </a:p>
          </p:txBody>
        </p:sp>
        <p:sp>
          <p:nvSpPr>
            <p:cNvPr id="14" name="矩形 13">
              <a:extLst>
                <a:ext uri="{FF2B5EF4-FFF2-40B4-BE49-F238E27FC236}">
                  <a16:creationId xmlns:a16="http://schemas.microsoft.com/office/drawing/2014/main" id="{DFC98627-9002-43C0-B2F0-E306429619E6}"/>
                </a:ext>
              </a:extLst>
            </p:cNvPr>
            <p:cNvSpPr/>
            <p:nvPr/>
          </p:nvSpPr>
          <p:spPr>
            <a:xfrm>
              <a:off x="6134091" y="4530785"/>
              <a:ext cx="5799986" cy="461665"/>
            </a:xfrm>
            <a:prstGeom prst="rect">
              <a:avLst/>
            </a:prstGeom>
          </p:spPr>
          <p:txBody>
            <a:bodyPr wrap="none">
              <a:spAutoFit/>
            </a:bodyPr>
            <a:lstStyle/>
            <a:p>
              <a:r>
                <a:rPr lang="en-US" altLang="zh-CN" sz="2400" dirty="0" err="1">
                  <a:latin typeface="Tahoma" pitchFamily="34" charset="0"/>
                  <a:ea typeface="Tahoma" pitchFamily="34" charset="0"/>
                  <a:cs typeface="Tahoma" pitchFamily="34" charset="0"/>
                </a:rPr>
                <a:t>Tìm</a:t>
              </a:r>
              <a:r>
                <a:rPr lang="en-US" altLang="zh-CN" sz="2400" dirty="0">
                  <a:latin typeface="Tahoma" pitchFamily="34" charset="0"/>
                  <a:ea typeface="Tahoma" pitchFamily="34" charset="0"/>
                  <a:cs typeface="Tahoma" pitchFamily="34" charset="0"/>
                </a:rPr>
                <a:t> </a:t>
              </a:r>
              <a:r>
                <a:rPr lang="en-US" altLang="zh-CN" sz="2400" dirty="0" err="1">
                  <a:latin typeface="Tahoma" pitchFamily="34" charset="0"/>
                  <a:ea typeface="Tahoma" pitchFamily="34" charset="0"/>
                  <a:cs typeface="Tahoma" pitchFamily="34" charset="0"/>
                </a:rPr>
                <a:t>được</a:t>
              </a:r>
              <a:r>
                <a:rPr lang="en-US" altLang="zh-CN" sz="2400" dirty="0">
                  <a:latin typeface="Tahoma" pitchFamily="34" charset="0"/>
                  <a:ea typeface="Tahoma" pitchFamily="34" charset="0"/>
                  <a:cs typeface="Tahoma" pitchFamily="34" charset="0"/>
                </a:rPr>
                <a:t> </a:t>
              </a:r>
              <a:r>
                <a:rPr lang="en-US" altLang="zh-CN" sz="2400" dirty="0" err="1">
                  <a:latin typeface="Tahoma" pitchFamily="34" charset="0"/>
                  <a:ea typeface="Tahoma" pitchFamily="34" charset="0"/>
                  <a:cs typeface="Tahoma" pitchFamily="34" charset="0"/>
                </a:rPr>
                <a:t>tiếng</a:t>
              </a:r>
              <a:r>
                <a:rPr lang="en-US" altLang="zh-CN" sz="2400" dirty="0">
                  <a:latin typeface="Tahoma" pitchFamily="34" charset="0"/>
                  <a:ea typeface="Tahoma" pitchFamily="34" charset="0"/>
                  <a:cs typeface="Tahoma" pitchFamily="34" charset="0"/>
                </a:rPr>
                <a:t> </a:t>
              </a:r>
              <a:r>
                <a:rPr lang="en-US" altLang="zh-CN" sz="2400" dirty="0" err="1">
                  <a:latin typeface="Tahoma" pitchFamily="34" charset="0"/>
                  <a:ea typeface="Tahoma" pitchFamily="34" charset="0"/>
                  <a:cs typeface="Tahoma" pitchFamily="34" charset="0"/>
                </a:rPr>
                <a:t>có</a:t>
              </a:r>
              <a:r>
                <a:rPr lang="en-US" altLang="zh-CN" sz="2400" dirty="0">
                  <a:latin typeface="Tahoma" pitchFamily="34" charset="0"/>
                  <a:ea typeface="Tahoma" pitchFamily="34" charset="0"/>
                  <a:cs typeface="Tahoma" pitchFamily="34" charset="0"/>
                </a:rPr>
                <a:t> </a:t>
              </a:r>
              <a:r>
                <a:rPr lang="en-US" altLang="zh-CN" sz="2400" dirty="0" err="1">
                  <a:latin typeface="Tahoma" pitchFamily="34" charset="0"/>
                  <a:ea typeface="Tahoma" pitchFamily="34" charset="0"/>
                  <a:cs typeface="Tahoma" pitchFamily="34" charset="0"/>
                </a:rPr>
                <a:t>vần</a:t>
              </a:r>
              <a:r>
                <a:rPr lang="en-US" altLang="zh-CN" sz="2400" dirty="0">
                  <a:latin typeface="Tahoma" pitchFamily="34" charset="0"/>
                  <a:ea typeface="Tahoma" pitchFamily="34" charset="0"/>
                  <a:cs typeface="Tahoma" pitchFamily="34" charset="0"/>
                </a:rPr>
                <a:t> “</a:t>
              </a:r>
              <a:r>
                <a:rPr lang="en-US" altLang="zh-CN" sz="2400" dirty="0" err="1">
                  <a:latin typeface="Tahoma" pitchFamily="34" charset="0"/>
                  <a:ea typeface="Tahoma" pitchFamily="34" charset="0"/>
                  <a:cs typeface="Tahoma" pitchFamily="34" charset="0"/>
                </a:rPr>
                <a:t>uyên</a:t>
              </a:r>
              <a:r>
                <a:rPr lang="en-US" altLang="zh-CN" sz="2400" dirty="0">
                  <a:latin typeface="Tahoma" pitchFamily="34" charset="0"/>
                  <a:ea typeface="Tahoma" pitchFamily="34" charset="0"/>
                  <a:cs typeface="Tahoma" pitchFamily="34" charset="0"/>
                </a:rPr>
                <a:t>” </a:t>
              </a:r>
              <a:r>
                <a:rPr lang="en-US" altLang="zh-CN" sz="2400" dirty="0" err="1">
                  <a:latin typeface="Tahoma" pitchFamily="34" charset="0"/>
                  <a:ea typeface="Tahoma" pitchFamily="34" charset="0"/>
                  <a:cs typeface="Tahoma" pitchFamily="34" charset="0"/>
                </a:rPr>
                <a:t>thích</a:t>
              </a:r>
              <a:r>
                <a:rPr lang="en-US" altLang="zh-CN" sz="2400" dirty="0">
                  <a:latin typeface="Tahoma" pitchFamily="34" charset="0"/>
                  <a:ea typeface="Tahoma" pitchFamily="34" charset="0"/>
                  <a:cs typeface="Tahoma" pitchFamily="34" charset="0"/>
                </a:rPr>
                <a:t> </a:t>
              </a:r>
              <a:r>
                <a:rPr lang="en-US" altLang="zh-CN" sz="2400" dirty="0" err="1">
                  <a:latin typeface="Tahoma" pitchFamily="34" charset="0"/>
                  <a:ea typeface="Tahoma" pitchFamily="34" charset="0"/>
                  <a:cs typeface="Tahoma" pitchFamily="34" charset="0"/>
                </a:rPr>
                <a:t>hợp</a:t>
              </a:r>
              <a:r>
                <a:rPr lang="en-US" altLang="zh-CN" sz="2400" dirty="0">
                  <a:latin typeface="Tahoma" pitchFamily="34" charset="0"/>
                  <a:ea typeface="Tahoma" pitchFamily="34" charset="0"/>
                  <a:cs typeface="Tahoma" pitchFamily="34" charset="0"/>
                </a:rPr>
                <a:t> </a:t>
              </a:r>
              <a:endParaRPr lang="zh-CN" altLang="en-US" sz="2400" dirty="0">
                <a:latin typeface="Tahoma" pitchFamily="34" charset="0"/>
                <a:ea typeface="字魂27号-布丁体" panose="00000500000000000000" pitchFamily="2" charset="-122"/>
                <a:cs typeface="Tahoma" pitchFamily="34" charset="0"/>
              </a:endParaRPr>
            </a:p>
          </p:txBody>
        </p:sp>
      </p:grpSp>
      <p:grpSp>
        <p:nvGrpSpPr>
          <p:cNvPr id="20" name="组合 19">
            <a:extLst>
              <a:ext uri="{FF2B5EF4-FFF2-40B4-BE49-F238E27FC236}">
                <a16:creationId xmlns:a16="http://schemas.microsoft.com/office/drawing/2014/main" id="{796CBC9F-56D3-4523-8250-117C93DC98CB}"/>
              </a:ext>
            </a:extLst>
          </p:cNvPr>
          <p:cNvGrpSpPr/>
          <p:nvPr/>
        </p:nvGrpSpPr>
        <p:grpSpPr>
          <a:xfrm>
            <a:off x="4358223" y="2334967"/>
            <a:ext cx="6410051" cy="830997"/>
            <a:chOff x="5404960" y="2556843"/>
            <a:chExt cx="6410051" cy="830997"/>
          </a:xfrm>
        </p:grpSpPr>
        <p:sp>
          <p:nvSpPr>
            <p:cNvPr id="16" name="矩形: 圆角 15">
              <a:extLst>
                <a:ext uri="{FF2B5EF4-FFF2-40B4-BE49-F238E27FC236}">
                  <a16:creationId xmlns:a16="http://schemas.microsoft.com/office/drawing/2014/main" id="{6B9C2C1B-1AA8-439C-9D1D-5C40AF80E82B}"/>
                </a:ext>
              </a:extLst>
            </p:cNvPr>
            <p:cNvSpPr/>
            <p:nvPr/>
          </p:nvSpPr>
          <p:spPr>
            <a:xfrm>
              <a:off x="5996873" y="2587186"/>
              <a:ext cx="5818138" cy="790196"/>
            </a:xfrm>
            <a:prstGeom prst="roundRect">
              <a:avLst>
                <a:gd name="adj" fmla="val 50000"/>
              </a:avLst>
            </a:prstGeom>
            <a:solidFill>
              <a:schemeClr val="bg1"/>
            </a:solidFill>
            <a:ln w="635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p>
          </p:txBody>
        </p:sp>
        <p:sp>
          <p:nvSpPr>
            <p:cNvPr id="17" name="椭圆 16">
              <a:extLst>
                <a:ext uri="{FF2B5EF4-FFF2-40B4-BE49-F238E27FC236}">
                  <a16:creationId xmlns:a16="http://schemas.microsoft.com/office/drawing/2014/main" id="{3B8E27EE-4E28-4B06-81E1-1EF1E7E8516A}"/>
                </a:ext>
              </a:extLst>
            </p:cNvPr>
            <p:cNvSpPr/>
            <p:nvPr/>
          </p:nvSpPr>
          <p:spPr>
            <a:xfrm>
              <a:off x="5404960" y="2717472"/>
              <a:ext cx="529623" cy="529623"/>
            </a:xfrm>
            <a:prstGeom prst="ellipse">
              <a:avLst/>
            </a:prstGeom>
            <a:solidFill>
              <a:schemeClr val="bg1"/>
            </a:solidFill>
            <a:ln w="635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360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2</a:t>
              </a:r>
              <a:endParaRPr lang="zh-CN" altLang="en-US" sz="3600" dirty="0">
                <a:solidFill>
                  <a:schemeClr val="accent6">
                    <a:lumMod val="50000"/>
                  </a:schemeClr>
                </a:solidFill>
                <a:latin typeface="Tahoma" panose="020B0604030504040204" pitchFamily="34" charset="0"/>
                <a:ea typeface="字魂27号-布丁体" panose="00000500000000000000" pitchFamily="2" charset="-122"/>
                <a:cs typeface="Tahoma" panose="020B0604030504040204" pitchFamily="34" charset="0"/>
              </a:endParaRPr>
            </a:p>
          </p:txBody>
        </p:sp>
        <p:sp>
          <p:nvSpPr>
            <p:cNvPr id="18" name="矩形 17">
              <a:extLst>
                <a:ext uri="{FF2B5EF4-FFF2-40B4-BE49-F238E27FC236}">
                  <a16:creationId xmlns:a16="http://schemas.microsoft.com/office/drawing/2014/main" id="{B5FD4287-09CC-4A01-A4F9-BAF434271F71}"/>
                </a:ext>
              </a:extLst>
            </p:cNvPr>
            <p:cNvSpPr/>
            <p:nvPr/>
          </p:nvSpPr>
          <p:spPr>
            <a:xfrm>
              <a:off x="6149678" y="2556843"/>
              <a:ext cx="5665333" cy="830997"/>
            </a:xfrm>
            <a:prstGeom prst="rect">
              <a:avLst/>
            </a:prstGeom>
          </p:spPr>
          <p:txBody>
            <a:bodyPr wrap="none">
              <a:spAutoFit/>
            </a:bodyPr>
            <a:lstStyle/>
            <a:p>
              <a:pPr algn="just"/>
              <a:r>
                <a:rPr lang="en-US" sz="2400" dirty="0" err="1">
                  <a:latin typeface="Tahoma" pitchFamily="34" charset="0"/>
                  <a:ea typeface="Tahoma" pitchFamily="34" charset="0"/>
                  <a:cs typeface="Tahoma" pitchFamily="34" charset="0"/>
                </a:rPr>
                <a:t>Nghe</a:t>
              </a:r>
              <a:r>
                <a:rPr lang="en-US" sz="2400" dirty="0">
                  <a:latin typeface="Tahoma" pitchFamily="34" charset="0"/>
                  <a:ea typeface="Tahoma" pitchFamily="34" charset="0"/>
                  <a:cs typeface="Tahoma" pitchFamily="34" charset="0"/>
                </a:rPr>
                <a:t> - </a:t>
              </a:r>
              <a:r>
                <a:rPr lang="en-US" sz="2400" dirty="0" err="1">
                  <a:latin typeface="Tahoma" pitchFamily="34" charset="0"/>
                  <a:ea typeface="Tahoma" pitchFamily="34" charset="0"/>
                  <a:cs typeface="Tahoma" pitchFamily="34" charset="0"/>
                </a:rPr>
                <a:t>viết</a:t>
              </a:r>
              <a:r>
                <a:rPr lang="en-US" sz="2400" dirty="0">
                  <a:latin typeface="Tahoma" pitchFamily="34" charset="0"/>
                  <a:ea typeface="Tahoma" pitchFamily="34" charset="0"/>
                  <a:cs typeface="Tahoma" pitchFamily="34" charset="0"/>
                </a:rPr>
                <a:t> </a:t>
              </a:r>
              <a:r>
                <a:rPr lang="en-US" sz="2400" dirty="0" err="1">
                  <a:latin typeface="Tahoma" pitchFamily="34" charset="0"/>
                  <a:ea typeface="Tahoma" pitchFamily="34" charset="0"/>
                  <a:cs typeface="Tahoma" pitchFamily="34" charset="0"/>
                </a:rPr>
                <a:t>và</a:t>
              </a:r>
              <a:r>
                <a:rPr lang="en-US" sz="2400" dirty="0">
                  <a:latin typeface="Tahoma" pitchFamily="34" charset="0"/>
                  <a:ea typeface="Tahoma" pitchFamily="34" charset="0"/>
                  <a:cs typeface="Tahoma" pitchFamily="34" charset="0"/>
                </a:rPr>
                <a:t> </a:t>
              </a:r>
              <a:r>
                <a:rPr lang="en-US" sz="2400" dirty="0" err="1">
                  <a:latin typeface="Tahoma" pitchFamily="34" charset="0"/>
                  <a:ea typeface="Tahoma" pitchFamily="34" charset="0"/>
                  <a:cs typeface="Tahoma" pitchFamily="34" charset="0"/>
                </a:rPr>
                <a:t>trình</a:t>
              </a:r>
              <a:r>
                <a:rPr lang="en-US" sz="2400" dirty="0">
                  <a:latin typeface="Tahoma" pitchFamily="34" charset="0"/>
                  <a:ea typeface="Tahoma" pitchFamily="34" charset="0"/>
                  <a:cs typeface="Tahoma" pitchFamily="34" charset="0"/>
                </a:rPr>
                <a:t> </a:t>
              </a:r>
              <a:r>
                <a:rPr lang="en-US" sz="2400" dirty="0" err="1">
                  <a:latin typeface="Tahoma" pitchFamily="34" charset="0"/>
                  <a:ea typeface="Tahoma" pitchFamily="34" charset="0"/>
                  <a:cs typeface="Tahoma" pitchFamily="34" charset="0"/>
                </a:rPr>
                <a:t>bày</a:t>
              </a:r>
              <a:r>
                <a:rPr lang="en-US" sz="2400" dirty="0">
                  <a:latin typeface="Tahoma" pitchFamily="34" charset="0"/>
                  <a:ea typeface="Tahoma" pitchFamily="34" charset="0"/>
                  <a:cs typeface="Tahoma" pitchFamily="34" charset="0"/>
                </a:rPr>
                <a:t> </a:t>
              </a:r>
              <a:r>
                <a:rPr lang="en-US" sz="2400" dirty="0" err="1">
                  <a:latin typeface="Tahoma" pitchFamily="34" charset="0"/>
                  <a:ea typeface="Tahoma" pitchFamily="34" charset="0"/>
                  <a:cs typeface="Tahoma" pitchFamily="34" charset="0"/>
                </a:rPr>
                <a:t>đúng</a:t>
              </a:r>
              <a:r>
                <a:rPr lang="en-US" sz="2400" dirty="0">
                  <a:latin typeface="Tahoma" pitchFamily="34" charset="0"/>
                  <a:ea typeface="Tahoma" pitchFamily="34" charset="0"/>
                  <a:cs typeface="Tahoma" pitchFamily="34" charset="0"/>
                </a:rPr>
                <a:t> </a:t>
              </a:r>
              <a:r>
                <a:rPr lang="en-US" sz="2400" dirty="0" err="1">
                  <a:latin typeface="Tahoma" pitchFamily="34" charset="0"/>
                  <a:ea typeface="Tahoma" pitchFamily="34" charset="0"/>
                  <a:cs typeface="Tahoma" pitchFamily="34" charset="0"/>
                </a:rPr>
                <a:t>hình</a:t>
              </a:r>
              <a:r>
                <a:rPr lang="en-US" sz="2400" dirty="0">
                  <a:latin typeface="Tahoma" pitchFamily="34" charset="0"/>
                  <a:ea typeface="Tahoma" pitchFamily="34" charset="0"/>
                  <a:cs typeface="Tahoma" pitchFamily="34" charset="0"/>
                </a:rPr>
                <a:t> </a:t>
              </a:r>
              <a:r>
                <a:rPr lang="en-US" sz="2400" dirty="0" err="1">
                  <a:latin typeface="Tahoma" pitchFamily="34" charset="0"/>
                  <a:ea typeface="Tahoma" pitchFamily="34" charset="0"/>
                  <a:cs typeface="Tahoma" pitchFamily="34" charset="0"/>
                </a:rPr>
                <a:t>thức</a:t>
              </a:r>
              <a:r>
                <a:rPr lang="en-US" sz="2400" dirty="0">
                  <a:latin typeface="Tahoma" pitchFamily="34" charset="0"/>
                  <a:ea typeface="Tahoma" pitchFamily="34" charset="0"/>
                  <a:cs typeface="Tahoma" pitchFamily="34" charset="0"/>
                </a:rPr>
                <a:t> </a:t>
              </a:r>
            </a:p>
            <a:p>
              <a:pPr algn="just"/>
              <a:r>
                <a:rPr lang="en-US" sz="2400" dirty="0" err="1">
                  <a:latin typeface="Tahoma" pitchFamily="34" charset="0"/>
                  <a:ea typeface="Tahoma" pitchFamily="34" charset="0"/>
                  <a:cs typeface="Tahoma" pitchFamily="34" charset="0"/>
                </a:rPr>
                <a:t>bài</a:t>
              </a:r>
              <a:r>
                <a:rPr lang="en-US" sz="2400" dirty="0">
                  <a:latin typeface="Tahoma" pitchFamily="34" charset="0"/>
                  <a:ea typeface="Tahoma" pitchFamily="34" charset="0"/>
                  <a:cs typeface="Tahoma" pitchFamily="34" charset="0"/>
                </a:rPr>
                <a:t> </a:t>
              </a:r>
              <a:r>
                <a:rPr lang="en-US" sz="2400" dirty="0" err="1">
                  <a:latin typeface="Tahoma" pitchFamily="34" charset="0"/>
                  <a:ea typeface="Tahoma" pitchFamily="34" charset="0"/>
                  <a:cs typeface="Tahoma" pitchFamily="34" charset="0"/>
                </a:rPr>
                <a:t>văn</a:t>
              </a:r>
              <a:r>
                <a:rPr lang="en-US" sz="2400" dirty="0">
                  <a:latin typeface="Tahoma" pitchFamily="34" charset="0"/>
                  <a:ea typeface="Tahoma" pitchFamily="34" charset="0"/>
                  <a:cs typeface="Tahoma" pitchFamily="34" charset="0"/>
                </a:rPr>
                <a:t> </a:t>
              </a:r>
              <a:r>
                <a:rPr lang="en-US" sz="2400" dirty="0" err="1">
                  <a:latin typeface="Tahoma" pitchFamily="34" charset="0"/>
                  <a:ea typeface="Tahoma" pitchFamily="34" charset="0"/>
                  <a:cs typeface="Tahoma" pitchFamily="34" charset="0"/>
                </a:rPr>
                <a:t>xuôi</a:t>
              </a:r>
              <a:r>
                <a:rPr lang="en-US" sz="2400" dirty="0">
                  <a:latin typeface="Tahoma" pitchFamily="34" charset="0"/>
                  <a:ea typeface="Tahoma" pitchFamily="34" charset="0"/>
                  <a:cs typeface="Tahoma" pitchFamily="34" charset="0"/>
                </a:rPr>
                <a:t>.</a:t>
              </a:r>
            </a:p>
          </p:txBody>
        </p:sp>
      </p:grpSp>
    </p:spTree>
    <p:extLst>
      <p:ext uri="{BB962C8B-B14F-4D97-AF65-F5344CB8AC3E}">
        <p14:creationId xmlns:p14="http://schemas.microsoft.com/office/powerpoint/2010/main" val="58725793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3"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
                                        <p:tgtEl>
                                          <p:spTgt spid="19"/>
                                        </p:tgtEl>
                                      </p:cBhvr>
                                    </p:animEffect>
                                    <p:anim calcmode="lin" valueType="num">
                                      <p:cBhvr>
                                        <p:cTn id="13" dur="400" fill="hold"/>
                                        <p:tgtEl>
                                          <p:spTgt spid="19"/>
                                        </p:tgtEl>
                                        <p:attrNameLst>
                                          <p:attrName>ppt_x</p:attrName>
                                        </p:attrNameLst>
                                      </p:cBhvr>
                                      <p:tavLst>
                                        <p:tav tm="0">
                                          <p:val>
                                            <p:strVal val="#ppt_x"/>
                                          </p:val>
                                        </p:tav>
                                        <p:tav tm="100000">
                                          <p:val>
                                            <p:strVal val="#ppt_x"/>
                                          </p:val>
                                        </p:tav>
                                      </p:tavLst>
                                    </p:anim>
                                    <p:anim calcmode="lin" valueType="num">
                                      <p:cBhvr>
                                        <p:cTn id="14" dur="400" fill="hold"/>
                                        <p:tgtEl>
                                          <p:spTgt spid="19"/>
                                        </p:tgtEl>
                                        <p:attrNameLst>
                                          <p:attrName>ppt_y</p:attrName>
                                        </p:attrNameLst>
                                      </p:cBhvr>
                                      <p:tavLst>
                                        <p:tav tm="0">
                                          <p:val>
                                            <p:strVal val="#ppt_y+0.31"/>
                                          </p:val>
                                        </p:tav>
                                        <p:tav tm="100000">
                                          <p:val>
                                            <p:strVal val="#ppt_y+0.31"/>
                                          </p:val>
                                        </p:tav>
                                      </p:tavLst>
                                    </p:anim>
                                    <p:anim calcmode="lin" valueType="num">
                                      <p:cBhvr>
                                        <p:cTn id="15" dur="600" decel="50000" fill="hold">
                                          <p:stCondLst>
                                            <p:cond delay="400"/>
                                          </p:stCondLst>
                                        </p:cTn>
                                        <p:tgtEl>
                                          <p:spTgt spid="19"/>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6" dur="600" decel="50000" fill="hold">
                                          <p:stCondLst>
                                            <p:cond delay="400"/>
                                          </p:stCondLst>
                                        </p:cTn>
                                        <p:tgtEl>
                                          <p:spTgt spid="19"/>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17" fill="hold">
                            <p:stCondLst>
                              <p:cond delay="1000"/>
                            </p:stCondLst>
                            <p:childTnLst>
                              <p:par>
                                <p:cTn id="18" presetID="43" presetClass="entr" presetSubtype="0" fill="hold" nodeType="after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125"/>
                                        <p:tgtEl>
                                          <p:spTgt spid="20"/>
                                        </p:tgtEl>
                                      </p:cBhvr>
                                    </p:animEffect>
                                    <p:anim calcmode="lin" valueType="num">
                                      <p:cBhvr>
                                        <p:cTn id="21" dur="500" fill="hold"/>
                                        <p:tgtEl>
                                          <p:spTgt spid="20"/>
                                        </p:tgtEl>
                                        <p:attrNameLst>
                                          <p:attrName>ppt_x</p:attrName>
                                        </p:attrNameLst>
                                      </p:cBhvr>
                                      <p:tavLst>
                                        <p:tav tm="0">
                                          <p:val>
                                            <p:strVal val="#ppt_x"/>
                                          </p:val>
                                        </p:tav>
                                        <p:tav tm="100000">
                                          <p:val>
                                            <p:strVal val="#ppt_x"/>
                                          </p:val>
                                        </p:tav>
                                      </p:tavLst>
                                    </p:anim>
                                    <p:anim calcmode="lin" valueType="num">
                                      <p:cBhvr>
                                        <p:cTn id="22" dur="500" fill="hold"/>
                                        <p:tgtEl>
                                          <p:spTgt spid="20"/>
                                        </p:tgtEl>
                                        <p:attrNameLst>
                                          <p:attrName>ppt_y</p:attrName>
                                        </p:attrNameLst>
                                      </p:cBhvr>
                                      <p:tavLst>
                                        <p:tav tm="0">
                                          <p:val>
                                            <p:strVal val="#ppt_y+0.31"/>
                                          </p:val>
                                        </p:tav>
                                        <p:tav tm="100000">
                                          <p:val>
                                            <p:strVal val="#ppt_y+0.31"/>
                                          </p:val>
                                        </p:tav>
                                      </p:tavLst>
                                    </p:anim>
                                    <p:anim calcmode="lin" valueType="num">
                                      <p:cBhvr>
                                        <p:cTn id="23" dur="750" decel="50000" fill="hold">
                                          <p:stCondLst>
                                            <p:cond delay="500"/>
                                          </p:stCondLst>
                                        </p:cTn>
                                        <p:tgtEl>
                                          <p:spTgt spid="20"/>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4" dur="750" decel="50000" fill="hold">
                                          <p:stCondLst>
                                            <p:cond delay="500"/>
                                          </p:stCondLst>
                                        </p:cTn>
                                        <p:tgtEl>
                                          <p:spTgt spid="20"/>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25" fill="hold">
                            <p:stCondLst>
                              <p:cond delay="2250"/>
                            </p:stCondLst>
                            <p:childTnLst>
                              <p:par>
                                <p:cTn id="26" presetID="43" presetClass="entr" presetSubtype="0" fill="hold" nodeType="after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100"/>
                                        <p:tgtEl>
                                          <p:spTgt spid="21"/>
                                        </p:tgtEl>
                                      </p:cBhvr>
                                    </p:animEffect>
                                    <p:anim calcmode="lin" valueType="num">
                                      <p:cBhvr>
                                        <p:cTn id="29" dur="400" fill="hold"/>
                                        <p:tgtEl>
                                          <p:spTgt spid="21"/>
                                        </p:tgtEl>
                                        <p:attrNameLst>
                                          <p:attrName>ppt_x</p:attrName>
                                        </p:attrNameLst>
                                      </p:cBhvr>
                                      <p:tavLst>
                                        <p:tav tm="0">
                                          <p:val>
                                            <p:strVal val="#ppt_x"/>
                                          </p:val>
                                        </p:tav>
                                        <p:tav tm="100000">
                                          <p:val>
                                            <p:strVal val="#ppt_x"/>
                                          </p:val>
                                        </p:tav>
                                      </p:tavLst>
                                    </p:anim>
                                    <p:anim calcmode="lin" valueType="num">
                                      <p:cBhvr>
                                        <p:cTn id="30" dur="400" fill="hold"/>
                                        <p:tgtEl>
                                          <p:spTgt spid="21"/>
                                        </p:tgtEl>
                                        <p:attrNameLst>
                                          <p:attrName>ppt_y</p:attrName>
                                        </p:attrNameLst>
                                      </p:cBhvr>
                                      <p:tavLst>
                                        <p:tav tm="0">
                                          <p:val>
                                            <p:strVal val="#ppt_y+0.31"/>
                                          </p:val>
                                        </p:tav>
                                        <p:tav tm="100000">
                                          <p:val>
                                            <p:strVal val="#ppt_y+0.31"/>
                                          </p:val>
                                        </p:tav>
                                      </p:tavLst>
                                    </p:anim>
                                    <p:anim calcmode="lin" valueType="num">
                                      <p:cBhvr>
                                        <p:cTn id="31" dur="600" decel="50000" fill="hold">
                                          <p:stCondLst>
                                            <p:cond delay="400"/>
                                          </p:stCondLst>
                                        </p:cTn>
                                        <p:tgtEl>
                                          <p:spTgt spid="21"/>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2" dur="600" decel="50000" fill="hold">
                                          <p:stCondLst>
                                            <p:cond delay="400"/>
                                          </p:stCondLst>
                                        </p:cTn>
                                        <p:tgtEl>
                                          <p:spTgt spid="21"/>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33" fill="hold">
                            <p:stCondLst>
                              <p:cond delay="3250"/>
                            </p:stCondLst>
                            <p:childTnLst>
                              <p:par>
                                <p:cTn id="34" presetID="43" presetClass="entr" presetSubtype="0" fill="hold" nodeType="after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100"/>
                                        <p:tgtEl>
                                          <p:spTgt spid="22"/>
                                        </p:tgtEl>
                                      </p:cBhvr>
                                    </p:animEffect>
                                    <p:anim calcmode="lin" valueType="num">
                                      <p:cBhvr>
                                        <p:cTn id="37" dur="400" fill="hold"/>
                                        <p:tgtEl>
                                          <p:spTgt spid="22"/>
                                        </p:tgtEl>
                                        <p:attrNameLst>
                                          <p:attrName>ppt_x</p:attrName>
                                        </p:attrNameLst>
                                      </p:cBhvr>
                                      <p:tavLst>
                                        <p:tav tm="0">
                                          <p:val>
                                            <p:strVal val="#ppt_x"/>
                                          </p:val>
                                        </p:tav>
                                        <p:tav tm="100000">
                                          <p:val>
                                            <p:strVal val="#ppt_x"/>
                                          </p:val>
                                        </p:tav>
                                      </p:tavLst>
                                    </p:anim>
                                    <p:anim calcmode="lin" valueType="num">
                                      <p:cBhvr>
                                        <p:cTn id="38" dur="400" fill="hold"/>
                                        <p:tgtEl>
                                          <p:spTgt spid="22"/>
                                        </p:tgtEl>
                                        <p:attrNameLst>
                                          <p:attrName>ppt_y</p:attrName>
                                        </p:attrNameLst>
                                      </p:cBhvr>
                                      <p:tavLst>
                                        <p:tav tm="0">
                                          <p:val>
                                            <p:strVal val="#ppt_y+0.31"/>
                                          </p:val>
                                        </p:tav>
                                        <p:tav tm="100000">
                                          <p:val>
                                            <p:strVal val="#ppt_y+0.31"/>
                                          </p:val>
                                        </p:tav>
                                      </p:tavLst>
                                    </p:anim>
                                    <p:anim calcmode="lin" valueType="num">
                                      <p:cBhvr>
                                        <p:cTn id="39" dur="600" decel="50000" fill="hold">
                                          <p:stCondLst>
                                            <p:cond delay="400"/>
                                          </p:stCondLst>
                                        </p:cTn>
                                        <p:tgtEl>
                                          <p:spTgt spid="2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0" dur="600" decel="50000" fill="hold">
                                          <p:stCondLst>
                                            <p:cond delay="400"/>
                                          </p:stCondLst>
                                        </p:cTn>
                                        <p:tgtEl>
                                          <p:spTgt spid="2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huyên líu 70 âm">
            <a:hlinkClick r:id="" action="ppaction://media"/>
            <a:extLst>
              <a:ext uri="{FF2B5EF4-FFF2-40B4-BE49-F238E27FC236}">
                <a16:creationId xmlns:a16="http://schemas.microsoft.com/office/drawing/2014/main" id="{D32138DE-51C9-4AEA-B78C-CDCF96B1A129}"/>
              </a:ext>
            </a:extLst>
          </p:cNvPr>
          <p:cNvPicPr>
            <a:picLocks noChangeAspect="1"/>
          </p:cNvPicPr>
          <p:nvPr>
            <a:videoFile r:link="rId1"/>
            <p:extLst>
              <p:ext uri="{DAA4B4D4-6D71-4841-9C94-3DE7FCFB9230}">
                <p14:media xmlns:p14="http://schemas.microsoft.com/office/powerpoint/2010/main" r:embed="rId2">
                  <p14:trim st="1632" end="22311"/>
                </p14:media>
              </p:ext>
            </p:extLst>
          </p:nvPr>
        </p:nvPicPr>
        <p:blipFill>
          <a:blip r:embed="rId4"/>
          <a:stretch>
            <a:fillRect/>
          </a:stretch>
        </p:blipFill>
        <p:spPr>
          <a:xfrm>
            <a:off x="1869440" y="953954"/>
            <a:ext cx="3596640" cy="4950091"/>
          </a:xfrm>
          <a:prstGeom prst="roundRect">
            <a:avLst>
              <a:gd name="adj" fmla="val 5439"/>
            </a:avLst>
          </a:prstGeom>
          <a:ln>
            <a:noFill/>
          </a:ln>
          <a:effectLst>
            <a:innerShdw blurRad="114300" dist="50800">
              <a:srgbClr val="000000">
                <a:alpha val="0"/>
              </a:srgbClr>
            </a:innerShdw>
          </a:effectLst>
        </p:spPr>
      </p:pic>
      <p:pic>
        <p:nvPicPr>
          <p:cNvPr id="3" name="Picture 2" descr="Decals Design &amp;#39;Singing Bird Tweety&amp;#39; Wall Sticker (PVC Vinyl, 70 cm x 25 cm,  Multicolour) : Amazon.in">
            <a:extLst>
              <a:ext uri="{FF2B5EF4-FFF2-40B4-BE49-F238E27FC236}">
                <a16:creationId xmlns:a16="http://schemas.microsoft.com/office/drawing/2014/main" id="{42E05667-61DC-4020-B407-B7A709755934}"/>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21090" y1="32818" x2="26810" y2="33455"/>
                        <a14:foregroundMark x1="24754" y1="40636" x2="29759" y2="42091"/>
                        <a14:foregroundMark x1="34853" y1="49545" x2="34853" y2="49545"/>
                        <a14:foregroundMark x1="41287" y1="50273" x2="41287" y2="50273"/>
                        <a14:foregroundMark x1="41376" y1="51727" x2="41376" y2="51727"/>
                        <a14:foregroundMark x1="42270" y1="23000" x2="46649" y2="29273"/>
                        <a14:foregroundMark x1="82306" y1="35091" x2="82306" y2="35091"/>
                        <a14:foregroundMark x1="77659" y1="42818" x2="77659" y2="42818"/>
                        <a14:backgroundMark x1="49151" y1="71182" x2="49151" y2="71182"/>
                        <a14:backgroundMark x1="49866" y1="74909" x2="49866" y2="74909"/>
                      </a14:backgroundRemoval>
                    </a14:imgEffect>
                  </a14:imgLayer>
                </a14:imgProps>
              </a:ext>
              <a:ext uri="{28A0092B-C50C-407E-A947-70E740481C1C}">
                <a14:useLocalDpi xmlns:a14="http://schemas.microsoft.com/office/drawing/2010/main" val="0"/>
              </a:ext>
            </a:extLst>
          </a:blip>
          <a:srcRect/>
          <a:stretch>
            <a:fillRect/>
          </a:stretch>
        </p:blipFill>
        <p:spPr bwMode="auto">
          <a:xfrm>
            <a:off x="7361498" y="808171"/>
            <a:ext cx="4027862" cy="395912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hlinkClick r:id="rId7" action="ppaction://hlinksldjump"/>
            <a:extLst>
              <a:ext uri="{FF2B5EF4-FFF2-40B4-BE49-F238E27FC236}">
                <a16:creationId xmlns:a16="http://schemas.microsoft.com/office/drawing/2014/main" id="{1204A297-9A1A-43A8-93D4-D27A1440FD92}"/>
              </a:ext>
            </a:extLst>
          </p:cNvPr>
          <p:cNvPicPr>
            <a:picLocks noChangeAspect="1"/>
          </p:cNvPicPr>
          <p:nvPr/>
        </p:nvPicPr>
        <p:blipFill rotWithShape="1">
          <a:blip r:embed="rId8">
            <a:clrChange>
              <a:clrFrom>
                <a:srgbClr val="F6F6F6"/>
              </a:clrFrom>
              <a:clrTo>
                <a:srgbClr val="F6F6F6">
                  <a:alpha val="0"/>
                </a:srgbClr>
              </a:clrTo>
            </a:clrChange>
            <a:extLst>
              <a:ext uri="{BEBA8EAE-BF5A-486C-A8C5-ECC9F3942E4B}">
                <a14:imgProps xmlns:a14="http://schemas.microsoft.com/office/drawing/2010/main">
                  <a14:imgLayer r:embed="rId9">
                    <a14:imgEffect>
                      <a14:backgroundRemoval t="0" b="100000" l="0" r="100000">
                        <a14:foregroundMark x1="25538" y1="25541" x2="25538" y2="25541"/>
                        <a14:foregroundMark x1="33385" y1="16622" x2="33385" y2="16622"/>
                        <a14:foregroundMark x1="21077" y1="12568" x2="21077" y2="12568"/>
                        <a14:foregroundMark x1="28000" y1="10676" x2="28000" y2="10676"/>
                        <a14:foregroundMark x1="29385" y1="74865" x2="29385" y2="74865"/>
                        <a14:foregroundMark x1="16154" y1="76351" x2="16154" y2="76351"/>
                        <a14:foregroundMark x1="16000" y1="84730" x2="16000" y2="84730"/>
                        <a14:foregroundMark x1="4923" y1="94595" x2="4923" y2="94595"/>
                        <a14:foregroundMark x1="20923" y1="95135" x2="20923" y2="95135"/>
                        <a14:backgroundMark x1="62000" y1="47568" x2="62000" y2="47568"/>
                        <a14:backgroundMark x1="18154" y1="19865" x2="13538" y2="30135"/>
                        <a14:backgroundMark x1="40615" y1="25811" x2="42769" y2="33919"/>
                        <a14:backgroundMark x1="20000" y1="23514" x2="17231" y2="36622"/>
                        <a14:backgroundMark x1="16923" y1="26892" x2="24000" y2="30676"/>
                        <a14:backgroundMark x1="41385" y1="22838" x2="40000" y2="32703"/>
                        <a14:backgroundMark x1="39846" y1="25270" x2="43231" y2="30000"/>
                        <a14:backgroundMark x1="40462" y1="25135" x2="45538" y2="27297"/>
                      </a14:backgroundRemoval>
                    </a14:imgEffect>
                  </a14:imgLayer>
                </a14:imgProps>
              </a:ext>
            </a:extLst>
          </a:blip>
          <a:srcRect l="15595" t="5829" r="58516" b="69811"/>
          <a:stretch/>
        </p:blipFill>
        <p:spPr>
          <a:xfrm flipH="1">
            <a:off x="7737519" y="852348"/>
            <a:ext cx="925757" cy="991692"/>
          </a:xfrm>
          <a:prstGeom prst="rect">
            <a:avLst/>
          </a:prstGeom>
        </p:spPr>
      </p:pic>
    </p:spTree>
    <p:extLst>
      <p:ext uri="{BB962C8B-B14F-4D97-AF65-F5344CB8AC3E}">
        <p14:creationId xmlns:p14="http://schemas.microsoft.com/office/powerpoint/2010/main" val="190291224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2606"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2"/>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12">
            <a:extLst>
              <a:ext uri="{FF2B5EF4-FFF2-40B4-BE49-F238E27FC236}">
                <a16:creationId xmlns:a16="http://schemas.microsoft.com/office/drawing/2014/main" id="{F58FEDDF-F6C8-4C38-A5F4-9CF0B001B036}"/>
              </a:ext>
            </a:extLst>
          </p:cNvPr>
          <p:cNvSpPr txBox="1">
            <a:spLocks noChangeArrowheads="1"/>
          </p:cNvSpPr>
          <p:nvPr/>
        </p:nvSpPr>
        <p:spPr bwMode="auto">
          <a:xfrm>
            <a:off x="2430304" y="1792039"/>
            <a:ext cx="67818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folHlink"/>
              </a:buClr>
              <a:buSzPct val="7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folHlink"/>
              </a:buClr>
              <a:buSzPct val="7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9pPr>
          </a:lstStyle>
          <a:p>
            <a:pPr eaLnBrk="1" hangingPunct="1">
              <a:spcBef>
                <a:spcPct val="50000"/>
              </a:spcBef>
              <a:buClrTx/>
              <a:buSzTx/>
              <a:buFontTx/>
              <a:buChar char="-"/>
            </a:pPr>
            <a:r>
              <a:rPr lang="en-US" altLang="en-US" b="1" dirty="0">
                <a:solidFill>
                  <a:srgbClr val="000099"/>
                </a:solidFill>
                <a:latin typeface="Times New Roman" panose="02020603050405020304" pitchFamily="18" charset="0"/>
                <a:cs typeface="Times New Roman" panose="02020603050405020304" pitchFamily="18" charset="0"/>
              </a:rPr>
              <a:t> S</a:t>
            </a:r>
            <a:r>
              <a:rPr lang="vi-VN" altLang="en-US" b="1" dirty="0">
                <a:solidFill>
                  <a:srgbClr val="000099"/>
                </a:solidFill>
                <a:latin typeface="Times New Roman" panose="02020603050405020304" pitchFamily="18" charset="0"/>
                <a:cs typeface="Times New Roman" panose="02020603050405020304" pitchFamily="18" charset="0"/>
              </a:rPr>
              <a:t>ửa </a:t>
            </a:r>
            <a:r>
              <a:rPr lang="en-US" altLang="en-US" b="1" dirty="0" err="1">
                <a:solidFill>
                  <a:srgbClr val="000099"/>
                </a:solidFill>
                <a:latin typeface="Times New Roman" panose="02020603050405020304" pitchFamily="18" charset="0"/>
                <a:cs typeface="Times New Roman" panose="02020603050405020304" pitchFamily="18" charset="0"/>
              </a:rPr>
              <a:t>lỗi</a:t>
            </a:r>
            <a:r>
              <a:rPr lang="en-US" altLang="en-US" b="1" dirty="0">
                <a:solidFill>
                  <a:srgbClr val="000099"/>
                </a:solidFill>
                <a:latin typeface="Times New Roman" panose="02020603050405020304" pitchFamily="18" charset="0"/>
                <a:cs typeface="Times New Roman" panose="02020603050405020304" pitchFamily="18" charset="0"/>
              </a:rPr>
              <a:t> </a:t>
            </a:r>
            <a:r>
              <a:rPr lang="en-US" altLang="en-US" b="1" dirty="0" err="1">
                <a:solidFill>
                  <a:srgbClr val="000099"/>
                </a:solidFill>
                <a:latin typeface="Times New Roman" panose="02020603050405020304" pitchFamily="18" charset="0"/>
                <a:cs typeface="Times New Roman" panose="02020603050405020304" pitchFamily="18" charset="0"/>
              </a:rPr>
              <a:t>chính</a:t>
            </a:r>
            <a:r>
              <a:rPr lang="en-US" altLang="en-US" b="1" dirty="0">
                <a:solidFill>
                  <a:srgbClr val="000099"/>
                </a:solidFill>
                <a:latin typeface="Times New Roman" panose="02020603050405020304" pitchFamily="18" charset="0"/>
                <a:cs typeface="Times New Roman" panose="02020603050405020304" pitchFamily="18" charset="0"/>
              </a:rPr>
              <a:t> </a:t>
            </a:r>
            <a:r>
              <a:rPr lang="en-US" altLang="en-US" b="1" dirty="0" err="1">
                <a:solidFill>
                  <a:srgbClr val="000099"/>
                </a:solidFill>
                <a:latin typeface="Times New Roman" panose="02020603050405020304" pitchFamily="18" charset="0"/>
                <a:cs typeface="Times New Roman" panose="02020603050405020304" pitchFamily="18" charset="0"/>
              </a:rPr>
              <a:t>tả</a:t>
            </a:r>
            <a:r>
              <a:rPr lang="en-US" altLang="en-US" b="1" dirty="0">
                <a:solidFill>
                  <a:srgbClr val="000099"/>
                </a:solidFill>
                <a:latin typeface="Times New Roman" panose="02020603050405020304" pitchFamily="18" charset="0"/>
                <a:cs typeface="Times New Roman" panose="02020603050405020304" pitchFamily="18" charset="0"/>
              </a:rPr>
              <a:t>.</a:t>
            </a:r>
            <a:r>
              <a:rPr lang="en-US" altLang="en-US" b="1" dirty="0">
                <a:latin typeface="Times New Roman" panose="02020603050405020304" pitchFamily="18" charset="0"/>
                <a:cs typeface="Times New Roman" panose="02020603050405020304" pitchFamily="18" charset="0"/>
              </a:rPr>
              <a:t> </a:t>
            </a:r>
          </a:p>
        </p:txBody>
      </p:sp>
      <p:sp>
        <p:nvSpPr>
          <p:cNvPr id="7" name="Text Box 12">
            <a:extLst>
              <a:ext uri="{FF2B5EF4-FFF2-40B4-BE49-F238E27FC236}">
                <a16:creationId xmlns:a16="http://schemas.microsoft.com/office/drawing/2014/main" id="{90856D58-F4A9-4727-B6E0-5F32763A7197}"/>
              </a:ext>
            </a:extLst>
          </p:cNvPr>
          <p:cNvSpPr txBox="1">
            <a:spLocks noChangeArrowheads="1"/>
          </p:cNvSpPr>
          <p:nvPr/>
        </p:nvSpPr>
        <p:spPr bwMode="auto">
          <a:xfrm>
            <a:off x="2430304" y="2434668"/>
            <a:ext cx="6998279"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folHlink"/>
              </a:buClr>
              <a:buSzPct val="7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folHlink"/>
              </a:buClr>
              <a:buSzPct val="7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9pPr>
          </a:lstStyle>
          <a:p>
            <a:pPr algn="just" eaLnBrk="1" hangingPunct="1">
              <a:spcBef>
                <a:spcPct val="50000"/>
              </a:spcBef>
              <a:buClrTx/>
              <a:buSzTx/>
              <a:buFontTx/>
              <a:buChar char="-"/>
            </a:pPr>
            <a:r>
              <a:rPr lang="en-US" altLang="en-US" b="1" dirty="0">
                <a:solidFill>
                  <a:srgbClr val="000099"/>
                </a:solidFill>
                <a:latin typeface="Times New Roman" panose="02020603050405020304" pitchFamily="18" charset="0"/>
                <a:cs typeface="Times New Roman" panose="02020603050405020304" pitchFamily="18" charset="0"/>
              </a:rPr>
              <a:t> </a:t>
            </a:r>
            <a:r>
              <a:rPr lang="en-US" altLang="en-US" b="1" dirty="0" err="1">
                <a:solidFill>
                  <a:srgbClr val="000099"/>
                </a:solidFill>
                <a:latin typeface="Times New Roman" panose="02020603050405020304" pitchFamily="18" charset="0"/>
                <a:cs typeface="Times New Roman" panose="02020603050405020304" pitchFamily="18" charset="0"/>
              </a:rPr>
              <a:t>Chuẩn</a:t>
            </a:r>
            <a:r>
              <a:rPr lang="en-US" altLang="en-US" b="1" dirty="0">
                <a:solidFill>
                  <a:srgbClr val="000099"/>
                </a:solidFill>
                <a:latin typeface="Times New Roman" panose="02020603050405020304" pitchFamily="18" charset="0"/>
                <a:cs typeface="Times New Roman" panose="02020603050405020304" pitchFamily="18" charset="0"/>
              </a:rPr>
              <a:t> </a:t>
            </a:r>
            <a:r>
              <a:rPr lang="en-US" altLang="en-US" b="1" dirty="0" err="1">
                <a:solidFill>
                  <a:srgbClr val="000099"/>
                </a:solidFill>
                <a:latin typeface="Times New Roman" panose="02020603050405020304" pitchFamily="18" charset="0"/>
                <a:cs typeface="Times New Roman" panose="02020603050405020304" pitchFamily="18" charset="0"/>
              </a:rPr>
              <a:t>bị</a:t>
            </a:r>
            <a:r>
              <a:rPr lang="en-US" altLang="en-US" b="1" dirty="0">
                <a:solidFill>
                  <a:srgbClr val="000099"/>
                </a:solidFill>
                <a:latin typeface="Times New Roman" panose="02020603050405020304" pitchFamily="18" charset="0"/>
                <a:cs typeface="Times New Roman" panose="02020603050405020304" pitchFamily="18" charset="0"/>
              </a:rPr>
              <a:t> </a:t>
            </a:r>
            <a:r>
              <a:rPr lang="en-US" altLang="en-US" b="1" dirty="0" err="1">
                <a:solidFill>
                  <a:srgbClr val="000099"/>
                </a:solidFill>
                <a:latin typeface="Times New Roman" panose="02020603050405020304" pitchFamily="18" charset="0"/>
                <a:cs typeface="Times New Roman" panose="02020603050405020304" pitchFamily="18" charset="0"/>
              </a:rPr>
              <a:t>bài</a:t>
            </a:r>
            <a:r>
              <a:rPr lang="en-US" altLang="en-US" b="1" dirty="0">
                <a:solidFill>
                  <a:srgbClr val="000099"/>
                </a:solidFill>
                <a:latin typeface="Times New Roman" panose="02020603050405020304" pitchFamily="18" charset="0"/>
                <a:cs typeface="Times New Roman" panose="02020603050405020304" pitchFamily="18" charset="0"/>
              </a:rPr>
              <a:t> </a:t>
            </a:r>
            <a:r>
              <a:rPr lang="en-US" altLang="en-US" b="1" dirty="0" err="1">
                <a:solidFill>
                  <a:srgbClr val="000099"/>
                </a:solidFill>
                <a:latin typeface="Times New Roman" panose="02020603050405020304" pitchFamily="18" charset="0"/>
                <a:cs typeface="Times New Roman" panose="02020603050405020304" pitchFamily="18" charset="0"/>
              </a:rPr>
              <a:t>chính</a:t>
            </a:r>
            <a:r>
              <a:rPr lang="en-US" altLang="en-US" b="1" dirty="0">
                <a:solidFill>
                  <a:srgbClr val="000099"/>
                </a:solidFill>
                <a:latin typeface="Times New Roman" panose="02020603050405020304" pitchFamily="18" charset="0"/>
                <a:cs typeface="Times New Roman" panose="02020603050405020304" pitchFamily="18" charset="0"/>
              </a:rPr>
              <a:t> </a:t>
            </a:r>
            <a:r>
              <a:rPr lang="en-US" altLang="en-US" b="1" dirty="0" err="1">
                <a:solidFill>
                  <a:srgbClr val="000099"/>
                </a:solidFill>
                <a:latin typeface="Times New Roman" panose="02020603050405020304" pitchFamily="18" charset="0"/>
                <a:cs typeface="Times New Roman" panose="02020603050405020304" pitchFamily="18" charset="0"/>
              </a:rPr>
              <a:t>tả</a:t>
            </a:r>
            <a:r>
              <a:rPr lang="en-US" altLang="en-US" b="1" dirty="0">
                <a:solidFill>
                  <a:srgbClr val="000099"/>
                </a:solidFill>
                <a:latin typeface="Times New Roman" panose="02020603050405020304" pitchFamily="18" charset="0"/>
                <a:cs typeface="Times New Roman" panose="02020603050405020304" pitchFamily="18" charset="0"/>
              </a:rPr>
              <a:t> </a:t>
            </a:r>
            <a:r>
              <a:rPr lang="en-US" altLang="en-US" b="1" dirty="0" err="1">
                <a:solidFill>
                  <a:srgbClr val="000099"/>
                </a:solidFill>
                <a:latin typeface="Times New Roman" panose="02020603050405020304" pitchFamily="18" charset="0"/>
                <a:cs typeface="Times New Roman" panose="02020603050405020304" pitchFamily="18" charset="0"/>
              </a:rPr>
              <a:t>nhớ</a:t>
            </a:r>
            <a:r>
              <a:rPr lang="en-US" altLang="en-US" b="1" dirty="0">
                <a:solidFill>
                  <a:srgbClr val="000099"/>
                </a:solidFill>
                <a:latin typeface="Times New Roman" panose="02020603050405020304" pitchFamily="18" charset="0"/>
                <a:cs typeface="Times New Roman" panose="02020603050405020304" pitchFamily="18" charset="0"/>
              </a:rPr>
              <a:t> - </a:t>
            </a:r>
            <a:r>
              <a:rPr lang="en-US" altLang="en-US" b="1" dirty="0" err="1">
                <a:solidFill>
                  <a:srgbClr val="000099"/>
                </a:solidFill>
                <a:latin typeface="Times New Roman" panose="02020603050405020304" pitchFamily="18" charset="0"/>
                <a:cs typeface="Times New Roman" panose="02020603050405020304" pitchFamily="18" charset="0"/>
              </a:rPr>
              <a:t>viết</a:t>
            </a:r>
            <a:r>
              <a:rPr lang="en-US" altLang="en-US" b="1" dirty="0">
                <a:solidFill>
                  <a:srgbClr val="000099"/>
                </a:solidFill>
                <a:latin typeface="Times New Roman" panose="02020603050405020304" pitchFamily="18" charset="0"/>
                <a:cs typeface="Times New Roman" panose="02020603050405020304" pitchFamily="18" charset="0"/>
              </a:rPr>
              <a:t>       “</a:t>
            </a:r>
            <a:r>
              <a:rPr lang="en-US" altLang="en-US" b="1" dirty="0" err="1">
                <a:solidFill>
                  <a:srgbClr val="000099"/>
                </a:solidFill>
                <a:latin typeface="Times New Roman" panose="02020603050405020304" pitchFamily="18" charset="0"/>
                <a:cs typeface="Times New Roman" panose="02020603050405020304" pitchFamily="18" charset="0"/>
              </a:rPr>
              <a:t>Tiếng</a:t>
            </a:r>
            <a:r>
              <a:rPr lang="en-US" altLang="en-US" b="1" dirty="0">
                <a:solidFill>
                  <a:srgbClr val="000099"/>
                </a:solidFill>
                <a:latin typeface="Times New Roman" panose="02020603050405020304" pitchFamily="18" charset="0"/>
                <a:cs typeface="Times New Roman" panose="02020603050405020304" pitchFamily="18" charset="0"/>
              </a:rPr>
              <a:t> </a:t>
            </a:r>
            <a:r>
              <a:rPr lang="en-US" altLang="en-US" b="1" dirty="0" err="1">
                <a:solidFill>
                  <a:srgbClr val="000099"/>
                </a:solidFill>
                <a:latin typeface="Times New Roman" panose="02020603050405020304" pitchFamily="18" charset="0"/>
                <a:cs typeface="Times New Roman" panose="02020603050405020304" pitchFamily="18" charset="0"/>
              </a:rPr>
              <a:t>đàn</a:t>
            </a:r>
            <a:r>
              <a:rPr lang="en-US" altLang="en-US" b="1" dirty="0">
                <a:solidFill>
                  <a:srgbClr val="000099"/>
                </a:solidFill>
                <a:latin typeface="Times New Roman" panose="02020603050405020304" pitchFamily="18" charset="0"/>
                <a:cs typeface="Times New Roman" panose="02020603050405020304" pitchFamily="18" charset="0"/>
              </a:rPr>
              <a:t> </a:t>
            </a:r>
            <a:r>
              <a:rPr lang="en-US" altLang="en-US" b="1" dirty="0" err="1">
                <a:solidFill>
                  <a:srgbClr val="000099"/>
                </a:solidFill>
                <a:latin typeface="Times New Roman" panose="02020603050405020304" pitchFamily="18" charset="0"/>
                <a:cs typeface="Times New Roman" panose="02020603050405020304" pitchFamily="18" charset="0"/>
              </a:rPr>
              <a:t>ba</a:t>
            </a:r>
            <a:r>
              <a:rPr lang="en-US" altLang="en-US" b="1" dirty="0">
                <a:solidFill>
                  <a:srgbClr val="000099"/>
                </a:solidFill>
                <a:latin typeface="Times New Roman" panose="02020603050405020304" pitchFamily="18" charset="0"/>
                <a:cs typeface="Times New Roman" panose="02020603050405020304" pitchFamily="18" charset="0"/>
              </a:rPr>
              <a:t>-la-</a:t>
            </a:r>
            <a:r>
              <a:rPr lang="en-US" altLang="en-US" b="1" dirty="0" err="1">
                <a:solidFill>
                  <a:srgbClr val="000099"/>
                </a:solidFill>
                <a:latin typeface="Times New Roman" panose="02020603050405020304" pitchFamily="18" charset="0"/>
                <a:cs typeface="Times New Roman" panose="02020603050405020304" pitchFamily="18" charset="0"/>
              </a:rPr>
              <a:t>lai</a:t>
            </a:r>
            <a:r>
              <a:rPr lang="en-US" altLang="en-US" b="1" dirty="0">
                <a:solidFill>
                  <a:srgbClr val="000099"/>
                </a:solidFill>
                <a:latin typeface="Times New Roman" panose="02020603050405020304" pitchFamily="18" charset="0"/>
                <a:cs typeface="Times New Roman" panose="02020603050405020304" pitchFamily="18" charset="0"/>
              </a:rPr>
              <a:t>-ca </a:t>
            </a:r>
            <a:r>
              <a:rPr lang="en-US" altLang="en-US" b="1" dirty="0" err="1">
                <a:solidFill>
                  <a:srgbClr val="000099"/>
                </a:solidFill>
                <a:latin typeface="Times New Roman" panose="02020603050405020304" pitchFamily="18" charset="0"/>
                <a:cs typeface="Times New Roman" panose="02020603050405020304" pitchFamily="18" charset="0"/>
              </a:rPr>
              <a:t>trên</a:t>
            </a:r>
            <a:r>
              <a:rPr lang="en-US" altLang="en-US" b="1" dirty="0">
                <a:solidFill>
                  <a:srgbClr val="000099"/>
                </a:solidFill>
                <a:latin typeface="Times New Roman" panose="02020603050405020304" pitchFamily="18" charset="0"/>
                <a:cs typeface="Times New Roman" panose="02020603050405020304" pitchFamily="18" charset="0"/>
              </a:rPr>
              <a:t> </a:t>
            </a:r>
            <a:r>
              <a:rPr lang="en-US" altLang="en-US" b="1" dirty="0" err="1">
                <a:solidFill>
                  <a:srgbClr val="000099"/>
                </a:solidFill>
                <a:latin typeface="Times New Roman" panose="02020603050405020304" pitchFamily="18" charset="0"/>
                <a:cs typeface="Times New Roman" panose="02020603050405020304" pitchFamily="18" charset="0"/>
              </a:rPr>
              <a:t>sông</a:t>
            </a:r>
            <a:r>
              <a:rPr lang="en-US" altLang="en-US" b="1" dirty="0">
                <a:solidFill>
                  <a:srgbClr val="000099"/>
                </a:solidFill>
                <a:latin typeface="Times New Roman" panose="02020603050405020304" pitchFamily="18" charset="0"/>
                <a:cs typeface="Times New Roman" panose="02020603050405020304" pitchFamily="18" charset="0"/>
              </a:rPr>
              <a:t> </a:t>
            </a:r>
            <a:r>
              <a:rPr lang="en-US" altLang="en-US" b="1" dirty="0" err="1">
                <a:solidFill>
                  <a:srgbClr val="000099"/>
                </a:solidFill>
                <a:latin typeface="Times New Roman" panose="02020603050405020304" pitchFamily="18" charset="0"/>
                <a:cs typeface="Times New Roman" panose="02020603050405020304" pitchFamily="18" charset="0"/>
              </a:rPr>
              <a:t>Đà</a:t>
            </a:r>
            <a:r>
              <a:rPr lang="en-US" altLang="en-US" b="1" dirty="0">
                <a:solidFill>
                  <a:srgbClr val="000099"/>
                </a:solidFill>
                <a:latin typeface="Times New Roman" panose="02020603050405020304" pitchFamily="18" charset="0"/>
                <a:cs typeface="Times New Roman" panose="02020603050405020304" pitchFamily="18" charset="0"/>
              </a:rPr>
              <a:t>”. </a:t>
            </a:r>
            <a:r>
              <a:rPr lang="en-US" altLang="en-US" b="1" dirty="0">
                <a:latin typeface="Times New Roman" panose="02020603050405020304" pitchFamily="18" charset="0"/>
                <a:cs typeface="Times New Roman" panose="02020603050405020304" pitchFamily="18" charset="0"/>
              </a:rPr>
              <a:t> </a:t>
            </a:r>
          </a:p>
        </p:txBody>
      </p:sp>
      <p:grpSp>
        <p:nvGrpSpPr>
          <p:cNvPr id="8" name="Group 7">
            <a:extLst>
              <a:ext uri="{FF2B5EF4-FFF2-40B4-BE49-F238E27FC236}">
                <a16:creationId xmlns:a16="http://schemas.microsoft.com/office/drawing/2014/main" id="{1493E8B3-AB62-4DD0-90B1-4D15DBE353CB}"/>
              </a:ext>
            </a:extLst>
          </p:cNvPr>
          <p:cNvGrpSpPr/>
          <p:nvPr/>
        </p:nvGrpSpPr>
        <p:grpSpPr>
          <a:xfrm>
            <a:off x="4757714" y="253347"/>
            <a:ext cx="3108960" cy="1079645"/>
            <a:chOff x="4988560" y="447040"/>
            <a:chExt cx="2346402" cy="814832"/>
          </a:xfrm>
        </p:grpSpPr>
        <p:grpSp>
          <p:nvGrpSpPr>
            <p:cNvPr id="10" name="Group 9">
              <a:extLst>
                <a:ext uri="{FF2B5EF4-FFF2-40B4-BE49-F238E27FC236}">
                  <a16:creationId xmlns:a16="http://schemas.microsoft.com/office/drawing/2014/main" id="{FF4D3543-225F-4A04-BBB8-8572C7E586E0}"/>
                </a:ext>
              </a:extLst>
            </p:cNvPr>
            <p:cNvGrpSpPr/>
            <p:nvPr/>
          </p:nvGrpSpPr>
          <p:grpSpPr>
            <a:xfrm>
              <a:off x="4988560" y="447040"/>
              <a:ext cx="2346402" cy="814832"/>
              <a:chOff x="4988560" y="447040"/>
              <a:chExt cx="2346402" cy="814832"/>
            </a:xfrm>
          </p:grpSpPr>
          <p:sp>
            <p:nvSpPr>
              <p:cNvPr id="13" name="Oval 12">
                <a:extLst>
                  <a:ext uri="{FF2B5EF4-FFF2-40B4-BE49-F238E27FC236}">
                    <a16:creationId xmlns:a16="http://schemas.microsoft.com/office/drawing/2014/main" id="{8C5B0145-DF62-41EA-A57A-0379D0475ED3}"/>
                  </a:ext>
                </a:extLst>
              </p:cNvPr>
              <p:cNvSpPr/>
              <p:nvPr/>
            </p:nvSpPr>
            <p:spPr>
              <a:xfrm>
                <a:off x="4988560" y="447040"/>
                <a:ext cx="802640" cy="802640"/>
              </a:xfrm>
              <a:prstGeom prst="ellipse">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BB5CE2C9-58C9-473B-BD7A-84C27F7F539E}"/>
                  </a:ext>
                </a:extLst>
              </p:cNvPr>
              <p:cNvSpPr/>
              <p:nvPr/>
            </p:nvSpPr>
            <p:spPr>
              <a:xfrm>
                <a:off x="5497118" y="447040"/>
                <a:ext cx="802640" cy="802640"/>
              </a:xfrm>
              <a:prstGeom prst="ellipse">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6C7F71BF-BA50-4C24-9268-0EDE4C6BC9D1}"/>
                  </a:ext>
                </a:extLst>
              </p:cNvPr>
              <p:cNvSpPr/>
              <p:nvPr/>
            </p:nvSpPr>
            <p:spPr>
              <a:xfrm>
                <a:off x="6005676" y="459232"/>
                <a:ext cx="802640" cy="802640"/>
              </a:xfrm>
              <a:prstGeom prst="ellipse">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E990C519-67F8-444B-BA1B-4C4A85A39886}"/>
                  </a:ext>
                </a:extLst>
              </p:cNvPr>
              <p:cNvSpPr/>
              <p:nvPr/>
            </p:nvSpPr>
            <p:spPr>
              <a:xfrm>
                <a:off x="6532322" y="447040"/>
                <a:ext cx="802640" cy="802640"/>
              </a:xfrm>
              <a:prstGeom prst="ellipse">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文本框 1">
              <a:extLst>
                <a:ext uri="{FF2B5EF4-FFF2-40B4-BE49-F238E27FC236}">
                  <a16:creationId xmlns:a16="http://schemas.microsoft.com/office/drawing/2014/main" id="{0E0EE904-1E8A-4123-883D-9FBF40FF39BF}"/>
                </a:ext>
              </a:extLst>
            </p:cNvPr>
            <p:cNvSpPr txBox="1"/>
            <p:nvPr/>
          </p:nvSpPr>
          <p:spPr>
            <a:xfrm>
              <a:off x="5502813" y="558509"/>
              <a:ext cx="1191917" cy="534257"/>
            </a:xfrm>
            <a:prstGeom prst="rect">
              <a:avLst/>
            </a:prstGeom>
            <a:noFill/>
          </p:spPr>
          <p:txBody>
            <a:bodyPr wrap="none" rtlCol="0">
              <a:spAutoFit/>
            </a:bodyPr>
            <a:lstStyle/>
            <a:p>
              <a:pPr algn="ctr"/>
              <a:r>
                <a:rPr lang="vi-VN" altLang="zh-CN" sz="4000" spc="-300">
                  <a:solidFill>
                    <a:schemeClr val="accent6">
                      <a:lumMod val="50000"/>
                    </a:schemeClr>
                  </a:solidFill>
                  <a:latin typeface="Tahoma" pitchFamily="34" charset="0"/>
                  <a:ea typeface="Tahoma" pitchFamily="34" charset="0"/>
                  <a:cs typeface="Tahoma" pitchFamily="34" charset="0"/>
                </a:rPr>
                <a:t>Dặn dò</a:t>
              </a:r>
              <a:endParaRPr lang="en-US" altLang="zh-CN" sz="4000" spc="-300" dirty="0">
                <a:solidFill>
                  <a:schemeClr val="accent6">
                    <a:lumMod val="50000"/>
                  </a:schemeClr>
                </a:solidFill>
                <a:latin typeface="Tahoma" pitchFamily="34" charset="0"/>
                <a:ea typeface="Tahoma" pitchFamily="34" charset="0"/>
                <a:cs typeface="Tahoma" pitchFamily="34" charset="0"/>
              </a:endParaRPr>
            </a:p>
          </p:txBody>
        </p:sp>
      </p:grpSp>
    </p:spTree>
    <p:extLst>
      <p:ext uri="{BB962C8B-B14F-4D97-AF65-F5344CB8AC3E}">
        <p14:creationId xmlns:p14="http://schemas.microsoft.com/office/powerpoint/2010/main" val="255647323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par>
                          <p:cTn id="8" fill="hold">
                            <p:stCondLst>
                              <p:cond delay="2000"/>
                            </p:stCondLst>
                            <p:childTnLst>
                              <p:par>
                                <p:cTn id="9" presetID="6" presetClass="entr" presetSubtype="16"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circle(in)">
                                      <p:cBhvr>
                                        <p:cTn id="11"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710C5F83-2227-45F5-94BB-3D7DB7EEB735}"/>
              </a:ext>
            </a:extLst>
          </p:cNvPr>
          <p:cNvSpPr/>
          <p:nvPr/>
        </p:nvSpPr>
        <p:spPr>
          <a:xfrm>
            <a:off x="2582057" y="2140803"/>
            <a:ext cx="7027885" cy="830997"/>
          </a:xfrm>
          <a:prstGeom prst="rect">
            <a:avLst/>
          </a:prstGeom>
        </p:spPr>
        <p:txBody>
          <a:bodyPr wrap="none">
            <a:spAutoFit/>
          </a:bodyPr>
          <a:lstStyle/>
          <a:p>
            <a:pPr algn="ctr"/>
            <a:r>
              <a:rPr lang="en-US" altLang="zh-CN" sz="4800" b="1" spc="-30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CHÚC CÁC BẠN HỌC TỐT</a:t>
            </a:r>
            <a:endParaRPr lang="zh-CN" altLang="en-US" sz="4800" b="1" spc="-300" dirty="0">
              <a:solidFill>
                <a:schemeClr val="accent6">
                  <a:lumMod val="50000"/>
                </a:schemeClr>
              </a:solidFill>
              <a:latin typeface="Tahoma" panose="020B0604030504040204" pitchFamily="34" charset="0"/>
              <a:ea typeface="字魂27号-布丁体" panose="00000500000000000000" pitchFamily="2" charset="-122"/>
              <a:cs typeface="Tahoma" panose="020B0604030504040204" pitchFamily="34" charset="0"/>
            </a:endParaRPr>
          </a:p>
        </p:txBody>
      </p:sp>
    </p:spTree>
    <p:extLst>
      <p:ext uri="{BB962C8B-B14F-4D97-AF65-F5344CB8AC3E}">
        <p14:creationId xmlns:p14="http://schemas.microsoft.com/office/powerpoint/2010/main" val="112695210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0"/>
                                  </p:iterate>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4" presetClass="emph" presetSubtype="0" fill="hold" grpId="1" nodeType="clickEffect">
                                  <p:stCondLst>
                                    <p:cond delay="0"/>
                                  </p:stCondLst>
                                  <p:iterate type="lt">
                                    <p:tmPct val="10000"/>
                                  </p:iterate>
                                  <p:childTnLst>
                                    <p:animMotion origin="layout" path="M 0.0 0.0 L 0.0 -0.07213" pathEditMode="relative" ptsTypes="">
                                      <p:cBhvr>
                                        <p:cTn id="11" dur="250" accel="50000" decel="50000" autoRev="1" fill="hold">
                                          <p:stCondLst>
                                            <p:cond delay="0"/>
                                          </p:stCondLst>
                                        </p:cTn>
                                        <p:tgtEl>
                                          <p:spTgt spid="3"/>
                                        </p:tgtEl>
                                        <p:attrNameLst>
                                          <p:attrName>ppt_x</p:attrName>
                                          <p:attrName>ppt_y</p:attrName>
                                        </p:attrNameLst>
                                      </p:cBhvr>
                                    </p:animMotion>
                                    <p:animRot by="1500000">
                                      <p:cBhvr>
                                        <p:cTn id="12" dur="125" fill="hold">
                                          <p:stCondLst>
                                            <p:cond delay="0"/>
                                          </p:stCondLst>
                                        </p:cTn>
                                        <p:tgtEl>
                                          <p:spTgt spid="3"/>
                                        </p:tgtEl>
                                        <p:attrNameLst>
                                          <p:attrName>r</p:attrName>
                                        </p:attrNameLst>
                                      </p:cBhvr>
                                    </p:animRot>
                                    <p:animRot by="-1500000">
                                      <p:cBhvr>
                                        <p:cTn id="13" dur="125" fill="hold">
                                          <p:stCondLst>
                                            <p:cond delay="125"/>
                                          </p:stCondLst>
                                        </p:cTn>
                                        <p:tgtEl>
                                          <p:spTgt spid="3"/>
                                        </p:tgtEl>
                                        <p:attrNameLst>
                                          <p:attrName>r</p:attrName>
                                        </p:attrNameLst>
                                      </p:cBhvr>
                                    </p:animRot>
                                    <p:animRot by="-1500000">
                                      <p:cBhvr>
                                        <p:cTn id="14" dur="125" fill="hold">
                                          <p:stCondLst>
                                            <p:cond delay="250"/>
                                          </p:stCondLst>
                                        </p:cTn>
                                        <p:tgtEl>
                                          <p:spTgt spid="3"/>
                                        </p:tgtEl>
                                        <p:attrNameLst>
                                          <p:attrName>r</p:attrName>
                                        </p:attrNameLst>
                                      </p:cBhvr>
                                    </p:animRot>
                                    <p:animRot by="1500000">
                                      <p:cBhvr>
                                        <p:cTn id="15" dur="125" fill="hold">
                                          <p:stCondLst>
                                            <p:cond delay="375"/>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45E4BACD-7350-428C-8A2B-499431F4D0EA}"/>
              </a:ext>
            </a:extLst>
          </p:cNvPr>
          <p:cNvGrpSpPr/>
          <p:nvPr/>
        </p:nvGrpSpPr>
        <p:grpSpPr>
          <a:xfrm>
            <a:off x="2420696" y="1853328"/>
            <a:ext cx="5071506" cy="3069731"/>
            <a:chOff x="6895230" y="1807758"/>
            <a:chExt cx="3189683" cy="3200958"/>
          </a:xfrm>
        </p:grpSpPr>
        <p:sp>
          <p:nvSpPr>
            <p:cNvPr id="4" name="îšḻiḍê">
              <a:extLst>
                <a:ext uri="{FF2B5EF4-FFF2-40B4-BE49-F238E27FC236}">
                  <a16:creationId xmlns:a16="http://schemas.microsoft.com/office/drawing/2014/main" id="{54ED8713-7AB8-4E0A-9FEE-9125F6AEC4A4}"/>
                </a:ext>
              </a:extLst>
            </p:cNvPr>
            <p:cNvSpPr/>
            <p:nvPr/>
          </p:nvSpPr>
          <p:spPr bwMode="auto">
            <a:xfrm>
              <a:off x="7968796" y="2461050"/>
              <a:ext cx="2116117" cy="2537323"/>
            </a:xfrm>
            <a:custGeom>
              <a:avLst/>
              <a:gdLst>
                <a:gd name="T0" fmla="*/ 764 w 804"/>
                <a:gd name="T1" fmla="*/ 744 h 964"/>
                <a:gd name="T2" fmla="*/ 584 w 804"/>
                <a:gd name="T3" fmla="*/ 924 h 964"/>
                <a:gd name="T4" fmla="*/ 0 w 804"/>
                <a:gd name="T5" fmla="*/ 924 h 964"/>
                <a:gd name="T6" fmla="*/ 0 w 804"/>
                <a:gd name="T7" fmla="*/ 964 h 964"/>
                <a:gd name="T8" fmla="*/ 584 w 804"/>
                <a:gd name="T9" fmla="*/ 964 h 964"/>
                <a:gd name="T10" fmla="*/ 804 w 804"/>
                <a:gd name="T11" fmla="*/ 744 h 964"/>
                <a:gd name="T12" fmla="*/ 804 w 804"/>
                <a:gd name="T13" fmla="*/ 0 h 964"/>
                <a:gd name="T14" fmla="*/ 764 w 804"/>
                <a:gd name="T15" fmla="*/ 0 h 964"/>
                <a:gd name="T16" fmla="*/ 764 w 804"/>
                <a:gd name="T17" fmla="*/ 744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4" h="964">
                  <a:moveTo>
                    <a:pt x="764" y="744"/>
                  </a:moveTo>
                  <a:cubicBezTo>
                    <a:pt x="764" y="843"/>
                    <a:pt x="683" y="924"/>
                    <a:pt x="584" y="924"/>
                  </a:cubicBezTo>
                  <a:cubicBezTo>
                    <a:pt x="0" y="924"/>
                    <a:pt x="0" y="924"/>
                    <a:pt x="0" y="924"/>
                  </a:cubicBezTo>
                  <a:cubicBezTo>
                    <a:pt x="0" y="964"/>
                    <a:pt x="0" y="964"/>
                    <a:pt x="0" y="964"/>
                  </a:cubicBezTo>
                  <a:cubicBezTo>
                    <a:pt x="584" y="964"/>
                    <a:pt x="584" y="964"/>
                    <a:pt x="584" y="964"/>
                  </a:cubicBezTo>
                  <a:cubicBezTo>
                    <a:pt x="705" y="964"/>
                    <a:pt x="804" y="865"/>
                    <a:pt x="804" y="744"/>
                  </a:cubicBezTo>
                  <a:cubicBezTo>
                    <a:pt x="804" y="0"/>
                    <a:pt x="804" y="0"/>
                    <a:pt x="804" y="0"/>
                  </a:cubicBezTo>
                  <a:cubicBezTo>
                    <a:pt x="764" y="0"/>
                    <a:pt x="764" y="0"/>
                    <a:pt x="764" y="0"/>
                  </a:cubicBezTo>
                  <a:lnTo>
                    <a:pt x="764" y="744"/>
                  </a:ln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id-ID"/>
            </a:p>
          </p:txBody>
        </p:sp>
        <p:sp>
          <p:nvSpPr>
            <p:cNvPr id="5" name="íSḷíḑe">
              <a:extLst>
                <a:ext uri="{FF2B5EF4-FFF2-40B4-BE49-F238E27FC236}">
                  <a16:creationId xmlns:a16="http://schemas.microsoft.com/office/drawing/2014/main" id="{5D16CAC0-7CE8-4283-873F-7EDD861B6FCD}"/>
                </a:ext>
              </a:extLst>
            </p:cNvPr>
            <p:cNvSpPr/>
            <p:nvPr/>
          </p:nvSpPr>
          <p:spPr bwMode="auto">
            <a:xfrm>
              <a:off x="6895230" y="1807758"/>
              <a:ext cx="2116117" cy="2580417"/>
            </a:xfrm>
            <a:custGeom>
              <a:avLst/>
              <a:gdLst>
                <a:gd name="T0" fmla="*/ 40 w 804"/>
                <a:gd name="T1" fmla="*/ 220 h 980"/>
                <a:gd name="T2" fmla="*/ 220 w 804"/>
                <a:gd name="T3" fmla="*/ 40 h 980"/>
                <a:gd name="T4" fmla="*/ 804 w 804"/>
                <a:gd name="T5" fmla="*/ 40 h 980"/>
                <a:gd name="T6" fmla="*/ 804 w 804"/>
                <a:gd name="T7" fmla="*/ 0 h 980"/>
                <a:gd name="T8" fmla="*/ 220 w 804"/>
                <a:gd name="T9" fmla="*/ 0 h 980"/>
                <a:gd name="T10" fmla="*/ 0 w 804"/>
                <a:gd name="T11" fmla="*/ 220 h 980"/>
                <a:gd name="T12" fmla="*/ 0 w 804"/>
                <a:gd name="T13" fmla="*/ 980 h 980"/>
                <a:gd name="T14" fmla="*/ 40 w 804"/>
                <a:gd name="T15" fmla="*/ 980 h 980"/>
                <a:gd name="T16" fmla="*/ 40 w 804"/>
                <a:gd name="T17" fmla="*/ 220 h 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4" h="980">
                  <a:moveTo>
                    <a:pt x="40" y="220"/>
                  </a:moveTo>
                  <a:cubicBezTo>
                    <a:pt x="40" y="121"/>
                    <a:pt x="121" y="40"/>
                    <a:pt x="220" y="40"/>
                  </a:cubicBezTo>
                  <a:cubicBezTo>
                    <a:pt x="804" y="40"/>
                    <a:pt x="804" y="40"/>
                    <a:pt x="804" y="40"/>
                  </a:cubicBezTo>
                  <a:cubicBezTo>
                    <a:pt x="804" y="0"/>
                    <a:pt x="804" y="0"/>
                    <a:pt x="804" y="0"/>
                  </a:cubicBezTo>
                  <a:cubicBezTo>
                    <a:pt x="220" y="0"/>
                    <a:pt x="220" y="0"/>
                    <a:pt x="220" y="0"/>
                  </a:cubicBezTo>
                  <a:cubicBezTo>
                    <a:pt x="99" y="0"/>
                    <a:pt x="0" y="99"/>
                    <a:pt x="0" y="220"/>
                  </a:cubicBezTo>
                  <a:cubicBezTo>
                    <a:pt x="0" y="980"/>
                    <a:pt x="0" y="980"/>
                    <a:pt x="0" y="980"/>
                  </a:cubicBezTo>
                  <a:cubicBezTo>
                    <a:pt x="40" y="980"/>
                    <a:pt x="40" y="980"/>
                    <a:pt x="40" y="980"/>
                  </a:cubicBezTo>
                  <a:lnTo>
                    <a:pt x="40" y="220"/>
                  </a:ln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id-ID" dirty="0"/>
            </a:p>
          </p:txBody>
        </p:sp>
        <p:sp>
          <p:nvSpPr>
            <p:cNvPr id="6" name="í$ľïďé">
              <a:extLst>
                <a:ext uri="{FF2B5EF4-FFF2-40B4-BE49-F238E27FC236}">
                  <a16:creationId xmlns:a16="http://schemas.microsoft.com/office/drawing/2014/main" id="{DF5D13B7-4214-4ABE-96E5-EA09770032AE}"/>
                </a:ext>
              </a:extLst>
            </p:cNvPr>
            <p:cNvSpPr txBox="1"/>
            <p:nvPr/>
          </p:nvSpPr>
          <p:spPr>
            <a:xfrm flipH="1" flipV="1">
              <a:off x="9284746" y="1838785"/>
              <a:ext cx="640498" cy="520405"/>
            </a:xfrm>
            <a:prstGeom prst="rect">
              <a:avLst/>
            </a:prstGeom>
            <a:noFill/>
          </p:spPr>
          <p:txBody>
            <a:bodyPr wrap="square" lIns="91440" tIns="45720" rIns="91440" bIns="45720" numCol="1">
              <a:prstTxWarp prst="textPlain">
                <a:avLst/>
              </a:prstTxWarp>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r>
                <a:rPr lang="en-US" altLang="zh-CN" dirty="0">
                  <a:solidFill>
                    <a:schemeClr val="accent6">
                      <a:lumMod val="75000"/>
                    </a:schemeClr>
                  </a:solidFill>
                </a:rPr>
                <a:t>“</a:t>
              </a:r>
            </a:p>
          </p:txBody>
        </p:sp>
        <p:sp>
          <p:nvSpPr>
            <p:cNvPr id="7" name="íSḻîḑè">
              <a:extLst>
                <a:ext uri="{FF2B5EF4-FFF2-40B4-BE49-F238E27FC236}">
                  <a16:creationId xmlns:a16="http://schemas.microsoft.com/office/drawing/2014/main" id="{895E80E4-28DE-4721-9B76-3C03245183A2}"/>
                </a:ext>
              </a:extLst>
            </p:cNvPr>
            <p:cNvSpPr txBox="1"/>
            <p:nvPr/>
          </p:nvSpPr>
          <p:spPr>
            <a:xfrm>
              <a:off x="7054899" y="4488311"/>
              <a:ext cx="640498" cy="520405"/>
            </a:xfrm>
            <a:prstGeom prst="rect">
              <a:avLst/>
            </a:prstGeom>
            <a:noFill/>
          </p:spPr>
          <p:txBody>
            <a:bodyPr wrap="square" lIns="91440" tIns="45720" rIns="91440" bIns="45720" numCol="1">
              <a:prstTxWarp prst="textPlain">
                <a:avLst/>
              </a:prstTxWarp>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r>
                <a:rPr lang="en-US" altLang="zh-CN" dirty="0">
                  <a:solidFill>
                    <a:schemeClr val="accent6">
                      <a:lumMod val="75000"/>
                    </a:schemeClr>
                  </a:solidFill>
                </a:rPr>
                <a:t>“</a:t>
              </a:r>
            </a:p>
          </p:txBody>
        </p:sp>
      </p:grpSp>
      <p:sp>
        <p:nvSpPr>
          <p:cNvPr id="8" name="文本框 7">
            <a:extLst>
              <a:ext uri="{FF2B5EF4-FFF2-40B4-BE49-F238E27FC236}">
                <a16:creationId xmlns:a16="http://schemas.microsoft.com/office/drawing/2014/main" id="{D9F06AAA-EE39-44C8-BDE0-AB8CF6FF12C6}"/>
              </a:ext>
            </a:extLst>
          </p:cNvPr>
          <p:cNvSpPr txBox="1"/>
          <p:nvPr/>
        </p:nvSpPr>
        <p:spPr>
          <a:xfrm>
            <a:off x="3076459" y="2743694"/>
            <a:ext cx="4074660" cy="1049711"/>
          </a:xfrm>
          <a:prstGeom prst="rect">
            <a:avLst/>
          </a:prstGeom>
          <a:noFill/>
        </p:spPr>
        <p:txBody>
          <a:bodyPr wrap="square" rtlCol="0">
            <a:spAutoFit/>
          </a:bodyPr>
          <a:lstStyle/>
          <a:p>
            <a:pPr>
              <a:lnSpc>
                <a:spcPct val="150000"/>
              </a:lnSpc>
            </a:pPr>
            <a:r>
              <a:rPr lang="en-US" altLang="zh-CN" sz="4800" b="1" dirty="0" err="1">
                <a:solidFill>
                  <a:schemeClr val="accent6">
                    <a:lumMod val="50000"/>
                  </a:schemeClr>
                </a:solidFill>
                <a:latin typeface="Tahoma" pitchFamily="34" charset="0"/>
                <a:ea typeface="字魂27号-布丁体" panose="00000500000000000000" pitchFamily="2" charset="-122"/>
                <a:cs typeface="Tahoma" pitchFamily="34" charset="0"/>
              </a:rPr>
              <a:t>Nghe</a:t>
            </a:r>
            <a:r>
              <a:rPr lang="en-US" altLang="zh-CN" sz="4800" b="1" dirty="0">
                <a:solidFill>
                  <a:schemeClr val="accent6">
                    <a:lumMod val="50000"/>
                  </a:schemeClr>
                </a:solidFill>
                <a:latin typeface="Tahoma" pitchFamily="34" charset="0"/>
                <a:ea typeface="字魂27号-布丁体" panose="00000500000000000000" pitchFamily="2" charset="-122"/>
                <a:cs typeface="Tahoma" pitchFamily="34" charset="0"/>
              </a:rPr>
              <a:t> – </a:t>
            </a:r>
            <a:r>
              <a:rPr lang="en-US" altLang="zh-CN" sz="4800" b="1" dirty="0" err="1">
                <a:solidFill>
                  <a:schemeClr val="accent6">
                    <a:lumMod val="50000"/>
                  </a:schemeClr>
                </a:solidFill>
                <a:latin typeface="Tahoma" pitchFamily="34" charset="0"/>
                <a:ea typeface="字魂27号-布丁体" panose="00000500000000000000" pitchFamily="2" charset="-122"/>
                <a:cs typeface="Tahoma" pitchFamily="34" charset="0"/>
              </a:rPr>
              <a:t>viết</a:t>
            </a:r>
            <a:r>
              <a:rPr lang="en-US" altLang="zh-CN" sz="4800" b="1" dirty="0">
                <a:solidFill>
                  <a:schemeClr val="accent6">
                    <a:lumMod val="50000"/>
                  </a:schemeClr>
                </a:solidFill>
                <a:latin typeface="Tahoma" pitchFamily="34" charset="0"/>
                <a:ea typeface="字魂27号-布丁体" panose="00000500000000000000" pitchFamily="2" charset="-122"/>
                <a:cs typeface="Tahoma" pitchFamily="34" charset="0"/>
              </a:rPr>
              <a:t> </a:t>
            </a:r>
            <a:endParaRPr lang="zh-CN" altLang="en-US" sz="4800" b="1" dirty="0">
              <a:solidFill>
                <a:schemeClr val="accent6">
                  <a:lumMod val="50000"/>
                </a:schemeClr>
              </a:solidFill>
              <a:latin typeface="Tahoma" pitchFamily="34" charset="0"/>
              <a:ea typeface="字魂27号-布丁体" panose="00000500000000000000" pitchFamily="2" charset="-122"/>
              <a:cs typeface="Tahoma" pitchFamily="34" charset="0"/>
            </a:endParaRPr>
          </a:p>
        </p:txBody>
      </p:sp>
      <p:sp>
        <p:nvSpPr>
          <p:cNvPr id="15" name="Google Shape;1606;p70"/>
          <p:cNvSpPr/>
          <p:nvPr/>
        </p:nvSpPr>
        <p:spPr>
          <a:xfrm>
            <a:off x="1054839" y="956400"/>
            <a:ext cx="3200563" cy="1311981"/>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rgbClr val="FFB75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 name="文本框 7">
            <a:extLst>
              <a:ext uri="{FF2B5EF4-FFF2-40B4-BE49-F238E27FC236}">
                <a16:creationId xmlns:a16="http://schemas.microsoft.com/office/drawing/2014/main" id="{D9F06AAA-EE39-44C8-BDE0-AB8CF6FF12C6}"/>
              </a:ext>
            </a:extLst>
          </p:cNvPr>
          <p:cNvSpPr txBox="1"/>
          <p:nvPr/>
        </p:nvSpPr>
        <p:spPr>
          <a:xfrm>
            <a:off x="1222984" y="1122743"/>
            <a:ext cx="2984291" cy="730585"/>
          </a:xfrm>
          <a:prstGeom prst="rect">
            <a:avLst/>
          </a:prstGeom>
          <a:noFill/>
          <a:ln w="38100">
            <a:noFill/>
          </a:ln>
        </p:spPr>
        <p:txBody>
          <a:bodyPr wrap="square" rtlCol="0">
            <a:spAutoFit/>
          </a:bodyPr>
          <a:lstStyle/>
          <a:p>
            <a:pPr>
              <a:lnSpc>
                <a:spcPct val="150000"/>
              </a:lnSpc>
            </a:pPr>
            <a:r>
              <a:rPr lang="en-US" altLang="zh-CN" sz="3200" b="1" dirty="0" err="1">
                <a:latin typeface="Tahoma" pitchFamily="34" charset="0"/>
                <a:ea typeface="字魂27号-布丁体" panose="00000500000000000000" pitchFamily="2" charset="-122"/>
                <a:cs typeface="Tahoma" pitchFamily="34" charset="0"/>
              </a:rPr>
              <a:t>Hoạt</a:t>
            </a:r>
            <a:r>
              <a:rPr lang="en-US" altLang="zh-CN" sz="3200" b="1" dirty="0">
                <a:latin typeface="Tahoma" pitchFamily="34" charset="0"/>
                <a:ea typeface="字魂27号-布丁体" panose="00000500000000000000" pitchFamily="2" charset="-122"/>
                <a:cs typeface="Tahoma" pitchFamily="34" charset="0"/>
              </a:rPr>
              <a:t> </a:t>
            </a:r>
            <a:r>
              <a:rPr lang="en-US" altLang="zh-CN" sz="3200" b="1" dirty="0" err="1">
                <a:latin typeface="Tahoma" pitchFamily="34" charset="0"/>
                <a:ea typeface="字魂27号-布丁体" panose="00000500000000000000" pitchFamily="2" charset="-122"/>
                <a:cs typeface="Tahoma" pitchFamily="34" charset="0"/>
              </a:rPr>
              <a:t>động</a:t>
            </a:r>
            <a:r>
              <a:rPr lang="en-US" altLang="zh-CN" sz="3200" b="1" dirty="0">
                <a:latin typeface="Tahoma" pitchFamily="34" charset="0"/>
                <a:ea typeface="字魂27号-布丁体" panose="00000500000000000000" pitchFamily="2" charset="-122"/>
                <a:cs typeface="Tahoma" pitchFamily="34" charset="0"/>
              </a:rPr>
              <a:t> 1</a:t>
            </a:r>
            <a:endParaRPr lang="zh-CN" altLang="en-US" sz="3200" b="1" dirty="0">
              <a:latin typeface="Tahoma" pitchFamily="34" charset="0"/>
              <a:ea typeface="字魂27号-布丁体" panose="00000500000000000000" pitchFamily="2" charset="-122"/>
              <a:cs typeface="Tahoma" pitchFamily="34" charset="0"/>
            </a:endParaRPr>
          </a:p>
        </p:txBody>
      </p:sp>
      <p:pic>
        <p:nvPicPr>
          <p:cNvPr id="9218" name="Picture 2" descr="Cách vẽ một con sóc phim hoạt hình">
            <a:extLst>
              <a:ext uri="{FF2B5EF4-FFF2-40B4-BE49-F238E27FC236}">
                <a16:creationId xmlns:a16="http://schemas.microsoft.com/office/drawing/2014/main" id="{20CE01D8-1F35-2441-BF4D-7D07EAEB6A7D}"/>
              </a:ext>
            </a:extLst>
          </p:cNvPr>
          <p:cNvPicPr>
            <a:picLocks noChangeAspect="1" noChangeArrowheads="1"/>
          </p:cNvPicPr>
          <p:nvPr/>
        </p:nvPicPr>
        <p:blipFill rotWithShape="1">
          <a:blip r:embed="rId3">
            <a:clrChange>
              <a:clrFrom>
                <a:srgbClr val="FAF8F3"/>
              </a:clrFrom>
              <a:clrTo>
                <a:srgbClr val="FAF8F3">
                  <a:alpha val="0"/>
                </a:srgbClr>
              </a:clrTo>
            </a:clrChange>
            <a:extLst>
              <a:ext uri="{28A0092B-C50C-407E-A947-70E740481C1C}">
                <a14:useLocalDpi xmlns:a14="http://schemas.microsoft.com/office/drawing/2010/main" val="0"/>
              </a:ext>
            </a:extLst>
          </a:blip>
          <a:srcRect l="49809" t="10914" r="9865" b="4113"/>
          <a:stretch/>
        </p:blipFill>
        <p:spPr bwMode="auto">
          <a:xfrm>
            <a:off x="7540329" y="1662129"/>
            <a:ext cx="4184311" cy="46138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966410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1" nodeType="clickEffect">
                                  <p:stCondLst>
                                    <p:cond delay="0"/>
                                  </p:stCondLst>
                                  <p:iterate type="lt">
                                    <p:tmPct val="0"/>
                                  </p:iterate>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par>
                                <p:cTn id="10" presetID="34" presetClass="emph" presetSubtype="0" fill="hold" grpId="0" nodeType="withEffect">
                                  <p:stCondLst>
                                    <p:cond delay="0"/>
                                  </p:stCondLst>
                                  <p:iterate type="lt">
                                    <p:tmPct val="10000"/>
                                  </p:iterate>
                                  <p:childTnLst>
                                    <p:animMotion origin="layout" path="M 0.0 0.0 L 0.0 -0.07213" pathEditMode="relative" ptsTypes="">
                                      <p:cBhvr>
                                        <p:cTn id="11" dur="250" accel="50000" decel="50000" autoRev="1" fill="hold">
                                          <p:stCondLst>
                                            <p:cond delay="0"/>
                                          </p:stCondLst>
                                        </p:cTn>
                                        <p:tgtEl>
                                          <p:spTgt spid="13"/>
                                        </p:tgtEl>
                                        <p:attrNameLst>
                                          <p:attrName>ppt_x</p:attrName>
                                          <p:attrName>ppt_y</p:attrName>
                                        </p:attrNameLst>
                                      </p:cBhvr>
                                    </p:animMotion>
                                    <p:animRot by="1500000">
                                      <p:cBhvr>
                                        <p:cTn id="12" dur="125" fill="hold">
                                          <p:stCondLst>
                                            <p:cond delay="0"/>
                                          </p:stCondLst>
                                        </p:cTn>
                                        <p:tgtEl>
                                          <p:spTgt spid="13"/>
                                        </p:tgtEl>
                                        <p:attrNameLst>
                                          <p:attrName>r</p:attrName>
                                        </p:attrNameLst>
                                      </p:cBhvr>
                                    </p:animRot>
                                    <p:animRot by="-1500000">
                                      <p:cBhvr>
                                        <p:cTn id="13" dur="125" fill="hold">
                                          <p:stCondLst>
                                            <p:cond delay="125"/>
                                          </p:stCondLst>
                                        </p:cTn>
                                        <p:tgtEl>
                                          <p:spTgt spid="13"/>
                                        </p:tgtEl>
                                        <p:attrNameLst>
                                          <p:attrName>r</p:attrName>
                                        </p:attrNameLst>
                                      </p:cBhvr>
                                    </p:animRot>
                                    <p:animRot by="-1500000">
                                      <p:cBhvr>
                                        <p:cTn id="14" dur="125" fill="hold">
                                          <p:stCondLst>
                                            <p:cond delay="250"/>
                                          </p:stCondLst>
                                        </p:cTn>
                                        <p:tgtEl>
                                          <p:spTgt spid="13"/>
                                        </p:tgtEl>
                                        <p:attrNameLst>
                                          <p:attrName>r</p:attrName>
                                        </p:attrNameLst>
                                      </p:cBhvr>
                                    </p:animRot>
                                    <p:animRot by="1500000">
                                      <p:cBhvr>
                                        <p:cTn id="15" dur="125" fill="hold">
                                          <p:stCondLst>
                                            <p:cond delay="375"/>
                                          </p:stCondLst>
                                        </p:cTn>
                                        <p:tgtEl>
                                          <p:spTgt spid="13"/>
                                        </p:tgtEl>
                                        <p:attrNameLst>
                                          <p:attrName>r</p:attrName>
                                        </p:attrNameLst>
                                      </p:cBhvr>
                                    </p:animRot>
                                  </p:childTnLst>
                                </p:cTn>
                              </p:par>
                              <p:par>
                                <p:cTn id="16" presetID="53" presetClass="entr" presetSubtype="16" fill="hold" nodeType="withEffect">
                                  <p:stCondLst>
                                    <p:cond delay="0"/>
                                  </p:stCondLst>
                                  <p:childTnLst>
                                    <p:set>
                                      <p:cBhvr>
                                        <p:cTn id="17" dur="1" fill="hold">
                                          <p:stCondLst>
                                            <p:cond delay="0"/>
                                          </p:stCondLst>
                                        </p:cTn>
                                        <p:tgtEl>
                                          <p:spTgt spid="9218"/>
                                        </p:tgtEl>
                                        <p:attrNameLst>
                                          <p:attrName>style.visibility</p:attrName>
                                        </p:attrNameLst>
                                      </p:cBhvr>
                                      <p:to>
                                        <p:strVal val="visible"/>
                                      </p:to>
                                    </p:set>
                                    <p:anim calcmode="lin" valueType="num">
                                      <p:cBhvr>
                                        <p:cTn id="18" dur="500" fill="hold"/>
                                        <p:tgtEl>
                                          <p:spTgt spid="9218"/>
                                        </p:tgtEl>
                                        <p:attrNameLst>
                                          <p:attrName>ppt_w</p:attrName>
                                        </p:attrNameLst>
                                      </p:cBhvr>
                                      <p:tavLst>
                                        <p:tav tm="0">
                                          <p:val>
                                            <p:fltVal val="0"/>
                                          </p:val>
                                        </p:tav>
                                        <p:tav tm="100000">
                                          <p:val>
                                            <p:strVal val="#ppt_w"/>
                                          </p:val>
                                        </p:tav>
                                      </p:tavLst>
                                    </p:anim>
                                    <p:anim calcmode="lin" valueType="num">
                                      <p:cBhvr>
                                        <p:cTn id="19" dur="500" fill="hold"/>
                                        <p:tgtEl>
                                          <p:spTgt spid="9218"/>
                                        </p:tgtEl>
                                        <p:attrNameLst>
                                          <p:attrName>ppt_h</p:attrName>
                                        </p:attrNameLst>
                                      </p:cBhvr>
                                      <p:tavLst>
                                        <p:tav tm="0">
                                          <p:val>
                                            <p:fltVal val="0"/>
                                          </p:val>
                                        </p:tav>
                                        <p:tav tm="100000">
                                          <p:val>
                                            <p:strVal val="#ppt_h"/>
                                          </p:val>
                                        </p:tav>
                                      </p:tavLst>
                                    </p:anim>
                                    <p:animEffect transition="in" filter="fade">
                                      <p:cBhvr>
                                        <p:cTn id="20" dur="500"/>
                                        <p:tgtEl>
                                          <p:spTgt spid="9218"/>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500" fill="hold"/>
                                        <p:tgtEl>
                                          <p:spTgt spid="3"/>
                                        </p:tgtEl>
                                        <p:attrNameLst>
                                          <p:attrName>ppt_w</p:attrName>
                                        </p:attrNameLst>
                                      </p:cBhvr>
                                      <p:tavLst>
                                        <p:tav tm="0">
                                          <p:val>
                                            <p:fltVal val="0"/>
                                          </p:val>
                                        </p:tav>
                                        <p:tav tm="100000">
                                          <p:val>
                                            <p:strVal val="#ppt_w"/>
                                          </p:val>
                                        </p:tav>
                                      </p:tavLst>
                                    </p:anim>
                                    <p:anim calcmode="lin" valueType="num">
                                      <p:cBhvr>
                                        <p:cTn id="26" dur="500" fill="hold"/>
                                        <p:tgtEl>
                                          <p:spTgt spid="3"/>
                                        </p:tgtEl>
                                        <p:attrNameLst>
                                          <p:attrName>ppt_h</p:attrName>
                                        </p:attrNameLst>
                                      </p:cBhvr>
                                      <p:tavLst>
                                        <p:tav tm="0">
                                          <p:val>
                                            <p:fltVal val="0"/>
                                          </p:val>
                                        </p:tav>
                                        <p:tav tm="100000">
                                          <p:val>
                                            <p:strVal val="#ppt_h"/>
                                          </p:val>
                                        </p:tav>
                                      </p:tavLst>
                                    </p:anim>
                                    <p:animEffect transition="in" filter="fade">
                                      <p:cBhvr>
                                        <p:cTn id="27" dur="500"/>
                                        <p:tgtEl>
                                          <p:spTgt spid="3"/>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p:cTn id="30" dur="500" fill="hold"/>
                                        <p:tgtEl>
                                          <p:spTgt spid="8"/>
                                        </p:tgtEl>
                                        <p:attrNameLst>
                                          <p:attrName>ppt_w</p:attrName>
                                        </p:attrNameLst>
                                      </p:cBhvr>
                                      <p:tavLst>
                                        <p:tav tm="0">
                                          <p:val>
                                            <p:fltVal val="0"/>
                                          </p:val>
                                        </p:tav>
                                        <p:tav tm="100000">
                                          <p:val>
                                            <p:strVal val="#ppt_w"/>
                                          </p:val>
                                        </p:tav>
                                      </p:tavLst>
                                    </p:anim>
                                    <p:anim calcmode="lin" valueType="num">
                                      <p:cBhvr>
                                        <p:cTn id="31" dur="500" fill="hold"/>
                                        <p:tgtEl>
                                          <p:spTgt spid="8"/>
                                        </p:tgtEl>
                                        <p:attrNameLst>
                                          <p:attrName>ppt_h</p:attrName>
                                        </p:attrNameLst>
                                      </p:cBhvr>
                                      <p:tavLst>
                                        <p:tav tm="0">
                                          <p:val>
                                            <p:fltVal val="0"/>
                                          </p:val>
                                        </p:tav>
                                        <p:tav tm="100000">
                                          <p:val>
                                            <p:strVal val="#ppt_h"/>
                                          </p:val>
                                        </p:tav>
                                      </p:tavLst>
                                    </p:anim>
                                    <p:animEffect transition="in" filter="fade">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P spid="13"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5">
            <a:extLst>
              <a:ext uri="{FF2B5EF4-FFF2-40B4-BE49-F238E27FC236}">
                <a16:creationId xmlns:a16="http://schemas.microsoft.com/office/drawing/2014/main" id="{6333E27E-D993-D64F-985F-2CDD487B2235}"/>
              </a:ext>
            </a:extLst>
          </p:cNvPr>
          <p:cNvSpPr txBox="1">
            <a:spLocks noChangeArrowheads="1"/>
          </p:cNvSpPr>
          <p:nvPr/>
        </p:nvSpPr>
        <p:spPr bwMode="auto">
          <a:xfrm>
            <a:off x="997974" y="1034762"/>
            <a:ext cx="10196051"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r>
              <a:rPr lang="vi-VN" altLang="en-VN" sz="3600" b="1">
                <a:solidFill>
                  <a:srgbClr val="FF8001"/>
                </a:solidFill>
                <a:ea typeface="Tahoma" panose="020B0604030504040204" pitchFamily="34" charset="0"/>
                <a:cs typeface="Times New Roman" panose="02020603050405020304" pitchFamily="18" charset="0"/>
              </a:rPr>
              <a:t>Kì diệu rừng xanh</a:t>
            </a:r>
            <a:r>
              <a:rPr lang="en-US" altLang="en-VN" sz="3600" b="1">
                <a:solidFill>
                  <a:srgbClr val="FF8001"/>
                </a:solidFill>
                <a:ea typeface="Tahoma" panose="020B0604030504040204" pitchFamily="34" charset="0"/>
                <a:cs typeface="Times New Roman" panose="02020603050405020304" pitchFamily="18" charset="0"/>
              </a:rPr>
              <a:t>     </a:t>
            </a:r>
            <a:endParaRPr lang="vi-VN" altLang="en-VN" sz="3600" b="1">
              <a:solidFill>
                <a:srgbClr val="FF8001"/>
              </a:solidFill>
              <a:ea typeface="Tahoma" panose="020B0604030504040204" pitchFamily="34" charset="0"/>
              <a:cs typeface="Times New Roman" panose="02020603050405020304" pitchFamily="18" charset="0"/>
            </a:endParaRPr>
          </a:p>
          <a:p>
            <a:pPr algn="just" eaLnBrk="1" hangingPunct="1"/>
            <a:r>
              <a:rPr lang="vi-VN" altLang="en-VN" sz="2800" b="1">
                <a:solidFill>
                  <a:schemeClr val="accent6">
                    <a:lumMod val="50000"/>
                  </a:schemeClr>
                </a:solidFill>
                <a:ea typeface="Tahoma" panose="020B0604030504040204" pitchFamily="34" charset="0"/>
                <a:cs typeface="Times New Roman" panose="02020603050405020304" pitchFamily="18" charset="0"/>
              </a:rPr>
              <a:t>	</a:t>
            </a:r>
            <a:r>
              <a:rPr lang="en-US" altLang="en-VN" sz="2800" b="1">
                <a:solidFill>
                  <a:schemeClr val="accent6">
                    <a:lumMod val="50000"/>
                  </a:schemeClr>
                </a:solidFill>
                <a:ea typeface="Tahoma" panose="020B0604030504040204" pitchFamily="34" charset="0"/>
                <a:cs typeface="Times New Roman" panose="02020603050405020304" pitchFamily="18" charset="0"/>
              </a:rPr>
              <a:t>Nắng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trưa</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đã</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rọi</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xuống</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đỉnh</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đầu</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mà</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rừng</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sâu</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vẫn</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ẩm</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lạnh</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ánh</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nắng</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lọt</a:t>
            </a:r>
            <a:r>
              <a:rPr lang="en-US" altLang="en-VN" sz="2800" b="1" dirty="0">
                <a:solidFill>
                  <a:schemeClr val="accent6">
                    <a:lumMod val="50000"/>
                  </a:schemeClr>
                </a:solidFill>
                <a:ea typeface="Tahoma" panose="020B0604030504040204" pitchFamily="34" charset="0"/>
                <a:cs typeface="Times New Roman" panose="02020603050405020304" pitchFamily="18" charset="0"/>
              </a:rPr>
              <a:t> qua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lá</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trong</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xanh</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Chúng</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tôi</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đi</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đến</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đâu</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rừng</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rào</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rào</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chuyển</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động</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đến</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đấy</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Những</a:t>
            </a:r>
            <a:r>
              <a:rPr lang="en-US" altLang="en-VN" sz="2800" b="1" dirty="0">
                <a:solidFill>
                  <a:schemeClr val="accent6">
                    <a:lumMod val="50000"/>
                  </a:schemeClr>
                </a:solidFill>
                <a:ea typeface="Tahoma" panose="020B0604030504040204" pitchFamily="34" charset="0"/>
                <a:cs typeface="Times New Roman" panose="02020603050405020304" pitchFamily="18" charset="0"/>
              </a:rPr>
              <a:t> con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vượn</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bạc</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má</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ôm</a:t>
            </a:r>
            <a:r>
              <a:rPr lang="en-US" altLang="en-VN" sz="2800" b="1" dirty="0">
                <a:solidFill>
                  <a:schemeClr val="accent6">
                    <a:lumMod val="50000"/>
                  </a:schemeClr>
                </a:solidFill>
                <a:ea typeface="Tahoma" panose="020B0604030504040204" pitchFamily="34" charset="0"/>
                <a:cs typeface="Times New Roman" panose="02020603050405020304" pitchFamily="18" charset="0"/>
              </a:rPr>
              <a:t> con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gọn</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ghẽ</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chuyền</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nhanh</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như</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tia</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chớp</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Những</a:t>
            </a:r>
            <a:r>
              <a:rPr lang="en-US" altLang="en-VN" sz="2800" b="1" dirty="0">
                <a:solidFill>
                  <a:schemeClr val="accent6">
                    <a:lumMod val="50000"/>
                  </a:schemeClr>
                </a:solidFill>
                <a:ea typeface="Tahoma" panose="020B0604030504040204" pitchFamily="34" charset="0"/>
                <a:cs typeface="Times New Roman" panose="02020603050405020304" pitchFamily="18" charset="0"/>
              </a:rPr>
              <a:t> con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chồn</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sóc</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với</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chùm</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lông</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đuôi</a:t>
            </a:r>
            <a:r>
              <a:rPr lang="en-US" altLang="en-VN" sz="2800" b="1" dirty="0">
                <a:solidFill>
                  <a:schemeClr val="accent6">
                    <a:lumMod val="50000"/>
                  </a:schemeClr>
                </a:solidFill>
                <a:ea typeface="Tahoma" panose="020B0604030504040204" pitchFamily="34" charset="0"/>
                <a:cs typeface="Times New Roman" panose="02020603050405020304" pitchFamily="18" charset="0"/>
              </a:rPr>
              <a:t> to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đẹp</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vút</a:t>
            </a:r>
            <a:r>
              <a:rPr lang="en-US" altLang="en-VN" sz="2800" b="1" dirty="0">
                <a:solidFill>
                  <a:schemeClr val="accent6">
                    <a:lumMod val="50000"/>
                  </a:schemeClr>
                </a:solidFill>
                <a:ea typeface="Tahoma" panose="020B0604030504040204" pitchFamily="34" charset="0"/>
                <a:cs typeface="Times New Roman" panose="02020603050405020304" pitchFamily="18" charset="0"/>
              </a:rPr>
              <a:t> qua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không</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kịp</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đưa</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mắt</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nhìn</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err="1">
                <a:solidFill>
                  <a:schemeClr val="accent6">
                    <a:lumMod val="50000"/>
                  </a:schemeClr>
                </a:solidFill>
                <a:ea typeface="Tahoma" panose="020B0604030504040204" pitchFamily="34" charset="0"/>
                <a:cs typeface="Times New Roman" panose="02020603050405020304" pitchFamily="18" charset="0"/>
              </a:rPr>
              <a:t>theo</a:t>
            </a:r>
            <a:r>
              <a:rPr lang="en-US" altLang="en-VN" sz="2800" b="1">
                <a:solidFill>
                  <a:schemeClr val="accent6">
                    <a:lumMod val="50000"/>
                  </a:schemeClr>
                </a:solidFill>
                <a:ea typeface="Tahoma" panose="020B0604030504040204" pitchFamily="34" charset="0"/>
                <a:cs typeface="Times New Roman" panose="02020603050405020304" pitchFamily="18" charset="0"/>
              </a:rPr>
              <a:t>.</a:t>
            </a:r>
            <a:endParaRPr lang="vi-VN" altLang="en-VN" sz="2800" b="1" dirty="0">
              <a:solidFill>
                <a:schemeClr val="accent6">
                  <a:lumMod val="50000"/>
                </a:schemeClr>
              </a:solidFill>
              <a:ea typeface="Tahoma" panose="020B0604030504040204" pitchFamily="34" charset="0"/>
              <a:cs typeface="Times New Roman" panose="02020603050405020304" pitchFamily="18" charset="0"/>
            </a:endParaRPr>
          </a:p>
          <a:p>
            <a:pPr algn="just" eaLnBrk="1" hangingPunct="1"/>
            <a:r>
              <a:rPr lang="vi-VN"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a:solidFill>
                  <a:schemeClr val="accent6">
                    <a:lumMod val="50000"/>
                  </a:schemeClr>
                </a:solidFill>
                <a:ea typeface="Tahoma" panose="020B0604030504040204" pitchFamily="34" charset="0"/>
                <a:cs typeface="Times New Roman" panose="02020603050405020304" pitchFamily="18" charset="0"/>
              </a:rPr>
              <a:t>Sau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một</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hồi</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len</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lách</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mải</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miết</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rẽ</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bụi</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rậm</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chúng</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tôi</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nhìn</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thấy</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một</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bãi</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cây</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khộp</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Rừng</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khộp</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hiện</a:t>
            </a:r>
            <a:r>
              <a:rPr lang="en-US" altLang="en-VN" sz="2800" b="1" dirty="0">
                <a:solidFill>
                  <a:schemeClr val="accent6">
                    <a:lumMod val="50000"/>
                  </a:schemeClr>
                </a:solidFill>
                <a:ea typeface="Tahoma" panose="020B0604030504040204" pitchFamily="34" charset="0"/>
                <a:cs typeface="Times New Roman" panose="02020603050405020304" pitchFamily="18" charset="0"/>
              </a:rPr>
              <a:t> ra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trước</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mắt</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chúng</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tôi</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lá</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úa</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vàng</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như</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cảnh</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mùa</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thu</a:t>
            </a:r>
            <a:r>
              <a:rPr lang="en-US" altLang="en-VN" sz="2800" b="1" dirty="0">
                <a:solidFill>
                  <a:schemeClr val="accent6">
                    <a:lumMod val="50000"/>
                  </a:schemeClr>
                </a:solidFill>
                <a:ea typeface="Tahoma" panose="020B0604030504040204" pitchFamily="34" charset="0"/>
                <a:cs typeface="Times New Roman" panose="02020603050405020304" pitchFamily="18" charset="0"/>
              </a:rPr>
              <a:t>.</a:t>
            </a:r>
          </a:p>
          <a:p>
            <a:pPr algn="just" eaLnBrk="1" hangingPunct="1"/>
            <a:r>
              <a:rPr lang="en-US" altLang="en-VN" sz="2800" b="1">
                <a:solidFill>
                  <a:schemeClr val="accent6">
                    <a:lumMod val="50000"/>
                  </a:schemeClr>
                </a:solidFill>
                <a:ea typeface="Tahoma" panose="020B0604030504040204" pitchFamily="34" charset="0"/>
                <a:cs typeface="Times New Roman" panose="02020603050405020304" pitchFamily="18" charset="0"/>
              </a:rPr>
              <a:t>                                         </a:t>
            </a:r>
            <a:r>
              <a:rPr lang="vi-VN" altLang="en-VN" sz="2800" b="1">
                <a:solidFill>
                  <a:schemeClr val="accent6">
                    <a:lumMod val="50000"/>
                  </a:schemeClr>
                </a:solidFill>
                <a:ea typeface="Tahoma" panose="020B0604030504040204" pitchFamily="34" charset="0"/>
                <a:cs typeface="Times New Roman" panose="02020603050405020304" pitchFamily="18" charset="0"/>
              </a:rPr>
              <a:t>		</a:t>
            </a:r>
            <a:r>
              <a:rPr lang="en-US" altLang="en-VN" sz="2800" b="1">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a:solidFill>
                  <a:schemeClr val="accent6">
                    <a:lumMod val="50000"/>
                  </a:schemeClr>
                </a:solidFill>
                <a:ea typeface="Tahoma" panose="020B0604030504040204" pitchFamily="34" charset="0"/>
                <a:cs typeface="Times New Roman" panose="02020603050405020304" pitchFamily="18" charset="0"/>
              </a:rPr>
              <a:t>Theo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Nguyễn</a:t>
            </a:r>
            <a:r>
              <a:rPr lang="en-US" altLang="en-VN" sz="2800" b="1" dirty="0">
                <a:solidFill>
                  <a:schemeClr val="accent6">
                    <a:lumMod val="50000"/>
                  </a:schemeClr>
                </a:solidFill>
                <a:ea typeface="Tahoma" panose="020B0604030504040204" pitchFamily="34" charset="0"/>
                <a:cs typeface="Times New Roman" panose="02020603050405020304" pitchFamily="18" charset="0"/>
              </a:rPr>
              <a:t> Phan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Hách</a:t>
            </a:r>
            <a:endParaRPr lang="en-US" altLang="en-VN" sz="2800" b="1" dirty="0">
              <a:solidFill>
                <a:schemeClr val="accent6">
                  <a:lumMod val="50000"/>
                </a:schemeClr>
              </a:solidFill>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44171381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p:cTn id="7"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9">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9">
                                            <p:txEl>
                                              <p:pRg st="1" end="1"/>
                                            </p:txEl>
                                          </p:spTgt>
                                        </p:tgtEl>
                                        <p:attrNameLst>
                                          <p:attrName>style.visibility</p:attrName>
                                        </p:attrNameLst>
                                      </p:cBhvr>
                                      <p:to>
                                        <p:strVal val="visible"/>
                                      </p:to>
                                    </p:set>
                                    <p:anim calcmode="lin" valueType="num">
                                      <p:cBhvr>
                                        <p:cTn id="14" dur="500" fill="hold"/>
                                        <p:tgtEl>
                                          <p:spTgt spid="9">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9">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9">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9">
                                            <p:txEl>
                                              <p:pRg st="2" end="2"/>
                                            </p:txEl>
                                          </p:spTgt>
                                        </p:tgtEl>
                                        <p:attrNameLst>
                                          <p:attrName>style.visibility</p:attrName>
                                        </p:attrNameLst>
                                      </p:cBhvr>
                                      <p:to>
                                        <p:strVal val="visible"/>
                                      </p:to>
                                    </p:set>
                                    <p:anim calcmode="lin" valueType="num">
                                      <p:cBhvr>
                                        <p:cTn id="21" dur="500" fill="hold"/>
                                        <p:tgtEl>
                                          <p:spTgt spid="9">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9">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9">
                                            <p:txEl>
                                              <p:pRg st="2" end="2"/>
                                            </p:txEl>
                                          </p:spTgt>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9">
                                            <p:txEl>
                                              <p:pRg st="3" end="3"/>
                                            </p:txEl>
                                          </p:spTgt>
                                        </p:tgtEl>
                                        <p:attrNameLst>
                                          <p:attrName>style.visibility</p:attrName>
                                        </p:attrNameLst>
                                      </p:cBhvr>
                                      <p:to>
                                        <p:strVal val="visible"/>
                                      </p:to>
                                    </p:set>
                                    <p:anim calcmode="lin" valueType="num">
                                      <p:cBhvr>
                                        <p:cTn id="26" dur="500" fill="hold"/>
                                        <p:tgtEl>
                                          <p:spTgt spid="9">
                                            <p:txEl>
                                              <p:pRg st="3" end="3"/>
                                            </p:txEl>
                                          </p:spTgt>
                                        </p:tgtEl>
                                        <p:attrNameLst>
                                          <p:attrName>ppt_w</p:attrName>
                                        </p:attrNameLst>
                                      </p:cBhvr>
                                      <p:tavLst>
                                        <p:tav tm="0">
                                          <p:val>
                                            <p:fltVal val="0"/>
                                          </p:val>
                                        </p:tav>
                                        <p:tav tm="100000">
                                          <p:val>
                                            <p:strVal val="#ppt_w"/>
                                          </p:val>
                                        </p:tav>
                                      </p:tavLst>
                                    </p:anim>
                                    <p:anim calcmode="lin" valueType="num">
                                      <p:cBhvr>
                                        <p:cTn id="27" dur="500" fill="hold"/>
                                        <p:tgtEl>
                                          <p:spTgt spid="9">
                                            <p:txEl>
                                              <p:pRg st="3" end="3"/>
                                            </p:txEl>
                                          </p:spTgt>
                                        </p:tgtEl>
                                        <p:attrNameLst>
                                          <p:attrName>ppt_h</p:attrName>
                                        </p:attrNameLst>
                                      </p:cBhvr>
                                      <p:tavLst>
                                        <p:tav tm="0">
                                          <p:val>
                                            <p:fltVal val="0"/>
                                          </p:val>
                                        </p:tav>
                                        <p:tav tm="100000">
                                          <p:val>
                                            <p:strVal val="#ppt_h"/>
                                          </p:val>
                                        </p:tav>
                                      </p:tavLst>
                                    </p:anim>
                                    <p:animEffect transition="in" filter="fade">
                                      <p:cBhvr>
                                        <p:cTn id="28"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allAtOnce"/>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6FE6DF-0C3D-462F-938A-DA4E57113BD0}"/>
              </a:ext>
            </a:extLst>
          </p:cNvPr>
          <p:cNvPicPr>
            <a:picLocks noChangeAspect="1"/>
          </p:cNvPicPr>
          <p:nvPr/>
        </p:nvPicPr>
        <p:blipFill>
          <a:blip r:embed="rId2"/>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DFF35773-B6F0-434A-AD99-6C88FE9035EB}"/>
              </a:ext>
            </a:extLst>
          </p:cNvPr>
          <p:cNvSpPr/>
          <p:nvPr/>
        </p:nvSpPr>
        <p:spPr>
          <a:xfrm>
            <a:off x="1193055" y="1219815"/>
            <a:ext cx="9805890" cy="2308324"/>
          </a:xfrm>
          <a:prstGeom prst="rect">
            <a:avLst/>
          </a:prstGeom>
          <a:noFill/>
        </p:spPr>
        <p:txBody>
          <a:bodyPr wrap="none" lIns="91440" tIns="45720" rIns="91440" bIns="45720">
            <a:spAutoFit/>
          </a:bodyPr>
          <a:lstStyle/>
          <a:p>
            <a:pPr algn="ctr"/>
            <a:r>
              <a:rPr lang="vi-VN" sz="7200" b="1" cap="none" spc="0">
                <a:ln w="28575" cmpd="sng">
                  <a:solidFill>
                    <a:sysClr val="windowText" lastClr="000000"/>
                  </a:solidFill>
                  <a:prstDash val="solid"/>
                </a:ln>
                <a:solidFill>
                  <a:srgbClr val="FFC000"/>
                </a:solidFill>
                <a:effectLst/>
                <a:latin typeface="UTM Cookies" panose="02040603050506020204" pitchFamily="18" charset="0"/>
              </a:rPr>
              <a:t>NỘI DUNG BÀI CHÍNH TẢ</a:t>
            </a:r>
          </a:p>
          <a:p>
            <a:pPr algn="ctr"/>
            <a:r>
              <a:rPr lang="vi-VN" sz="7200" b="1">
                <a:ln w="28575" cmpd="sng">
                  <a:solidFill>
                    <a:sysClr val="windowText" lastClr="000000"/>
                  </a:solidFill>
                  <a:prstDash val="solid"/>
                </a:ln>
                <a:solidFill>
                  <a:srgbClr val="FFC000"/>
                </a:solidFill>
                <a:latin typeface="UTM Cookies" panose="02040603050506020204" pitchFamily="18" charset="0"/>
              </a:rPr>
              <a:t>LÀ GÌ ?</a:t>
            </a:r>
            <a:endParaRPr lang="en-US" sz="7200" b="1" cap="none" spc="0">
              <a:ln w="28575" cmpd="sng">
                <a:solidFill>
                  <a:sysClr val="windowText" lastClr="000000"/>
                </a:solidFill>
                <a:prstDash val="solid"/>
              </a:ln>
              <a:solidFill>
                <a:srgbClr val="FFC000"/>
              </a:solidFill>
              <a:effectLst/>
              <a:latin typeface="UTM Cookies" panose="02040603050506020204" pitchFamily="18" charset="0"/>
            </a:endParaRPr>
          </a:p>
        </p:txBody>
      </p:sp>
      <p:pic>
        <p:nvPicPr>
          <p:cNvPr id="6" name="Picture 2" descr="256 Cartoon Of The Gibbons Illustrations &amp;amp; Clip Art - iStock">
            <a:extLst>
              <a:ext uri="{FF2B5EF4-FFF2-40B4-BE49-F238E27FC236}">
                <a16:creationId xmlns:a16="http://schemas.microsoft.com/office/drawing/2014/main" id="{0742EC90-EA7F-44C4-9C82-11E56D8FDA03}"/>
              </a:ext>
            </a:extLst>
          </p:cNvPr>
          <p:cNvPicPr>
            <a:picLocks noChangeAspect="1" noChangeArrowheads="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ackgroundRemoval t="1144" b="94118" l="0" r="100000">
                        <a14:backgroundMark x1="72222" y1="58170" x2="72222" y2="58170"/>
                      </a14:backgroundRemoval>
                    </a14:imgEffect>
                  </a14:imgLayer>
                </a14:imgProps>
              </a:ext>
              <a:ext uri="{28A0092B-C50C-407E-A947-70E740481C1C}">
                <a14:useLocalDpi xmlns:a14="http://schemas.microsoft.com/office/drawing/2010/main" val="0"/>
              </a:ext>
            </a:extLst>
          </a:blip>
          <a:srcRect/>
          <a:stretch>
            <a:fillRect/>
          </a:stretch>
        </p:blipFill>
        <p:spPr bwMode="auto">
          <a:xfrm>
            <a:off x="7791450" y="2651760"/>
            <a:ext cx="4438650" cy="4438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4741912"/>
      </p:ext>
    </p:extLst>
  </p:cSld>
  <p:clrMapOvr>
    <a:masterClrMapping/>
  </p:clrMapOvr>
  <p:transition spd="slow">
    <p:randomBar dir="ver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6FE6DF-0C3D-462F-938A-DA4E57113BD0}"/>
              </a:ext>
            </a:extLst>
          </p:cNvPr>
          <p:cNvPicPr>
            <a:picLocks noChangeAspect="1"/>
          </p:cNvPicPr>
          <p:nvPr/>
        </p:nvPicPr>
        <p:blipFill>
          <a:blip r:embed="rId2"/>
          <a:stretch>
            <a:fillRect/>
          </a:stretch>
        </p:blipFill>
        <p:spPr>
          <a:xfrm>
            <a:off x="0" y="0"/>
            <a:ext cx="12192000" cy="6858000"/>
          </a:xfrm>
          <a:prstGeom prst="rect">
            <a:avLst/>
          </a:prstGeom>
        </p:spPr>
      </p:pic>
      <p:pic>
        <p:nvPicPr>
          <p:cNvPr id="11" name="Picture 12" descr="http://k14.vcmedia.vn/Images/Uploaded/Share/2011/07/25/110725kpvuonbacma-4.jpg">
            <a:extLst>
              <a:ext uri="{FF2B5EF4-FFF2-40B4-BE49-F238E27FC236}">
                <a16:creationId xmlns:a16="http://schemas.microsoft.com/office/drawing/2014/main" id="{94D913BC-C378-4346-BDE1-71C08DBCD827}"/>
              </a:ext>
            </a:extLst>
          </p:cNvPr>
          <p:cNvPicPr>
            <a:picLocks noChangeAspect="1" noChangeArrowheads="1"/>
          </p:cNvPicPr>
          <p:nvPr/>
        </p:nvPicPr>
        <p:blipFill>
          <a:blip r:embed="rId3"/>
          <a:srcRect/>
          <a:stretch>
            <a:fillRect/>
          </a:stretch>
        </p:blipFill>
        <p:spPr bwMode="auto">
          <a:xfrm>
            <a:off x="1232237" y="1360502"/>
            <a:ext cx="5743490" cy="335373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2" name="Thought Bubble: Cloud 11">
            <a:extLst>
              <a:ext uri="{FF2B5EF4-FFF2-40B4-BE49-F238E27FC236}">
                <a16:creationId xmlns:a16="http://schemas.microsoft.com/office/drawing/2014/main" id="{69136E16-4AA2-4A1E-BA17-9AF2696702A1}"/>
              </a:ext>
            </a:extLst>
          </p:cNvPr>
          <p:cNvSpPr/>
          <p:nvPr/>
        </p:nvSpPr>
        <p:spPr>
          <a:xfrm>
            <a:off x="7467601" y="1176649"/>
            <a:ext cx="3876580" cy="1891671"/>
          </a:xfrm>
          <a:prstGeom prst="cloudCallout">
            <a:avLst>
              <a:gd name="adj1" fmla="val -55665"/>
              <a:gd name="adj2" fmla="val 63856"/>
            </a:avLst>
          </a:prstGeom>
          <a:solidFill>
            <a:srgbClr val="FFFFCC"/>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solidFill>
                <a:schemeClr val="tx1"/>
              </a:solidFill>
              <a:latin typeface="Times New Roman" pitchFamily="18" charset="0"/>
              <a:cs typeface="Times New Roman" pitchFamily="18" charset="0"/>
            </a:endParaRPr>
          </a:p>
          <a:p>
            <a:pPr algn="ctr"/>
            <a:r>
              <a:rPr lang="en-US" sz="2000" b="1" dirty="0" err="1">
                <a:solidFill>
                  <a:schemeClr val="tx1"/>
                </a:solidFill>
                <a:latin typeface="Times New Roman" pitchFamily="18" charset="0"/>
                <a:cs typeface="Times New Roman" pitchFamily="18" charset="0"/>
              </a:rPr>
              <a:t>Những</a:t>
            </a:r>
            <a:r>
              <a:rPr lang="en-US" sz="2000" b="1" dirty="0">
                <a:solidFill>
                  <a:schemeClr val="tx1"/>
                </a:solidFill>
                <a:latin typeface="Times New Roman" pitchFamily="18" charset="0"/>
                <a:cs typeface="Times New Roman" pitchFamily="18" charset="0"/>
              </a:rPr>
              <a:t> con </a:t>
            </a:r>
            <a:r>
              <a:rPr lang="en-US" sz="2000" b="1" dirty="0" err="1">
                <a:solidFill>
                  <a:schemeClr val="tx1"/>
                </a:solidFill>
                <a:latin typeface="Times New Roman" pitchFamily="18" charset="0"/>
                <a:cs typeface="Times New Roman" pitchFamily="18" charset="0"/>
              </a:rPr>
              <a:t>vượn</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bạc</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má</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ôm</a:t>
            </a:r>
            <a:r>
              <a:rPr lang="en-US" sz="2000" b="1" dirty="0">
                <a:solidFill>
                  <a:schemeClr val="tx1"/>
                </a:solidFill>
                <a:latin typeface="Times New Roman" pitchFamily="18" charset="0"/>
                <a:cs typeface="Times New Roman" pitchFamily="18" charset="0"/>
              </a:rPr>
              <a:t> con </a:t>
            </a:r>
            <a:r>
              <a:rPr lang="en-US" sz="2000" b="1" dirty="0" err="1">
                <a:solidFill>
                  <a:schemeClr val="tx1"/>
                </a:solidFill>
                <a:latin typeface="Times New Roman" pitchFamily="18" charset="0"/>
                <a:cs typeface="Times New Roman" pitchFamily="18" charset="0"/>
              </a:rPr>
              <a:t>gọn</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ghẽ</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chuyền</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nhanh</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như</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tia</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chớp</a:t>
            </a:r>
            <a:r>
              <a:rPr lang="en-US" sz="2000" b="1" dirty="0">
                <a:solidFill>
                  <a:schemeClr val="tx1"/>
                </a:solidFill>
                <a:latin typeface="Times New Roman" pitchFamily="18" charset="0"/>
                <a:cs typeface="Times New Roman" pitchFamily="18" charset="0"/>
              </a:rPr>
              <a:t>.</a:t>
            </a:r>
            <a:endParaRPr lang="vi-VN" sz="2000" b="1" dirty="0">
              <a:solidFill>
                <a:schemeClr val="tx1"/>
              </a:solidFill>
              <a:latin typeface="Times New Roman" panose="02020603050405020304" pitchFamily="18" charset="0"/>
              <a:cs typeface="Times New Roman" panose="02020603050405020304" pitchFamily="18" charset="0"/>
            </a:endParaRPr>
          </a:p>
          <a:p>
            <a:pPr algn="ctr"/>
            <a:endParaRPr lang="en-US" sz="1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0819931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2000" fill="hold"/>
                                        <p:tgtEl>
                                          <p:spTgt spid="11"/>
                                        </p:tgtEl>
                                        <p:attrNameLst>
                                          <p:attrName>ppt_w</p:attrName>
                                        </p:attrNameLst>
                                      </p:cBhvr>
                                      <p:tavLst>
                                        <p:tav tm="0">
                                          <p:val>
                                            <p:fltVal val="0"/>
                                          </p:val>
                                        </p:tav>
                                        <p:tav tm="100000">
                                          <p:val>
                                            <p:strVal val="#ppt_w"/>
                                          </p:val>
                                        </p:tav>
                                      </p:tavLst>
                                    </p:anim>
                                    <p:anim calcmode="lin" valueType="num">
                                      <p:cBhvr>
                                        <p:cTn id="8" dur="2000" fill="hold"/>
                                        <p:tgtEl>
                                          <p:spTgt spid="11"/>
                                        </p:tgtEl>
                                        <p:attrNameLst>
                                          <p:attrName>ppt_h</p:attrName>
                                        </p:attrNameLst>
                                      </p:cBhvr>
                                      <p:tavLst>
                                        <p:tav tm="0">
                                          <p:val>
                                            <p:fltVal val="0"/>
                                          </p:val>
                                        </p:tav>
                                        <p:tav tm="100000">
                                          <p:val>
                                            <p:strVal val="#ppt_h"/>
                                          </p:val>
                                        </p:tav>
                                      </p:tavLst>
                                    </p:anim>
                                    <p:animEffect transition="in" filter="fade">
                                      <p:cBhvr>
                                        <p:cTn id="9" dur="2000"/>
                                        <p:tgtEl>
                                          <p:spTgt spid="11"/>
                                        </p:tgtEl>
                                      </p:cBhvr>
                                    </p:animEffect>
                                  </p:childTnLst>
                                </p:cTn>
                              </p:par>
                              <p:par>
                                <p:cTn id="10" presetID="22" presetClass="entr" presetSubtype="2"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right)">
                                      <p:cBhvr>
                                        <p:cTn id="12"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6FE6DF-0C3D-462F-938A-DA4E57113BD0}"/>
              </a:ext>
            </a:extLst>
          </p:cNvPr>
          <p:cNvPicPr>
            <a:picLocks noChangeAspect="1"/>
          </p:cNvPicPr>
          <p:nvPr/>
        </p:nvPicPr>
        <p:blipFill>
          <a:blip r:embed="rId2"/>
          <a:stretch>
            <a:fillRect/>
          </a:stretch>
        </p:blipFill>
        <p:spPr>
          <a:xfrm>
            <a:off x="0" y="0"/>
            <a:ext cx="12192000" cy="6858000"/>
          </a:xfrm>
          <a:prstGeom prst="rect">
            <a:avLst/>
          </a:prstGeom>
        </p:spPr>
      </p:pic>
      <p:sp>
        <p:nvSpPr>
          <p:cNvPr id="12" name="Thought Bubble: Cloud 11">
            <a:extLst>
              <a:ext uri="{FF2B5EF4-FFF2-40B4-BE49-F238E27FC236}">
                <a16:creationId xmlns:a16="http://schemas.microsoft.com/office/drawing/2014/main" id="{69136E16-4AA2-4A1E-BA17-9AF2696702A1}"/>
              </a:ext>
            </a:extLst>
          </p:cNvPr>
          <p:cNvSpPr/>
          <p:nvPr/>
        </p:nvSpPr>
        <p:spPr>
          <a:xfrm>
            <a:off x="7386321" y="1105529"/>
            <a:ext cx="3876580" cy="2450471"/>
          </a:xfrm>
          <a:prstGeom prst="cloudCallout">
            <a:avLst>
              <a:gd name="adj1" fmla="val -50947"/>
              <a:gd name="adj2" fmla="val 72978"/>
            </a:avLst>
          </a:prstGeom>
          <a:solidFill>
            <a:srgbClr val="FFFFCC"/>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a:solidFill>
                  <a:schemeClr val="tx1"/>
                </a:solidFill>
                <a:latin typeface="Times New Roman" pitchFamily="18" charset="0"/>
                <a:cs typeface="Times New Roman" pitchFamily="18" charset="0"/>
              </a:rPr>
              <a:t>Những con chồn sóc với chùm lông đuôi to đẹp vút qua không kịp đưa mắt nhìn theo.</a:t>
            </a:r>
          </a:p>
        </p:txBody>
      </p:sp>
      <p:pic>
        <p:nvPicPr>
          <p:cNvPr id="5" name="Picture 2" descr="https://naturalunseenhazards.files.wordpress.com/2011/07/striped-skunk.jpg">
            <a:extLst>
              <a:ext uri="{FF2B5EF4-FFF2-40B4-BE49-F238E27FC236}">
                <a16:creationId xmlns:a16="http://schemas.microsoft.com/office/drawing/2014/main" id="{A58D5A81-5471-49E4-B407-910B99EC148D}"/>
              </a:ext>
            </a:extLst>
          </p:cNvPr>
          <p:cNvPicPr>
            <a:picLocks noChangeAspect="1" noChangeArrowheads="1"/>
          </p:cNvPicPr>
          <p:nvPr/>
        </p:nvPicPr>
        <p:blipFill>
          <a:blip r:embed="rId3"/>
          <a:srcRect/>
          <a:stretch>
            <a:fillRect/>
          </a:stretch>
        </p:blipFill>
        <p:spPr bwMode="auto">
          <a:xfrm>
            <a:off x="1271392" y="1243645"/>
            <a:ext cx="5736512" cy="357219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53879854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2000" fill="hold"/>
                                        <p:tgtEl>
                                          <p:spTgt spid="5"/>
                                        </p:tgtEl>
                                        <p:attrNameLst>
                                          <p:attrName>ppt_w</p:attrName>
                                        </p:attrNameLst>
                                      </p:cBhvr>
                                      <p:tavLst>
                                        <p:tav tm="0">
                                          <p:val>
                                            <p:fltVal val="0"/>
                                          </p:val>
                                        </p:tav>
                                        <p:tav tm="100000">
                                          <p:val>
                                            <p:strVal val="#ppt_w"/>
                                          </p:val>
                                        </p:tav>
                                      </p:tavLst>
                                    </p:anim>
                                    <p:anim calcmode="lin" valueType="num">
                                      <p:cBhvr>
                                        <p:cTn id="13" dur="2000" fill="hold"/>
                                        <p:tgtEl>
                                          <p:spTgt spid="5"/>
                                        </p:tgtEl>
                                        <p:attrNameLst>
                                          <p:attrName>ppt_h</p:attrName>
                                        </p:attrNameLst>
                                      </p:cBhvr>
                                      <p:tavLst>
                                        <p:tav tm="0">
                                          <p:val>
                                            <p:fltVal val="0"/>
                                          </p:val>
                                        </p:tav>
                                        <p:tav tm="100000">
                                          <p:val>
                                            <p:strVal val="#ppt_h"/>
                                          </p:val>
                                        </p:tav>
                                      </p:tavLst>
                                    </p:anim>
                                    <p:animEffect transition="in" filter="fade">
                                      <p:cBhvr>
                                        <p:cTn id="14"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6FE6DF-0C3D-462F-938A-DA4E57113BD0}"/>
              </a:ext>
            </a:extLst>
          </p:cNvPr>
          <p:cNvPicPr>
            <a:picLocks noChangeAspect="1"/>
          </p:cNvPicPr>
          <p:nvPr/>
        </p:nvPicPr>
        <p:blipFill>
          <a:blip r:embed="rId2"/>
          <a:stretch>
            <a:fillRect/>
          </a:stretch>
        </p:blipFill>
        <p:spPr>
          <a:xfrm>
            <a:off x="0" y="0"/>
            <a:ext cx="12192000" cy="6858000"/>
          </a:xfrm>
          <a:prstGeom prst="rect">
            <a:avLst/>
          </a:prstGeom>
        </p:spPr>
      </p:pic>
      <p:sp>
        <p:nvSpPr>
          <p:cNvPr id="12" name="Thought Bubble: Cloud 11">
            <a:extLst>
              <a:ext uri="{FF2B5EF4-FFF2-40B4-BE49-F238E27FC236}">
                <a16:creationId xmlns:a16="http://schemas.microsoft.com/office/drawing/2014/main" id="{69136E16-4AA2-4A1E-BA17-9AF2696702A1}"/>
              </a:ext>
            </a:extLst>
          </p:cNvPr>
          <p:cNvSpPr/>
          <p:nvPr/>
        </p:nvSpPr>
        <p:spPr>
          <a:xfrm>
            <a:off x="7386321" y="1105529"/>
            <a:ext cx="3876580" cy="2450471"/>
          </a:xfrm>
          <a:prstGeom prst="cloudCallout">
            <a:avLst>
              <a:gd name="adj1" fmla="val -50947"/>
              <a:gd name="adj2" fmla="val 72978"/>
            </a:avLst>
          </a:prstGeom>
          <a:solidFill>
            <a:srgbClr val="FFFFCC"/>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a:solidFill>
                  <a:schemeClr val="tx1"/>
                </a:solidFill>
                <a:latin typeface="Times New Roman" pitchFamily="18" charset="0"/>
                <a:cs typeface="Times New Roman" pitchFamily="18" charset="0"/>
              </a:rPr>
              <a:t>Rừng khộp hiện ra trước mắt với lá úa vàng như cảnh mùa thu.</a:t>
            </a:r>
          </a:p>
        </p:txBody>
      </p:sp>
      <p:pic>
        <p:nvPicPr>
          <p:cNvPr id="6" name="Picture 2" descr="rừng khộp - iOne">
            <a:extLst>
              <a:ext uri="{FF2B5EF4-FFF2-40B4-BE49-F238E27FC236}">
                <a16:creationId xmlns:a16="http://schemas.microsoft.com/office/drawing/2014/main" id="{DC66137C-FD62-42DF-B927-71C9BE52CB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5100" y="1437883"/>
            <a:ext cx="5818000" cy="323342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350741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2000" fill="hold"/>
                                        <p:tgtEl>
                                          <p:spTgt spid="6"/>
                                        </p:tgtEl>
                                        <p:attrNameLst>
                                          <p:attrName>ppt_w</p:attrName>
                                        </p:attrNameLst>
                                      </p:cBhvr>
                                      <p:tavLst>
                                        <p:tav tm="0">
                                          <p:val>
                                            <p:fltVal val="0"/>
                                          </p:val>
                                        </p:tav>
                                        <p:tav tm="100000">
                                          <p:val>
                                            <p:strVal val="#ppt_w"/>
                                          </p:val>
                                        </p:tav>
                                      </p:tavLst>
                                    </p:anim>
                                    <p:anim calcmode="lin" valueType="num">
                                      <p:cBhvr>
                                        <p:cTn id="13" dur="2000" fill="hold"/>
                                        <p:tgtEl>
                                          <p:spTgt spid="6"/>
                                        </p:tgtEl>
                                        <p:attrNameLst>
                                          <p:attrName>ppt_h</p:attrName>
                                        </p:attrNameLst>
                                      </p:cBhvr>
                                      <p:tavLst>
                                        <p:tav tm="0">
                                          <p:val>
                                            <p:fltVal val="0"/>
                                          </p:val>
                                        </p:tav>
                                        <p:tav tm="100000">
                                          <p:val>
                                            <p:strVal val="#ppt_h"/>
                                          </p:val>
                                        </p:tav>
                                      </p:tavLst>
                                    </p:anim>
                                    <p:animEffect transition="in" filter="fade">
                                      <p:cBhvr>
                                        <p:cTn id="14"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6FE6DF-0C3D-462F-938A-DA4E57113BD0}"/>
              </a:ext>
            </a:extLst>
          </p:cNvPr>
          <p:cNvPicPr>
            <a:picLocks noChangeAspect="1"/>
          </p:cNvPicPr>
          <p:nvPr/>
        </p:nvPicPr>
        <p:blipFill>
          <a:blip r:embed="rId2"/>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DFF35773-B6F0-434A-AD99-6C88FE9035EB}"/>
              </a:ext>
            </a:extLst>
          </p:cNvPr>
          <p:cNvSpPr/>
          <p:nvPr/>
        </p:nvSpPr>
        <p:spPr>
          <a:xfrm>
            <a:off x="1314204" y="864215"/>
            <a:ext cx="10090396" cy="830997"/>
          </a:xfrm>
          <a:prstGeom prst="rect">
            <a:avLst/>
          </a:prstGeom>
          <a:noFill/>
        </p:spPr>
        <p:txBody>
          <a:bodyPr wrap="square" lIns="91440" tIns="45720" rIns="91440" bIns="45720">
            <a:spAutoFit/>
          </a:bodyPr>
          <a:lstStyle/>
          <a:p>
            <a:pPr algn="ctr"/>
            <a:r>
              <a:rPr lang="vi-VN" sz="4800" b="1" cap="none" spc="0" dirty="0">
                <a:ln w="28575" cmpd="sng">
                  <a:solidFill>
                    <a:sysClr val="windowText" lastClr="000000"/>
                  </a:solidFill>
                  <a:prstDash val="solid"/>
                </a:ln>
                <a:solidFill>
                  <a:srgbClr val="FFC000"/>
                </a:solidFill>
                <a:effectLst/>
                <a:latin typeface="UTM Cookies" panose="02040603050506020204" pitchFamily="18" charset="0"/>
              </a:rPr>
              <a:t>NỘI DUNG BÀI CHÍNH TẢ </a:t>
            </a:r>
            <a:r>
              <a:rPr lang="vi-VN" sz="4800" b="1" dirty="0">
                <a:ln w="28575" cmpd="sng">
                  <a:solidFill>
                    <a:sysClr val="windowText" lastClr="000000"/>
                  </a:solidFill>
                  <a:prstDash val="solid"/>
                </a:ln>
                <a:solidFill>
                  <a:srgbClr val="FFC000"/>
                </a:solidFill>
                <a:latin typeface="UTM Cookies" panose="02040603050506020204" pitchFamily="18" charset="0"/>
              </a:rPr>
              <a:t>LÀ GÌ ?</a:t>
            </a:r>
            <a:endParaRPr lang="en-US" sz="4800" b="1" cap="none" spc="0" dirty="0">
              <a:ln w="28575" cmpd="sng">
                <a:solidFill>
                  <a:sysClr val="windowText" lastClr="000000"/>
                </a:solidFill>
                <a:prstDash val="solid"/>
              </a:ln>
              <a:solidFill>
                <a:srgbClr val="FFC000"/>
              </a:solidFill>
              <a:effectLst/>
              <a:latin typeface="UTM Cookies" panose="02040603050506020204" pitchFamily="18" charset="0"/>
            </a:endParaRPr>
          </a:p>
        </p:txBody>
      </p:sp>
      <p:sp>
        <p:nvSpPr>
          <p:cNvPr id="7" name="TextBox 6">
            <a:extLst>
              <a:ext uri="{FF2B5EF4-FFF2-40B4-BE49-F238E27FC236}">
                <a16:creationId xmlns:a16="http://schemas.microsoft.com/office/drawing/2014/main" id="{18BD4062-D138-4FC9-B319-3DE97006C27B}"/>
              </a:ext>
            </a:extLst>
          </p:cNvPr>
          <p:cNvSpPr txBox="1"/>
          <p:nvPr/>
        </p:nvSpPr>
        <p:spPr>
          <a:xfrm>
            <a:off x="1733304" y="1982450"/>
            <a:ext cx="9468096" cy="1446550"/>
          </a:xfrm>
          <a:prstGeom prst="rect">
            <a:avLst/>
          </a:prstGeom>
          <a:noFill/>
        </p:spPr>
        <p:txBody>
          <a:bodyPr wrap="square">
            <a:spAutoFit/>
          </a:bodyPr>
          <a:lstStyle/>
          <a:p>
            <a:r>
              <a:rPr lang="vi-VN" sz="4400" b="1">
                <a:effectLst>
                  <a:outerShdw blurRad="38100" dist="38100" dir="2700000" algn="tl">
                    <a:srgbClr val="000000">
                      <a:alpha val="43137"/>
                    </a:srgbClr>
                  </a:outerShdw>
                </a:effectLst>
              </a:rPr>
              <a:t>Đoạn văn miêu tả cảnh rừng vào buổi trưa thật đẹp và sinh động.</a:t>
            </a:r>
            <a:endParaRPr lang="en-US" sz="4400" b="1">
              <a:effectLst>
                <a:outerShdw blurRad="38100" dist="38100" dir="2700000" algn="tl">
                  <a:srgbClr val="000000">
                    <a:alpha val="43137"/>
                  </a:srgbClr>
                </a:outerShdw>
              </a:effectLst>
            </a:endParaRPr>
          </a:p>
        </p:txBody>
      </p:sp>
      <p:pic>
        <p:nvPicPr>
          <p:cNvPr id="1026" name="Picture 2" descr="256 Cartoon Of The Gibbons Illustrations &amp;amp; Clip Art - iStock">
            <a:extLst>
              <a:ext uri="{FF2B5EF4-FFF2-40B4-BE49-F238E27FC236}">
                <a16:creationId xmlns:a16="http://schemas.microsoft.com/office/drawing/2014/main" id="{2DFE8EEE-5480-40A7-88AE-CF1A62D47E3C}"/>
              </a:ext>
            </a:extLst>
          </p:cNvPr>
          <p:cNvPicPr>
            <a:picLocks noChangeAspect="1" noChangeArrowheads="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ackgroundRemoval t="1144" b="94118" l="0" r="100000">
                        <a14:backgroundMark x1="72222" y1="58170" x2="72222" y2="58170"/>
                      </a14:backgroundRemoval>
                    </a14:imgEffect>
                  </a14:imgLayer>
                </a14:imgProps>
              </a:ext>
              <a:ext uri="{28A0092B-C50C-407E-A947-70E740481C1C}">
                <a14:useLocalDpi xmlns:a14="http://schemas.microsoft.com/office/drawing/2010/main" val="0"/>
              </a:ext>
            </a:extLst>
          </a:blip>
          <a:srcRect/>
          <a:stretch>
            <a:fillRect/>
          </a:stretch>
        </p:blipFill>
        <p:spPr bwMode="auto">
          <a:xfrm>
            <a:off x="7791450" y="2651760"/>
            <a:ext cx="4438650" cy="4438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612574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ISPRING_FIRST_PUBLISH" val="1"/>
</p:tagLst>
</file>

<file path=ppt/theme/theme1.xml><?xml version="1.0" encoding="utf-8"?>
<a:theme xmlns:a="http://schemas.openxmlformats.org/drawingml/2006/main" name="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380</TotalTime>
  <Words>512</Words>
  <Application>Microsoft Office PowerPoint</Application>
  <PresentationFormat>Widescreen</PresentationFormat>
  <Paragraphs>85</Paragraphs>
  <Slides>22</Slides>
  <Notes>11</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Arial</vt:lpstr>
      <vt:lpstr>等线</vt:lpstr>
      <vt:lpstr>Tahoma</vt:lpstr>
      <vt:lpstr>Times New Roman</vt:lpstr>
      <vt:lpstr>UTM Cookies</vt:lpstr>
      <vt:lpstr>字魂27号-布丁体</vt:lpstr>
      <vt:lpstr>千图网海量PPT模板www.58pic.com​​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Olivia Fung</dc:creator>
  <cp:lastModifiedBy>Techsi.vn</cp:lastModifiedBy>
  <cp:revision>55</cp:revision>
  <dcterms:created xsi:type="dcterms:W3CDTF">2019-05-23T17:46:57Z</dcterms:created>
  <dcterms:modified xsi:type="dcterms:W3CDTF">2024-02-22T03:33:31Z</dcterms:modified>
</cp:coreProperties>
</file>