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5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  <p:sldId id="301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2022/10/28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anose="02020603050405020304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2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255" y="409903"/>
            <a:ext cx="106469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1. </a:t>
            </a:r>
            <a:r>
              <a:rPr lang="en-US" sz="4000" dirty="0" err="1" smtClean="0"/>
              <a:t>Dân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ta:</a:t>
            </a:r>
          </a:p>
          <a:p>
            <a:r>
              <a:rPr lang="en-US" altLang="en-US" sz="4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bình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40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/>
              <a:t>2. </a:t>
            </a:r>
            <a:r>
              <a:rPr lang="en-US" sz="4000" dirty="0" err="1" smtClean="0"/>
              <a:t>Sự</a:t>
            </a:r>
            <a:r>
              <a:rPr lang="en-US" sz="4000" dirty="0" smtClean="0"/>
              <a:t> </a:t>
            </a:r>
            <a:r>
              <a:rPr lang="en-US" sz="4000" dirty="0" err="1" smtClean="0"/>
              <a:t>gia</a:t>
            </a:r>
            <a:r>
              <a:rPr lang="en-US" sz="4000" dirty="0" smtClean="0"/>
              <a:t> </a:t>
            </a:r>
            <a:r>
              <a:rPr lang="en-US" sz="4000" dirty="0" err="1" smtClean="0"/>
              <a:t>tăng</a:t>
            </a:r>
            <a:r>
              <a:rPr lang="en-US" sz="4000" dirty="0" smtClean="0"/>
              <a:t> </a:t>
            </a:r>
            <a:r>
              <a:rPr lang="en-US" sz="4000" dirty="0" err="1" smtClean="0"/>
              <a:t>dân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: </a:t>
            </a:r>
            <a:r>
              <a:rPr lang="en-US" sz="4000" dirty="0" err="1" smtClean="0"/>
              <a:t>nhanh</a:t>
            </a:r>
            <a:endParaRPr lang="en-US" sz="4000" dirty="0" smtClean="0"/>
          </a:p>
          <a:p>
            <a:r>
              <a:rPr lang="en-US" sz="4000" dirty="0" smtClean="0"/>
              <a:t>-&gt; </a:t>
            </a:r>
            <a:r>
              <a:rPr lang="en-US" sz="4000" dirty="0" err="1" smtClean="0"/>
              <a:t>gây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khó</a:t>
            </a:r>
            <a:r>
              <a:rPr lang="en-US" sz="4000" dirty="0" smtClean="0"/>
              <a:t> </a:t>
            </a:r>
            <a:r>
              <a:rPr lang="en-US" sz="4000" dirty="0" err="1" smtClean="0"/>
              <a:t>khăn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đời</a:t>
            </a:r>
            <a:r>
              <a:rPr lang="en-US" sz="4000" dirty="0" smtClean="0"/>
              <a:t> </a:t>
            </a:r>
            <a:r>
              <a:rPr lang="en-US" sz="4000" dirty="0" err="1" smtClean="0"/>
              <a:t>sống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- </a:t>
            </a:r>
            <a:r>
              <a:rPr lang="en-US" sz="4000" dirty="0" err="1" smtClean="0"/>
              <a:t>Biện</a:t>
            </a:r>
            <a:r>
              <a:rPr lang="en-US" sz="4000" dirty="0" smtClean="0"/>
              <a:t> </a:t>
            </a:r>
            <a:r>
              <a:rPr lang="en-US" sz="4000" dirty="0" err="1" smtClean="0"/>
              <a:t>pháp</a:t>
            </a:r>
            <a:r>
              <a:rPr lang="en-US" sz="4000" dirty="0" smtClean="0"/>
              <a:t>: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tốt</a:t>
            </a:r>
            <a:r>
              <a:rPr lang="en-US" sz="4000" dirty="0" smtClean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tác</a:t>
            </a:r>
            <a:r>
              <a:rPr lang="en-US" sz="4000" dirty="0" smtClean="0"/>
              <a:t> </a:t>
            </a:r>
            <a:r>
              <a:rPr lang="en-US" sz="4000" dirty="0" err="1" smtClean="0"/>
              <a:t>kế</a:t>
            </a:r>
            <a:r>
              <a:rPr lang="en-US" sz="4000" dirty="0" smtClean="0"/>
              <a:t> </a:t>
            </a:r>
            <a:r>
              <a:rPr lang="en-US" sz="4000" dirty="0" err="1" smtClean="0"/>
              <a:t>hoạch</a:t>
            </a:r>
            <a:r>
              <a:rPr lang="en-US" sz="4000" dirty="0" smtClean="0"/>
              <a:t> </a:t>
            </a:r>
            <a:r>
              <a:rPr lang="en-US" sz="4000" dirty="0" err="1" smtClean="0"/>
              <a:t>hóa</a:t>
            </a:r>
            <a:r>
              <a:rPr lang="en-US" sz="4000" dirty="0" smtClean="0"/>
              <a:t> </a:t>
            </a:r>
            <a:r>
              <a:rPr lang="en-US" sz="4000" dirty="0" err="1" smtClean="0"/>
              <a:t>gia</a:t>
            </a:r>
            <a:r>
              <a:rPr lang="en-US" sz="4000" dirty="0" smtClean="0"/>
              <a:t> </a:t>
            </a:r>
            <a:r>
              <a:rPr lang="en-US" sz="4000" dirty="0" err="1" smtClean="0"/>
              <a:t>đình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7659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đồng bằng.</a:t>
                </a:r>
                <a:endParaRPr kumimoji="0" lang="en-US" sz="2800" b="1" i="0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626</TotalTime>
  <Words>1267</Words>
  <Application>Microsoft Office PowerPoint</Application>
  <PresentationFormat>Widescreen</PresentationFormat>
  <Paragraphs>247</Paragraphs>
  <Slides>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微软雅黑</vt:lpstr>
      <vt:lpstr>宋体</vt:lpstr>
      <vt:lpstr>.VnTime</vt:lpstr>
      <vt:lpstr>Arial</vt:lpstr>
      <vt:lpstr>Cambria Math</vt:lpstr>
      <vt:lpstr>等线</vt:lpstr>
      <vt:lpstr>GungsuhChe</vt:lpstr>
      <vt:lpstr>inpin heiti</vt:lpstr>
      <vt:lpstr>Times New Roman</vt:lpstr>
      <vt:lpstr>UTM Bell</vt:lpstr>
      <vt:lpstr>Wingdings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Techsi.vn</cp:lastModifiedBy>
  <cp:revision>81</cp:revision>
  <dcterms:created xsi:type="dcterms:W3CDTF">2017-08-18T03:02:00Z</dcterms:created>
  <dcterms:modified xsi:type="dcterms:W3CDTF">2022-10-28T02:18:16Z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