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5" r:id="rId2"/>
    <p:sldId id="336" r:id="rId3"/>
    <p:sldId id="307" r:id="rId4"/>
    <p:sldId id="308" r:id="rId5"/>
    <p:sldId id="269" r:id="rId6"/>
    <p:sldId id="359" r:id="rId7"/>
    <p:sldId id="361" r:id="rId8"/>
    <p:sldId id="266" r:id="rId9"/>
    <p:sldId id="346" r:id="rId10"/>
    <p:sldId id="345" r:id="rId11"/>
    <p:sldId id="351" r:id="rId12"/>
    <p:sldId id="312" r:id="rId13"/>
    <p:sldId id="352" r:id="rId14"/>
    <p:sldId id="353" r:id="rId15"/>
    <p:sldId id="330" r:id="rId16"/>
    <p:sldId id="362" r:id="rId17"/>
    <p:sldId id="363" r:id="rId18"/>
    <p:sldId id="364" r:id="rId19"/>
    <p:sldId id="365" r:id="rId20"/>
    <p:sldId id="366" r:id="rId21"/>
    <p:sldId id="368" r:id="rId22"/>
    <p:sldId id="358" r:id="rId23"/>
    <p:sldId id="360" r:id="rId24"/>
  </p:sldIdLst>
  <p:sldSz cx="12192000" cy="6858000"/>
  <p:notesSz cx="6761163" cy="9942513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CC"/>
    <a:srgbClr val="F381E3"/>
    <a:srgbClr val="FFCF37"/>
    <a:srgbClr val="F9B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76438" autoAdjust="0"/>
  </p:normalViewPr>
  <p:slideViewPr>
    <p:cSldViewPr snapToGrid="0">
      <p:cViewPr varScale="1">
        <p:scale>
          <a:sx n="91" d="100"/>
          <a:sy n="91" d="100"/>
        </p:scale>
        <p:origin x="47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3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42C1543-94BC-4318-ADFF-020E04AA2F5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4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885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E195779-0693-4C69-A8AE-0E87C2A8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7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ABD5-089A-408A-87C0-AC1FA2639F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5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ABD5-089A-408A-87C0-AC1FA2639F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6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95779-0693-4C69-A8AE-0E87C2A87C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6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56050-2358-4753-A7BC-DBC8AA002D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1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56050-2358-4753-A7BC-DBC8AA002D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63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ABD5-089A-408A-87C0-AC1FA2639F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ABD5-089A-408A-87C0-AC1FA2639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5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56050-2358-4753-A7BC-DBC8AA002D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56050-2358-4753-A7BC-DBC8AA002D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3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ABD5-089A-408A-87C0-AC1FA2639F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2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ABD5-089A-408A-87C0-AC1FA2639F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ABD5-089A-408A-87C0-AC1FA2639F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6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ABD5-089A-408A-87C0-AC1FA2639F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ABD5-089A-408A-87C0-AC1FA2639F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1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3B7C-340B-450C-84FC-683F31A9A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4DE61-FB1F-49B3-90D0-D6C321AE2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37B9B-6711-40DC-9131-97363C5F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2E3DA-995A-4095-B745-5EEC7D1B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86A91-A3EA-4A93-88F2-4D459428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1620-FE15-4DE4-8F0F-B0E19900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95B3C-79B3-418F-87C4-56EA77A19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4120-6BA8-4109-8AE1-9EA142FE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8F2EF-79C5-418C-8814-34AEAA30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5755B-91DA-41B1-B992-F5D21DB3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E061B7-24F7-4A69-9882-D373741A3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AF7C2-411F-411F-A57D-D7818ED7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9FA0-17D1-4ED0-BDF6-D855D6FD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BFA2-5ECD-4B28-9F78-6BEA4A75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7F382-1837-4367-A2C0-A4C7D469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D5CC-099A-45A0-A999-977E50CD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ED1A3-D71F-45B1-B91C-4E784B61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7B7AB-F518-4AF9-A4D1-19FBF3D1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9D0FD-34BF-41A0-AB16-F60B8556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B506-824F-40AC-9348-79CC1686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2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82F3-7B01-4A95-9E2E-B1F32579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BF00F-72D2-4B67-8175-0578817CC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E7A3-E0DB-4D57-A4D7-4EE8F0A8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EAD7-FB5E-47EF-AFB0-9A5B292A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56310-03EE-4397-95CC-79F736FF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8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65689-51D5-4D6C-B256-BE5D1333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1286-6FB1-4A91-A776-0A1EFAFFB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6CBE3-8B5A-43D2-B073-AF2EFDB02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C47EC-EDFE-47F3-A122-AD36C7A6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FE538-62ED-4BE0-BE8B-265EA5AF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B5F7F-FBC7-4C8C-9338-064503D3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8C05-61C2-4D68-862A-33693413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5AC85-EECC-4153-BC57-A2E4E53AD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64D92-4ACA-4D87-A720-0EF57B72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5B277-4463-4127-BF2E-4AC7A9826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DB2C8-300F-45EC-AB2E-91E7F5E8A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3B5A0-BE46-40EC-9BBE-332301CE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D70A9-4217-4BE1-B1C0-945C407E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48D6A-83D3-4A3A-B07C-0B42C73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0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78E3-DBCE-4FCA-85CB-4CE4948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2FA4F-F932-4018-8B75-C4C1D6F4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6487A-6BA9-49CE-9E0B-32B7E77F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EECF4-9F56-449D-B785-B0E51B68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1E7-D53E-4454-B30B-5BD8681EA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EAEFC-064F-4AFA-91DF-A46AD07D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95877-5A21-4873-8312-357CD0BE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4025-3165-4CB0-8048-870F7358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663B9-2FA2-407A-B084-50BA7BF2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7670A-AB32-445D-AE51-6EBC1553A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76969-FF00-4E91-B25A-5E73943B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43DD7-CB58-410B-86B8-648F1222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8833-DB7E-41E7-8242-83BC2DF3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7480-9BC3-45BC-A164-6C2D2693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5A4D2-825D-4043-8C78-8D9E54971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B2B67-CDD7-4A21-BB39-F2135D6C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D914D-44A0-42E4-9747-659B4AD6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BF64F-22EC-4A4E-AA77-41F76C2B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52FF5-E909-493A-BED7-AA93D79D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0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2549B96-E1F4-4A18-B203-AC58F6F4B6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159D4-6066-4832-8D06-4A704D7A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67FB0-7C26-4C88-823E-718C24F69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4D310-C70D-466B-8568-19EBDE6E3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F9D15-29ED-46DC-B8D1-5C954C0DBD8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433E1-5D4D-4382-BD0A-96AD50852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BBE31-2C17-409F-8928-3CCA6AB03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A5E0-2C38-447E-9863-AC743483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8.emf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emf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3" y="1536028"/>
            <a:ext cx="10058400" cy="3610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0" y="1564226"/>
            <a:ext cx="10058400" cy="36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39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5D4FB6F-E962-42C9-9569-1E36D4B39E8E}"/>
              </a:ext>
            </a:extLst>
          </p:cNvPr>
          <p:cNvSpPr/>
          <p:nvPr/>
        </p:nvSpPr>
        <p:spPr>
          <a:xfrm>
            <a:off x="1822581" y="97532"/>
            <a:ext cx="8097552" cy="939096"/>
          </a:xfrm>
          <a:custGeom>
            <a:avLst/>
            <a:gdLst>
              <a:gd name="connsiteX0" fmla="*/ 0 w 8097552"/>
              <a:gd name="connsiteY0" fmla="*/ 156519 h 939096"/>
              <a:gd name="connsiteX1" fmla="*/ 156519 w 8097552"/>
              <a:gd name="connsiteY1" fmla="*/ 0 h 939096"/>
              <a:gd name="connsiteX2" fmla="*/ 677483 w 8097552"/>
              <a:gd name="connsiteY2" fmla="*/ 0 h 939096"/>
              <a:gd name="connsiteX3" fmla="*/ 1120601 w 8097552"/>
              <a:gd name="connsiteY3" fmla="*/ 0 h 939096"/>
              <a:gd name="connsiteX4" fmla="*/ 1563720 w 8097552"/>
              <a:gd name="connsiteY4" fmla="*/ 0 h 939096"/>
              <a:gd name="connsiteX5" fmla="*/ 2162528 w 8097552"/>
              <a:gd name="connsiteY5" fmla="*/ 0 h 939096"/>
              <a:gd name="connsiteX6" fmla="*/ 2917027 w 8097552"/>
              <a:gd name="connsiteY6" fmla="*/ 0 h 939096"/>
              <a:gd name="connsiteX7" fmla="*/ 3593681 w 8097552"/>
              <a:gd name="connsiteY7" fmla="*/ 0 h 939096"/>
              <a:gd name="connsiteX8" fmla="*/ 4192490 w 8097552"/>
              <a:gd name="connsiteY8" fmla="*/ 0 h 939096"/>
              <a:gd name="connsiteX9" fmla="*/ 4557763 w 8097552"/>
              <a:gd name="connsiteY9" fmla="*/ 0 h 939096"/>
              <a:gd name="connsiteX10" fmla="*/ 5000882 w 8097552"/>
              <a:gd name="connsiteY10" fmla="*/ 0 h 939096"/>
              <a:gd name="connsiteX11" fmla="*/ 5755381 w 8097552"/>
              <a:gd name="connsiteY11" fmla="*/ 0 h 939096"/>
              <a:gd name="connsiteX12" fmla="*/ 6276345 w 8097552"/>
              <a:gd name="connsiteY12" fmla="*/ 0 h 939096"/>
              <a:gd name="connsiteX13" fmla="*/ 6797308 w 8097552"/>
              <a:gd name="connsiteY13" fmla="*/ 0 h 939096"/>
              <a:gd name="connsiteX14" fmla="*/ 7941033 w 8097552"/>
              <a:gd name="connsiteY14" fmla="*/ 0 h 939096"/>
              <a:gd name="connsiteX15" fmla="*/ 8097552 w 8097552"/>
              <a:gd name="connsiteY15" fmla="*/ 156519 h 939096"/>
              <a:gd name="connsiteX16" fmla="*/ 8097552 w 8097552"/>
              <a:gd name="connsiteY16" fmla="*/ 482069 h 939096"/>
              <a:gd name="connsiteX17" fmla="*/ 8097552 w 8097552"/>
              <a:gd name="connsiteY17" fmla="*/ 782577 h 939096"/>
              <a:gd name="connsiteX18" fmla="*/ 7941033 w 8097552"/>
              <a:gd name="connsiteY18" fmla="*/ 939096 h 939096"/>
              <a:gd name="connsiteX19" fmla="*/ 7420069 w 8097552"/>
              <a:gd name="connsiteY19" fmla="*/ 939096 h 939096"/>
              <a:gd name="connsiteX20" fmla="*/ 6743415 w 8097552"/>
              <a:gd name="connsiteY20" fmla="*/ 939096 h 939096"/>
              <a:gd name="connsiteX21" fmla="*/ 6300297 w 8097552"/>
              <a:gd name="connsiteY21" fmla="*/ 939096 h 939096"/>
              <a:gd name="connsiteX22" fmla="*/ 5545798 w 8097552"/>
              <a:gd name="connsiteY22" fmla="*/ 939096 h 939096"/>
              <a:gd name="connsiteX23" fmla="*/ 5180525 w 8097552"/>
              <a:gd name="connsiteY23" fmla="*/ 939096 h 939096"/>
              <a:gd name="connsiteX24" fmla="*/ 4503871 w 8097552"/>
              <a:gd name="connsiteY24" fmla="*/ 939096 h 939096"/>
              <a:gd name="connsiteX25" fmla="*/ 3749372 w 8097552"/>
              <a:gd name="connsiteY25" fmla="*/ 939096 h 939096"/>
              <a:gd name="connsiteX26" fmla="*/ 3384098 w 8097552"/>
              <a:gd name="connsiteY26" fmla="*/ 939096 h 939096"/>
              <a:gd name="connsiteX27" fmla="*/ 2940980 w 8097552"/>
              <a:gd name="connsiteY27" fmla="*/ 939096 h 939096"/>
              <a:gd name="connsiteX28" fmla="*/ 2186481 w 8097552"/>
              <a:gd name="connsiteY28" fmla="*/ 939096 h 939096"/>
              <a:gd name="connsiteX29" fmla="*/ 1509827 w 8097552"/>
              <a:gd name="connsiteY29" fmla="*/ 939096 h 939096"/>
              <a:gd name="connsiteX30" fmla="*/ 1066708 w 8097552"/>
              <a:gd name="connsiteY30" fmla="*/ 939096 h 939096"/>
              <a:gd name="connsiteX31" fmla="*/ 156519 w 8097552"/>
              <a:gd name="connsiteY31" fmla="*/ 939096 h 939096"/>
              <a:gd name="connsiteX32" fmla="*/ 0 w 8097552"/>
              <a:gd name="connsiteY32" fmla="*/ 782577 h 939096"/>
              <a:gd name="connsiteX33" fmla="*/ 0 w 8097552"/>
              <a:gd name="connsiteY33" fmla="*/ 488330 h 939096"/>
              <a:gd name="connsiteX34" fmla="*/ 0 w 8097552"/>
              <a:gd name="connsiteY34" fmla="*/ 156519 h 9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97552" h="939096" fill="none" extrusionOk="0">
                <a:moveTo>
                  <a:pt x="0" y="156519"/>
                </a:moveTo>
                <a:cubicBezTo>
                  <a:pt x="3333" y="53649"/>
                  <a:pt x="84542" y="-4441"/>
                  <a:pt x="156519" y="0"/>
                </a:cubicBezTo>
                <a:cubicBezTo>
                  <a:pt x="306252" y="-60827"/>
                  <a:pt x="469489" y="42251"/>
                  <a:pt x="677483" y="0"/>
                </a:cubicBezTo>
                <a:cubicBezTo>
                  <a:pt x="885477" y="-42251"/>
                  <a:pt x="951048" y="20720"/>
                  <a:pt x="1120601" y="0"/>
                </a:cubicBezTo>
                <a:cubicBezTo>
                  <a:pt x="1290154" y="-20720"/>
                  <a:pt x="1378210" y="14529"/>
                  <a:pt x="1563720" y="0"/>
                </a:cubicBezTo>
                <a:cubicBezTo>
                  <a:pt x="1749230" y="-14529"/>
                  <a:pt x="1872650" y="64365"/>
                  <a:pt x="2162528" y="0"/>
                </a:cubicBezTo>
                <a:cubicBezTo>
                  <a:pt x="2452406" y="-64365"/>
                  <a:pt x="2610263" y="3624"/>
                  <a:pt x="2917027" y="0"/>
                </a:cubicBezTo>
                <a:cubicBezTo>
                  <a:pt x="3223791" y="-3624"/>
                  <a:pt x="3356921" y="24335"/>
                  <a:pt x="3593681" y="0"/>
                </a:cubicBezTo>
                <a:cubicBezTo>
                  <a:pt x="3830441" y="-24335"/>
                  <a:pt x="3983041" y="50807"/>
                  <a:pt x="4192490" y="0"/>
                </a:cubicBezTo>
                <a:cubicBezTo>
                  <a:pt x="4401939" y="-50807"/>
                  <a:pt x="4435002" y="37932"/>
                  <a:pt x="4557763" y="0"/>
                </a:cubicBezTo>
                <a:cubicBezTo>
                  <a:pt x="4680524" y="-37932"/>
                  <a:pt x="4850047" y="11428"/>
                  <a:pt x="5000882" y="0"/>
                </a:cubicBezTo>
                <a:cubicBezTo>
                  <a:pt x="5151717" y="-11428"/>
                  <a:pt x="5436136" y="75979"/>
                  <a:pt x="5755381" y="0"/>
                </a:cubicBezTo>
                <a:cubicBezTo>
                  <a:pt x="6074626" y="-75979"/>
                  <a:pt x="6156434" y="44406"/>
                  <a:pt x="6276345" y="0"/>
                </a:cubicBezTo>
                <a:cubicBezTo>
                  <a:pt x="6396256" y="-44406"/>
                  <a:pt x="6667601" y="26600"/>
                  <a:pt x="6797308" y="0"/>
                </a:cubicBezTo>
                <a:cubicBezTo>
                  <a:pt x="6927015" y="-26600"/>
                  <a:pt x="7605392" y="136945"/>
                  <a:pt x="7941033" y="0"/>
                </a:cubicBezTo>
                <a:cubicBezTo>
                  <a:pt x="8012326" y="14764"/>
                  <a:pt x="8099167" y="67991"/>
                  <a:pt x="8097552" y="156519"/>
                </a:cubicBezTo>
                <a:cubicBezTo>
                  <a:pt x="8106127" y="306196"/>
                  <a:pt x="8065957" y="393903"/>
                  <a:pt x="8097552" y="482069"/>
                </a:cubicBezTo>
                <a:cubicBezTo>
                  <a:pt x="8129147" y="570235"/>
                  <a:pt x="8069908" y="636684"/>
                  <a:pt x="8097552" y="782577"/>
                </a:cubicBezTo>
                <a:cubicBezTo>
                  <a:pt x="8122093" y="863553"/>
                  <a:pt x="8017903" y="917667"/>
                  <a:pt x="7941033" y="939096"/>
                </a:cubicBezTo>
                <a:cubicBezTo>
                  <a:pt x="7788225" y="969074"/>
                  <a:pt x="7552009" y="931462"/>
                  <a:pt x="7420069" y="939096"/>
                </a:cubicBezTo>
                <a:cubicBezTo>
                  <a:pt x="7288129" y="946730"/>
                  <a:pt x="7023416" y="930104"/>
                  <a:pt x="6743415" y="939096"/>
                </a:cubicBezTo>
                <a:cubicBezTo>
                  <a:pt x="6463414" y="948088"/>
                  <a:pt x="6441580" y="932040"/>
                  <a:pt x="6300297" y="939096"/>
                </a:cubicBezTo>
                <a:cubicBezTo>
                  <a:pt x="6159014" y="946152"/>
                  <a:pt x="5911113" y="863568"/>
                  <a:pt x="5545798" y="939096"/>
                </a:cubicBezTo>
                <a:cubicBezTo>
                  <a:pt x="5180483" y="1014624"/>
                  <a:pt x="5268678" y="909402"/>
                  <a:pt x="5180525" y="939096"/>
                </a:cubicBezTo>
                <a:cubicBezTo>
                  <a:pt x="5092372" y="968790"/>
                  <a:pt x="4683427" y="918221"/>
                  <a:pt x="4503871" y="939096"/>
                </a:cubicBezTo>
                <a:cubicBezTo>
                  <a:pt x="4324315" y="959971"/>
                  <a:pt x="3964086" y="874840"/>
                  <a:pt x="3749372" y="939096"/>
                </a:cubicBezTo>
                <a:cubicBezTo>
                  <a:pt x="3534658" y="1003352"/>
                  <a:pt x="3480316" y="915777"/>
                  <a:pt x="3384098" y="939096"/>
                </a:cubicBezTo>
                <a:cubicBezTo>
                  <a:pt x="3287880" y="962415"/>
                  <a:pt x="3046765" y="918745"/>
                  <a:pt x="2940980" y="939096"/>
                </a:cubicBezTo>
                <a:cubicBezTo>
                  <a:pt x="2835195" y="959447"/>
                  <a:pt x="2394740" y="858113"/>
                  <a:pt x="2186481" y="939096"/>
                </a:cubicBezTo>
                <a:cubicBezTo>
                  <a:pt x="1978222" y="1020079"/>
                  <a:pt x="1757851" y="860892"/>
                  <a:pt x="1509827" y="939096"/>
                </a:cubicBezTo>
                <a:cubicBezTo>
                  <a:pt x="1261803" y="1017300"/>
                  <a:pt x="1182728" y="897859"/>
                  <a:pt x="1066708" y="939096"/>
                </a:cubicBezTo>
                <a:cubicBezTo>
                  <a:pt x="950688" y="980333"/>
                  <a:pt x="350323" y="876361"/>
                  <a:pt x="156519" y="939096"/>
                </a:cubicBezTo>
                <a:cubicBezTo>
                  <a:pt x="80871" y="960254"/>
                  <a:pt x="-22659" y="878360"/>
                  <a:pt x="0" y="782577"/>
                </a:cubicBezTo>
                <a:cubicBezTo>
                  <a:pt x="-31439" y="672591"/>
                  <a:pt x="2030" y="609314"/>
                  <a:pt x="0" y="488330"/>
                </a:cubicBezTo>
                <a:cubicBezTo>
                  <a:pt x="-2030" y="367346"/>
                  <a:pt x="6827" y="240979"/>
                  <a:pt x="0" y="156519"/>
                </a:cubicBezTo>
                <a:close/>
              </a:path>
              <a:path w="8097552" h="939096" stroke="0" extrusionOk="0">
                <a:moveTo>
                  <a:pt x="0" y="156519"/>
                </a:moveTo>
                <a:cubicBezTo>
                  <a:pt x="-2743" y="91107"/>
                  <a:pt x="74507" y="13399"/>
                  <a:pt x="156519" y="0"/>
                </a:cubicBezTo>
                <a:cubicBezTo>
                  <a:pt x="311681" y="-40280"/>
                  <a:pt x="415568" y="7249"/>
                  <a:pt x="599637" y="0"/>
                </a:cubicBezTo>
                <a:cubicBezTo>
                  <a:pt x="783706" y="-7249"/>
                  <a:pt x="999849" y="33911"/>
                  <a:pt x="1120601" y="0"/>
                </a:cubicBezTo>
                <a:cubicBezTo>
                  <a:pt x="1241353" y="-33911"/>
                  <a:pt x="1394852" y="50850"/>
                  <a:pt x="1563720" y="0"/>
                </a:cubicBezTo>
                <a:cubicBezTo>
                  <a:pt x="1732588" y="-50850"/>
                  <a:pt x="1825459" y="3819"/>
                  <a:pt x="2084683" y="0"/>
                </a:cubicBezTo>
                <a:cubicBezTo>
                  <a:pt x="2343907" y="-3819"/>
                  <a:pt x="2366325" y="22809"/>
                  <a:pt x="2527802" y="0"/>
                </a:cubicBezTo>
                <a:cubicBezTo>
                  <a:pt x="2689279" y="-22809"/>
                  <a:pt x="2773472" y="37513"/>
                  <a:pt x="2893075" y="0"/>
                </a:cubicBezTo>
                <a:cubicBezTo>
                  <a:pt x="3012678" y="-37513"/>
                  <a:pt x="3280120" y="7300"/>
                  <a:pt x="3569729" y="0"/>
                </a:cubicBezTo>
                <a:cubicBezTo>
                  <a:pt x="3859338" y="-7300"/>
                  <a:pt x="4133086" y="86228"/>
                  <a:pt x="4324228" y="0"/>
                </a:cubicBezTo>
                <a:cubicBezTo>
                  <a:pt x="4515370" y="-86228"/>
                  <a:pt x="4682665" y="29791"/>
                  <a:pt x="5000882" y="0"/>
                </a:cubicBezTo>
                <a:cubicBezTo>
                  <a:pt x="5319099" y="-29791"/>
                  <a:pt x="5522244" y="70647"/>
                  <a:pt x="5755381" y="0"/>
                </a:cubicBezTo>
                <a:cubicBezTo>
                  <a:pt x="5988518" y="-70647"/>
                  <a:pt x="6013114" y="12052"/>
                  <a:pt x="6198499" y="0"/>
                </a:cubicBezTo>
                <a:cubicBezTo>
                  <a:pt x="6383884" y="-12052"/>
                  <a:pt x="6673572" y="24721"/>
                  <a:pt x="6952999" y="0"/>
                </a:cubicBezTo>
                <a:cubicBezTo>
                  <a:pt x="7232426" y="-24721"/>
                  <a:pt x="7724417" y="35675"/>
                  <a:pt x="7941033" y="0"/>
                </a:cubicBezTo>
                <a:cubicBezTo>
                  <a:pt x="8030171" y="23817"/>
                  <a:pt x="8093587" y="72229"/>
                  <a:pt x="8097552" y="156519"/>
                </a:cubicBezTo>
                <a:cubicBezTo>
                  <a:pt x="8117877" y="237327"/>
                  <a:pt x="8090139" y="388533"/>
                  <a:pt x="8097552" y="463287"/>
                </a:cubicBezTo>
                <a:cubicBezTo>
                  <a:pt x="8104965" y="538041"/>
                  <a:pt x="8084647" y="671004"/>
                  <a:pt x="8097552" y="782577"/>
                </a:cubicBezTo>
                <a:cubicBezTo>
                  <a:pt x="8082569" y="874353"/>
                  <a:pt x="8041987" y="947721"/>
                  <a:pt x="7941033" y="939096"/>
                </a:cubicBezTo>
                <a:cubicBezTo>
                  <a:pt x="7760856" y="1009500"/>
                  <a:pt x="7584593" y="931913"/>
                  <a:pt x="7342224" y="939096"/>
                </a:cubicBezTo>
                <a:cubicBezTo>
                  <a:pt x="7099855" y="946279"/>
                  <a:pt x="6755114" y="855575"/>
                  <a:pt x="6587725" y="939096"/>
                </a:cubicBezTo>
                <a:cubicBezTo>
                  <a:pt x="6420336" y="1022617"/>
                  <a:pt x="6248842" y="929329"/>
                  <a:pt x="6066762" y="939096"/>
                </a:cubicBezTo>
                <a:cubicBezTo>
                  <a:pt x="5884682" y="948863"/>
                  <a:pt x="5778037" y="928106"/>
                  <a:pt x="5545798" y="939096"/>
                </a:cubicBezTo>
                <a:cubicBezTo>
                  <a:pt x="5313559" y="950086"/>
                  <a:pt x="5159260" y="901838"/>
                  <a:pt x="4791299" y="939096"/>
                </a:cubicBezTo>
                <a:cubicBezTo>
                  <a:pt x="4423338" y="976354"/>
                  <a:pt x="4456551" y="917210"/>
                  <a:pt x="4348180" y="939096"/>
                </a:cubicBezTo>
                <a:cubicBezTo>
                  <a:pt x="4239809" y="960982"/>
                  <a:pt x="4022178" y="882288"/>
                  <a:pt x="3749372" y="939096"/>
                </a:cubicBezTo>
                <a:cubicBezTo>
                  <a:pt x="3476566" y="995904"/>
                  <a:pt x="3539176" y="937125"/>
                  <a:pt x="3384098" y="939096"/>
                </a:cubicBezTo>
                <a:cubicBezTo>
                  <a:pt x="3229020" y="941067"/>
                  <a:pt x="2965515" y="916982"/>
                  <a:pt x="2785289" y="939096"/>
                </a:cubicBezTo>
                <a:cubicBezTo>
                  <a:pt x="2605063" y="961210"/>
                  <a:pt x="2335817" y="892505"/>
                  <a:pt x="2108636" y="939096"/>
                </a:cubicBezTo>
                <a:cubicBezTo>
                  <a:pt x="1881455" y="985687"/>
                  <a:pt x="1907859" y="914629"/>
                  <a:pt x="1743362" y="939096"/>
                </a:cubicBezTo>
                <a:cubicBezTo>
                  <a:pt x="1578865" y="963563"/>
                  <a:pt x="1427499" y="868588"/>
                  <a:pt x="1144553" y="939096"/>
                </a:cubicBezTo>
                <a:cubicBezTo>
                  <a:pt x="861607" y="1009604"/>
                  <a:pt x="430502" y="917387"/>
                  <a:pt x="156519" y="939096"/>
                </a:cubicBezTo>
                <a:cubicBezTo>
                  <a:pt x="50964" y="952593"/>
                  <a:pt x="9896" y="877879"/>
                  <a:pt x="0" y="782577"/>
                </a:cubicBezTo>
                <a:cubicBezTo>
                  <a:pt x="-2407" y="652784"/>
                  <a:pt x="10067" y="615257"/>
                  <a:pt x="0" y="482069"/>
                </a:cubicBezTo>
                <a:cubicBezTo>
                  <a:pt x="-10067" y="348881"/>
                  <a:pt x="20470" y="281855"/>
                  <a:pt x="0" y="1565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8839739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CC1FFC-FE7D-4CB8-82D2-896D8EE52E9A}"/>
              </a:ext>
            </a:extLst>
          </p:cNvPr>
          <p:cNvSpPr txBox="1"/>
          <p:nvPr/>
        </p:nvSpPr>
        <p:spPr>
          <a:xfrm>
            <a:off x="1822581" y="272132"/>
            <a:ext cx="817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6325381" y="3403557"/>
            <a:ext cx="1981200" cy="10668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6325381" y="1422357"/>
            <a:ext cx="1981200" cy="10668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257702" y="258502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667781" y="232289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3105615" y="157017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667152" y="1308760"/>
            <a:ext cx="2381630" cy="1347704"/>
            <a:chOff x="96" y="1872"/>
            <a:chExt cx="1728" cy="768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1296" y="1872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768"/>
                <a:gd name="T17" fmla="*/ 528 w 52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96" y="2160"/>
              <a:ext cx="120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96" y="1872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680 w 1680"/>
                <a:gd name="T3" fmla="*/ 0 h 288"/>
                <a:gd name="T4" fmla="*/ 2164 w 1680"/>
                <a:gd name="T5" fmla="*/ 0 h 288"/>
                <a:gd name="T6" fmla="*/ 1485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624" y="1872"/>
              <a:ext cx="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H="1">
              <a:off x="96" y="2352"/>
              <a:ext cx="528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H="1">
              <a:off x="624" y="2352"/>
              <a:ext cx="1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5182381" y="2489157"/>
            <a:ext cx="6400800" cy="914400"/>
          </a:xfrm>
          <a:prstGeom prst="rect">
            <a:avLst/>
          </a:prstGeom>
          <a:solidFill>
            <a:srgbClr val="00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9601981" y="248915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6325381" y="2438357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>
            <a:off x="8306581" y="2438357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>
            <a:off x="6325381" y="1422357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8306581" y="1422357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>
            <a:off x="6325381" y="1422357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6325381" y="4470357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7087381" y="3022557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8cm</a:t>
            </a:r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10287781" y="3022557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8cm</a:t>
            </a: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5410981" y="3022557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61" name="Text Box 37"/>
          <p:cNvSpPr txBox="1">
            <a:spLocks noChangeArrowheads="1"/>
          </p:cNvSpPr>
          <p:nvPr/>
        </p:nvSpPr>
        <p:spPr bwMode="auto">
          <a:xfrm>
            <a:off x="8611381" y="3022557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411838" y="1716322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6882845" y="980247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65" name="Rectangle 26"/>
          <p:cNvSpPr>
            <a:spLocks noChangeArrowheads="1"/>
          </p:cNvSpPr>
          <p:nvPr/>
        </p:nvSpPr>
        <p:spPr bwMode="auto">
          <a:xfrm>
            <a:off x="5182381" y="2499006"/>
            <a:ext cx="6400800" cy="914400"/>
          </a:xfrm>
          <a:prstGeom prst="rect">
            <a:avLst/>
          </a:prstGeom>
          <a:solidFill>
            <a:srgbClr val="00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3879" y="2745972"/>
            <a:ext cx="305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104 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667152" y="3619001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538815" y="4152077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×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  = 40 (cm</a:t>
            </a:r>
            <a:r>
              <a:rPr lang="en-US" alt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667152" y="4630238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1312145" y="5137295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+ 40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×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= 184 (cm</a:t>
            </a:r>
            <a:r>
              <a:rPr lang="en-US" alt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5388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/>
      <p:bldP spid="65" grpId="0" animBg="1"/>
      <p:bldP spid="3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DB3F78-3B9C-499A-84C5-4292807040E4}"/>
              </a:ext>
            </a:extLst>
          </p:cNvPr>
          <p:cNvSpPr/>
          <p:nvPr/>
        </p:nvSpPr>
        <p:spPr>
          <a:xfrm>
            <a:off x="862045" y="4596213"/>
            <a:ext cx="7044169" cy="1796017"/>
          </a:xfrm>
          <a:custGeom>
            <a:avLst/>
            <a:gdLst>
              <a:gd name="connsiteX0" fmla="*/ 0 w 7044169"/>
              <a:gd name="connsiteY0" fmla="*/ 0 h 1796017"/>
              <a:gd name="connsiteX1" fmla="*/ 375689 w 7044169"/>
              <a:gd name="connsiteY1" fmla="*/ 0 h 1796017"/>
              <a:gd name="connsiteX2" fmla="*/ 1033145 w 7044169"/>
              <a:gd name="connsiteY2" fmla="*/ 0 h 1796017"/>
              <a:gd name="connsiteX3" fmla="*/ 1408834 w 7044169"/>
              <a:gd name="connsiteY3" fmla="*/ 0 h 1796017"/>
              <a:gd name="connsiteX4" fmla="*/ 1784523 w 7044169"/>
              <a:gd name="connsiteY4" fmla="*/ 0 h 1796017"/>
              <a:gd name="connsiteX5" fmla="*/ 2441979 w 7044169"/>
              <a:gd name="connsiteY5" fmla="*/ 0 h 1796017"/>
              <a:gd name="connsiteX6" fmla="*/ 2888109 w 7044169"/>
              <a:gd name="connsiteY6" fmla="*/ 0 h 1796017"/>
              <a:gd name="connsiteX7" fmla="*/ 3545565 w 7044169"/>
              <a:gd name="connsiteY7" fmla="*/ 0 h 1796017"/>
              <a:gd name="connsiteX8" fmla="*/ 4132579 w 7044169"/>
              <a:gd name="connsiteY8" fmla="*/ 0 h 1796017"/>
              <a:gd name="connsiteX9" fmla="*/ 4578710 w 7044169"/>
              <a:gd name="connsiteY9" fmla="*/ 0 h 1796017"/>
              <a:gd name="connsiteX10" fmla="*/ 5306607 w 7044169"/>
              <a:gd name="connsiteY10" fmla="*/ 0 h 1796017"/>
              <a:gd name="connsiteX11" fmla="*/ 5682296 w 7044169"/>
              <a:gd name="connsiteY11" fmla="*/ 0 h 1796017"/>
              <a:gd name="connsiteX12" fmla="*/ 6339752 w 7044169"/>
              <a:gd name="connsiteY12" fmla="*/ 0 h 1796017"/>
              <a:gd name="connsiteX13" fmla="*/ 7044169 w 7044169"/>
              <a:gd name="connsiteY13" fmla="*/ 0 h 1796017"/>
              <a:gd name="connsiteX14" fmla="*/ 7044169 w 7044169"/>
              <a:gd name="connsiteY14" fmla="*/ 562752 h 1796017"/>
              <a:gd name="connsiteX15" fmla="*/ 7044169 w 7044169"/>
              <a:gd name="connsiteY15" fmla="*/ 1143464 h 1796017"/>
              <a:gd name="connsiteX16" fmla="*/ 7044169 w 7044169"/>
              <a:gd name="connsiteY16" fmla="*/ 1796017 h 1796017"/>
              <a:gd name="connsiteX17" fmla="*/ 6598038 w 7044169"/>
              <a:gd name="connsiteY17" fmla="*/ 1796017 h 1796017"/>
              <a:gd name="connsiteX18" fmla="*/ 6011024 w 7044169"/>
              <a:gd name="connsiteY18" fmla="*/ 1796017 h 1796017"/>
              <a:gd name="connsiteX19" fmla="*/ 5424010 w 7044169"/>
              <a:gd name="connsiteY19" fmla="*/ 1796017 h 1796017"/>
              <a:gd name="connsiteX20" fmla="*/ 4977879 w 7044169"/>
              <a:gd name="connsiteY20" fmla="*/ 1796017 h 1796017"/>
              <a:gd name="connsiteX21" fmla="*/ 4602190 w 7044169"/>
              <a:gd name="connsiteY21" fmla="*/ 1796017 h 1796017"/>
              <a:gd name="connsiteX22" fmla="*/ 4085618 w 7044169"/>
              <a:gd name="connsiteY22" fmla="*/ 1796017 h 1796017"/>
              <a:gd name="connsiteX23" fmla="*/ 3498604 w 7044169"/>
              <a:gd name="connsiteY23" fmla="*/ 1796017 h 1796017"/>
              <a:gd name="connsiteX24" fmla="*/ 2841148 w 7044169"/>
              <a:gd name="connsiteY24" fmla="*/ 1796017 h 1796017"/>
              <a:gd name="connsiteX25" fmla="*/ 2395017 w 7044169"/>
              <a:gd name="connsiteY25" fmla="*/ 1796017 h 1796017"/>
              <a:gd name="connsiteX26" fmla="*/ 1737562 w 7044169"/>
              <a:gd name="connsiteY26" fmla="*/ 1796017 h 1796017"/>
              <a:gd name="connsiteX27" fmla="*/ 1150548 w 7044169"/>
              <a:gd name="connsiteY27" fmla="*/ 1796017 h 1796017"/>
              <a:gd name="connsiteX28" fmla="*/ 774859 w 7044169"/>
              <a:gd name="connsiteY28" fmla="*/ 1796017 h 1796017"/>
              <a:gd name="connsiteX29" fmla="*/ 0 w 7044169"/>
              <a:gd name="connsiteY29" fmla="*/ 1796017 h 1796017"/>
              <a:gd name="connsiteX30" fmla="*/ 0 w 7044169"/>
              <a:gd name="connsiteY30" fmla="*/ 1179384 h 1796017"/>
              <a:gd name="connsiteX31" fmla="*/ 0 w 7044169"/>
              <a:gd name="connsiteY31" fmla="*/ 634593 h 1796017"/>
              <a:gd name="connsiteX32" fmla="*/ 0 w 7044169"/>
              <a:gd name="connsiteY32" fmla="*/ 0 h 179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044169" h="1796017" fill="none" extrusionOk="0">
                <a:moveTo>
                  <a:pt x="0" y="0"/>
                </a:moveTo>
                <a:cubicBezTo>
                  <a:pt x="79814" y="-27610"/>
                  <a:pt x="284811" y="27143"/>
                  <a:pt x="375689" y="0"/>
                </a:cubicBezTo>
                <a:cubicBezTo>
                  <a:pt x="466567" y="-27143"/>
                  <a:pt x="780086" y="22302"/>
                  <a:pt x="1033145" y="0"/>
                </a:cubicBezTo>
                <a:cubicBezTo>
                  <a:pt x="1286204" y="-22302"/>
                  <a:pt x="1298659" y="4151"/>
                  <a:pt x="1408834" y="0"/>
                </a:cubicBezTo>
                <a:cubicBezTo>
                  <a:pt x="1519009" y="-4151"/>
                  <a:pt x="1608674" y="23307"/>
                  <a:pt x="1784523" y="0"/>
                </a:cubicBezTo>
                <a:cubicBezTo>
                  <a:pt x="1960372" y="-23307"/>
                  <a:pt x="2201720" y="44066"/>
                  <a:pt x="2441979" y="0"/>
                </a:cubicBezTo>
                <a:cubicBezTo>
                  <a:pt x="2682238" y="-44066"/>
                  <a:pt x="2693972" y="51265"/>
                  <a:pt x="2888109" y="0"/>
                </a:cubicBezTo>
                <a:cubicBezTo>
                  <a:pt x="3082246" y="-51265"/>
                  <a:pt x="3329450" y="31767"/>
                  <a:pt x="3545565" y="0"/>
                </a:cubicBezTo>
                <a:cubicBezTo>
                  <a:pt x="3761680" y="-31767"/>
                  <a:pt x="4004966" y="46859"/>
                  <a:pt x="4132579" y="0"/>
                </a:cubicBezTo>
                <a:cubicBezTo>
                  <a:pt x="4260192" y="-46859"/>
                  <a:pt x="4360348" y="29200"/>
                  <a:pt x="4578710" y="0"/>
                </a:cubicBezTo>
                <a:cubicBezTo>
                  <a:pt x="4797072" y="-29200"/>
                  <a:pt x="5157660" y="3754"/>
                  <a:pt x="5306607" y="0"/>
                </a:cubicBezTo>
                <a:cubicBezTo>
                  <a:pt x="5455554" y="-3754"/>
                  <a:pt x="5566389" y="7379"/>
                  <a:pt x="5682296" y="0"/>
                </a:cubicBezTo>
                <a:cubicBezTo>
                  <a:pt x="5798203" y="-7379"/>
                  <a:pt x="6155166" y="23647"/>
                  <a:pt x="6339752" y="0"/>
                </a:cubicBezTo>
                <a:cubicBezTo>
                  <a:pt x="6524338" y="-23647"/>
                  <a:pt x="6692954" y="38278"/>
                  <a:pt x="7044169" y="0"/>
                </a:cubicBezTo>
                <a:cubicBezTo>
                  <a:pt x="7052290" y="251280"/>
                  <a:pt x="7008374" y="293464"/>
                  <a:pt x="7044169" y="562752"/>
                </a:cubicBezTo>
                <a:cubicBezTo>
                  <a:pt x="7079964" y="832040"/>
                  <a:pt x="6995428" y="943209"/>
                  <a:pt x="7044169" y="1143464"/>
                </a:cubicBezTo>
                <a:cubicBezTo>
                  <a:pt x="7092910" y="1343719"/>
                  <a:pt x="7026779" y="1562132"/>
                  <a:pt x="7044169" y="1796017"/>
                </a:cubicBezTo>
                <a:cubicBezTo>
                  <a:pt x="6919550" y="1840827"/>
                  <a:pt x="6753581" y="1787482"/>
                  <a:pt x="6598038" y="1796017"/>
                </a:cubicBezTo>
                <a:cubicBezTo>
                  <a:pt x="6442495" y="1804552"/>
                  <a:pt x="6233145" y="1750024"/>
                  <a:pt x="6011024" y="1796017"/>
                </a:cubicBezTo>
                <a:cubicBezTo>
                  <a:pt x="5788903" y="1842010"/>
                  <a:pt x="5543979" y="1733308"/>
                  <a:pt x="5424010" y="1796017"/>
                </a:cubicBezTo>
                <a:cubicBezTo>
                  <a:pt x="5304041" y="1858726"/>
                  <a:pt x="5069125" y="1767242"/>
                  <a:pt x="4977879" y="1796017"/>
                </a:cubicBezTo>
                <a:cubicBezTo>
                  <a:pt x="4886633" y="1824792"/>
                  <a:pt x="4710691" y="1757307"/>
                  <a:pt x="4602190" y="1796017"/>
                </a:cubicBezTo>
                <a:cubicBezTo>
                  <a:pt x="4493689" y="1834727"/>
                  <a:pt x="4195110" y="1790852"/>
                  <a:pt x="4085618" y="1796017"/>
                </a:cubicBezTo>
                <a:cubicBezTo>
                  <a:pt x="3976126" y="1801182"/>
                  <a:pt x="3653503" y="1761233"/>
                  <a:pt x="3498604" y="1796017"/>
                </a:cubicBezTo>
                <a:cubicBezTo>
                  <a:pt x="3343705" y="1830801"/>
                  <a:pt x="3155309" y="1738737"/>
                  <a:pt x="2841148" y="1796017"/>
                </a:cubicBezTo>
                <a:cubicBezTo>
                  <a:pt x="2526987" y="1853297"/>
                  <a:pt x="2576342" y="1749990"/>
                  <a:pt x="2395017" y="1796017"/>
                </a:cubicBezTo>
                <a:cubicBezTo>
                  <a:pt x="2213692" y="1842044"/>
                  <a:pt x="1891963" y="1734351"/>
                  <a:pt x="1737562" y="1796017"/>
                </a:cubicBezTo>
                <a:cubicBezTo>
                  <a:pt x="1583162" y="1857683"/>
                  <a:pt x="1357352" y="1770782"/>
                  <a:pt x="1150548" y="1796017"/>
                </a:cubicBezTo>
                <a:cubicBezTo>
                  <a:pt x="943744" y="1821252"/>
                  <a:pt x="934638" y="1771881"/>
                  <a:pt x="774859" y="1796017"/>
                </a:cubicBezTo>
                <a:cubicBezTo>
                  <a:pt x="615080" y="1820153"/>
                  <a:pt x="190373" y="1788348"/>
                  <a:pt x="0" y="1796017"/>
                </a:cubicBezTo>
                <a:cubicBezTo>
                  <a:pt x="-38892" y="1581026"/>
                  <a:pt x="55889" y="1396585"/>
                  <a:pt x="0" y="1179384"/>
                </a:cubicBezTo>
                <a:cubicBezTo>
                  <a:pt x="-55889" y="962183"/>
                  <a:pt x="14111" y="768089"/>
                  <a:pt x="0" y="634593"/>
                </a:cubicBezTo>
                <a:cubicBezTo>
                  <a:pt x="-14111" y="501097"/>
                  <a:pt x="10316" y="170450"/>
                  <a:pt x="0" y="0"/>
                </a:cubicBezTo>
                <a:close/>
              </a:path>
              <a:path w="7044169" h="1796017" stroke="0" extrusionOk="0">
                <a:moveTo>
                  <a:pt x="0" y="0"/>
                </a:moveTo>
                <a:cubicBezTo>
                  <a:pt x="230095" y="-30829"/>
                  <a:pt x="321433" y="8142"/>
                  <a:pt x="516572" y="0"/>
                </a:cubicBezTo>
                <a:cubicBezTo>
                  <a:pt x="711711" y="-8142"/>
                  <a:pt x="783491" y="37055"/>
                  <a:pt x="892261" y="0"/>
                </a:cubicBezTo>
                <a:cubicBezTo>
                  <a:pt x="1001031" y="-37055"/>
                  <a:pt x="1195161" y="61258"/>
                  <a:pt x="1479275" y="0"/>
                </a:cubicBezTo>
                <a:cubicBezTo>
                  <a:pt x="1763389" y="-61258"/>
                  <a:pt x="1974809" y="20286"/>
                  <a:pt x="2136731" y="0"/>
                </a:cubicBezTo>
                <a:cubicBezTo>
                  <a:pt x="2298653" y="-20286"/>
                  <a:pt x="2406051" y="12091"/>
                  <a:pt x="2582862" y="0"/>
                </a:cubicBezTo>
                <a:cubicBezTo>
                  <a:pt x="2759673" y="-12091"/>
                  <a:pt x="2832076" y="17183"/>
                  <a:pt x="2958551" y="0"/>
                </a:cubicBezTo>
                <a:cubicBezTo>
                  <a:pt x="3085026" y="-17183"/>
                  <a:pt x="3376081" y="65705"/>
                  <a:pt x="3545565" y="0"/>
                </a:cubicBezTo>
                <a:cubicBezTo>
                  <a:pt x="3715049" y="-65705"/>
                  <a:pt x="3827472" y="22925"/>
                  <a:pt x="3921254" y="0"/>
                </a:cubicBezTo>
                <a:cubicBezTo>
                  <a:pt x="4015036" y="-22925"/>
                  <a:pt x="4161934" y="9136"/>
                  <a:pt x="4367385" y="0"/>
                </a:cubicBezTo>
                <a:cubicBezTo>
                  <a:pt x="4572836" y="-9136"/>
                  <a:pt x="4679085" y="21703"/>
                  <a:pt x="4954399" y="0"/>
                </a:cubicBezTo>
                <a:cubicBezTo>
                  <a:pt x="5229713" y="-21703"/>
                  <a:pt x="5376864" y="7907"/>
                  <a:pt x="5541413" y="0"/>
                </a:cubicBezTo>
                <a:cubicBezTo>
                  <a:pt x="5705962" y="-7907"/>
                  <a:pt x="5829947" y="5623"/>
                  <a:pt x="5987544" y="0"/>
                </a:cubicBezTo>
                <a:cubicBezTo>
                  <a:pt x="6145141" y="-5623"/>
                  <a:pt x="6820635" y="92300"/>
                  <a:pt x="7044169" y="0"/>
                </a:cubicBezTo>
                <a:cubicBezTo>
                  <a:pt x="7112808" y="255318"/>
                  <a:pt x="6988133" y="500432"/>
                  <a:pt x="7044169" y="634593"/>
                </a:cubicBezTo>
                <a:cubicBezTo>
                  <a:pt x="7100205" y="768754"/>
                  <a:pt x="7018962" y="1013540"/>
                  <a:pt x="7044169" y="1269185"/>
                </a:cubicBezTo>
                <a:cubicBezTo>
                  <a:pt x="7069376" y="1524830"/>
                  <a:pt x="6988993" y="1611191"/>
                  <a:pt x="7044169" y="1796017"/>
                </a:cubicBezTo>
                <a:cubicBezTo>
                  <a:pt x="6893965" y="1826311"/>
                  <a:pt x="6768626" y="1736294"/>
                  <a:pt x="6527597" y="1796017"/>
                </a:cubicBezTo>
                <a:cubicBezTo>
                  <a:pt x="6286568" y="1855740"/>
                  <a:pt x="6086406" y="1786265"/>
                  <a:pt x="5940583" y="1796017"/>
                </a:cubicBezTo>
                <a:cubicBezTo>
                  <a:pt x="5794760" y="1805769"/>
                  <a:pt x="5539063" y="1780841"/>
                  <a:pt x="5424010" y="1796017"/>
                </a:cubicBezTo>
                <a:cubicBezTo>
                  <a:pt x="5308957" y="1811193"/>
                  <a:pt x="5144007" y="1781818"/>
                  <a:pt x="4907438" y="1796017"/>
                </a:cubicBezTo>
                <a:cubicBezTo>
                  <a:pt x="4670869" y="1810216"/>
                  <a:pt x="4624569" y="1780468"/>
                  <a:pt x="4390865" y="1796017"/>
                </a:cubicBezTo>
                <a:cubicBezTo>
                  <a:pt x="4157161" y="1811566"/>
                  <a:pt x="3942536" y="1731421"/>
                  <a:pt x="3662968" y="1796017"/>
                </a:cubicBezTo>
                <a:cubicBezTo>
                  <a:pt x="3383400" y="1860613"/>
                  <a:pt x="3234589" y="1774569"/>
                  <a:pt x="2935070" y="1796017"/>
                </a:cubicBezTo>
                <a:cubicBezTo>
                  <a:pt x="2635551" y="1817465"/>
                  <a:pt x="2696626" y="1786676"/>
                  <a:pt x="2488940" y="1796017"/>
                </a:cubicBezTo>
                <a:cubicBezTo>
                  <a:pt x="2281254" y="1805358"/>
                  <a:pt x="2177846" y="1765569"/>
                  <a:pt x="2042809" y="1796017"/>
                </a:cubicBezTo>
                <a:cubicBezTo>
                  <a:pt x="1907772" y="1826465"/>
                  <a:pt x="1654841" y="1758937"/>
                  <a:pt x="1455795" y="1796017"/>
                </a:cubicBezTo>
                <a:cubicBezTo>
                  <a:pt x="1256749" y="1833097"/>
                  <a:pt x="1029008" y="1783372"/>
                  <a:pt x="798339" y="1796017"/>
                </a:cubicBezTo>
                <a:cubicBezTo>
                  <a:pt x="567670" y="1808662"/>
                  <a:pt x="242696" y="1702737"/>
                  <a:pt x="0" y="1796017"/>
                </a:cubicBezTo>
                <a:cubicBezTo>
                  <a:pt x="-8516" y="1492972"/>
                  <a:pt x="9474" y="1405812"/>
                  <a:pt x="0" y="1161424"/>
                </a:cubicBezTo>
                <a:cubicBezTo>
                  <a:pt x="-9474" y="917036"/>
                  <a:pt x="38468" y="802590"/>
                  <a:pt x="0" y="544792"/>
                </a:cubicBezTo>
                <a:cubicBezTo>
                  <a:pt x="-38468" y="286994"/>
                  <a:pt x="1812" y="115542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36231228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endParaRPr lang="en-US" altLang="en-US" sz="4000" b="1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44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44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</a:t>
            </a:r>
            <a:r>
              <a:rPr lang="en-US" altLang="en-US" sz="44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 </a:t>
            </a:r>
            <a:r>
              <a:rPr lang="en-US" altLang="en-US" sz="44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44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xq</a:t>
            </a:r>
            <a:r>
              <a:rPr lang="en-US" altLang="en-US" sz="44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 S</a:t>
            </a:r>
            <a:r>
              <a:rPr lang="en-US" altLang="en-US" sz="4400" b="1" baseline="-25000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2đ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BB12CF-6AD6-4651-8C67-520FBC8CF4EB}"/>
              </a:ext>
            </a:extLst>
          </p:cNvPr>
          <p:cNvGrpSpPr/>
          <p:nvPr/>
        </p:nvGrpSpPr>
        <p:grpSpPr>
          <a:xfrm>
            <a:off x="962415" y="139418"/>
            <a:ext cx="10986485" cy="2296820"/>
            <a:chOff x="3252029" y="452186"/>
            <a:chExt cx="6102888" cy="93909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CC0824E-C999-4774-BE53-188A70544FE9}"/>
                </a:ext>
              </a:extLst>
            </p:cNvPr>
            <p:cNvSpPr/>
            <p:nvPr/>
          </p:nvSpPr>
          <p:spPr>
            <a:xfrm>
              <a:off x="3252029" y="452186"/>
              <a:ext cx="5687942" cy="939096"/>
            </a:xfrm>
            <a:custGeom>
              <a:avLst/>
              <a:gdLst>
                <a:gd name="connsiteX0" fmla="*/ 0 w 5687942"/>
                <a:gd name="connsiteY0" fmla="*/ 156519 h 939096"/>
                <a:gd name="connsiteX1" fmla="*/ 156519 w 5687942"/>
                <a:gd name="connsiteY1" fmla="*/ 0 h 939096"/>
                <a:gd name="connsiteX2" fmla="*/ 592483 w 5687942"/>
                <a:gd name="connsiteY2" fmla="*/ 0 h 939096"/>
                <a:gd name="connsiteX3" fmla="*/ 1189695 w 5687942"/>
                <a:gd name="connsiteY3" fmla="*/ 0 h 939096"/>
                <a:gd name="connsiteX4" fmla="*/ 1733158 w 5687942"/>
                <a:gd name="connsiteY4" fmla="*/ 0 h 939096"/>
                <a:gd name="connsiteX5" fmla="*/ 2437867 w 5687942"/>
                <a:gd name="connsiteY5" fmla="*/ 0 h 939096"/>
                <a:gd name="connsiteX6" fmla="*/ 3088828 w 5687942"/>
                <a:gd name="connsiteY6" fmla="*/ 0 h 939096"/>
                <a:gd name="connsiteX7" fmla="*/ 3578541 w 5687942"/>
                <a:gd name="connsiteY7" fmla="*/ 0 h 939096"/>
                <a:gd name="connsiteX8" fmla="*/ 4229502 w 5687942"/>
                <a:gd name="connsiteY8" fmla="*/ 0 h 939096"/>
                <a:gd name="connsiteX9" fmla="*/ 4665466 w 5687942"/>
                <a:gd name="connsiteY9" fmla="*/ 0 h 939096"/>
                <a:gd name="connsiteX10" fmla="*/ 5531423 w 5687942"/>
                <a:gd name="connsiteY10" fmla="*/ 0 h 939096"/>
                <a:gd name="connsiteX11" fmla="*/ 5687942 w 5687942"/>
                <a:gd name="connsiteY11" fmla="*/ 156519 h 939096"/>
                <a:gd name="connsiteX12" fmla="*/ 5687942 w 5687942"/>
                <a:gd name="connsiteY12" fmla="*/ 457027 h 939096"/>
                <a:gd name="connsiteX13" fmla="*/ 5687942 w 5687942"/>
                <a:gd name="connsiteY13" fmla="*/ 782577 h 939096"/>
                <a:gd name="connsiteX14" fmla="*/ 5531423 w 5687942"/>
                <a:gd name="connsiteY14" fmla="*/ 939096 h 939096"/>
                <a:gd name="connsiteX15" fmla="*/ 5041710 w 5687942"/>
                <a:gd name="connsiteY15" fmla="*/ 939096 h 939096"/>
                <a:gd name="connsiteX16" fmla="*/ 4605745 w 5687942"/>
                <a:gd name="connsiteY16" fmla="*/ 939096 h 939096"/>
                <a:gd name="connsiteX17" fmla="*/ 4116032 w 5687942"/>
                <a:gd name="connsiteY17" fmla="*/ 939096 h 939096"/>
                <a:gd name="connsiteX18" fmla="*/ 3411322 w 5687942"/>
                <a:gd name="connsiteY18" fmla="*/ 939096 h 939096"/>
                <a:gd name="connsiteX19" fmla="*/ 2867859 w 5687942"/>
                <a:gd name="connsiteY19" fmla="*/ 939096 h 939096"/>
                <a:gd name="connsiteX20" fmla="*/ 2324397 w 5687942"/>
                <a:gd name="connsiteY20" fmla="*/ 939096 h 939096"/>
                <a:gd name="connsiteX21" fmla="*/ 1673436 w 5687942"/>
                <a:gd name="connsiteY21" fmla="*/ 939096 h 939096"/>
                <a:gd name="connsiteX22" fmla="*/ 1129974 w 5687942"/>
                <a:gd name="connsiteY22" fmla="*/ 939096 h 939096"/>
                <a:gd name="connsiteX23" fmla="*/ 156519 w 5687942"/>
                <a:gd name="connsiteY23" fmla="*/ 939096 h 939096"/>
                <a:gd name="connsiteX24" fmla="*/ 0 w 5687942"/>
                <a:gd name="connsiteY24" fmla="*/ 782577 h 939096"/>
                <a:gd name="connsiteX25" fmla="*/ 0 w 5687942"/>
                <a:gd name="connsiteY25" fmla="*/ 475809 h 939096"/>
                <a:gd name="connsiteX26" fmla="*/ 0 w 5687942"/>
                <a:gd name="connsiteY26" fmla="*/ 156519 h 93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87942" h="939096" fill="none" extrusionOk="0">
                  <a:moveTo>
                    <a:pt x="0" y="156519"/>
                  </a:moveTo>
                  <a:cubicBezTo>
                    <a:pt x="1916" y="73118"/>
                    <a:pt x="63117" y="-5129"/>
                    <a:pt x="156519" y="0"/>
                  </a:cubicBezTo>
                  <a:cubicBezTo>
                    <a:pt x="372788" y="-30195"/>
                    <a:pt x="500254" y="16302"/>
                    <a:pt x="592483" y="0"/>
                  </a:cubicBezTo>
                  <a:cubicBezTo>
                    <a:pt x="684712" y="-16302"/>
                    <a:pt x="929201" y="333"/>
                    <a:pt x="1189695" y="0"/>
                  </a:cubicBezTo>
                  <a:cubicBezTo>
                    <a:pt x="1450189" y="-333"/>
                    <a:pt x="1523941" y="21924"/>
                    <a:pt x="1733158" y="0"/>
                  </a:cubicBezTo>
                  <a:cubicBezTo>
                    <a:pt x="1942375" y="-21924"/>
                    <a:pt x="2085925" y="78038"/>
                    <a:pt x="2437867" y="0"/>
                  </a:cubicBezTo>
                  <a:cubicBezTo>
                    <a:pt x="2789809" y="-78038"/>
                    <a:pt x="2775437" y="68677"/>
                    <a:pt x="3088828" y="0"/>
                  </a:cubicBezTo>
                  <a:cubicBezTo>
                    <a:pt x="3402219" y="-68677"/>
                    <a:pt x="3350878" y="33113"/>
                    <a:pt x="3578541" y="0"/>
                  </a:cubicBezTo>
                  <a:cubicBezTo>
                    <a:pt x="3806204" y="-33113"/>
                    <a:pt x="3922457" y="31499"/>
                    <a:pt x="4229502" y="0"/>
                  </a:cubicBezTo>
                  <a:cubicBezTo>
                    <a:pt x="4536547" y="-31499"/>
                    <a:pt x="4554871" y="36505"/>
                    <a:pt x="4665466" y="0"/>
                  </a:cubicBezTo>
                  <a:cubicBezTo>
                    <a:pt x="4776061" y="-36505"/>
                    <a:pt x="5321358" y="31704"/>
                    <a:pt x="5531423" y="0"/>
                  </a:cubicBezTo>
                  <a:cubicBezTo>
                    <a:pt x="5619036" y="6322"/>
                    <a:pt x="5688409" y="86837"/>
                    <a:pt x="5687942" y="156519"/>
                  </a:cubicBezTo>
                  <a:cubicBezTo>
                    <a:pt x="5713062" y="281233"/>
                    <a:pt x="5687904" y="347594"/>
                    <a:pt x="5687942" y="457027"/>
                  </a:cubicBezTo>
                  <a:cubicBezTo>
                    <a:pt x="5687980" y="566460"/>
                    <a:pt x="5677768" y="709548"/>
                    <a:pt x="5687942" y="782577"/>
                  </a:cubicBezTo>
                  <a:cubicBezTo>
                    <a:pt x="5673174" y="858997"/>
                    <a:pt x="5605927" y="948400"/>
                    <a:pt x="5531423" y="939096"/>
                  </a:cubicBezTo>
                  <a:cubicBezTo>
                    <a:pt x="5384320" y="983235"/>
                    <a:pt x="5249313" y="901322"/>
                    <a:pt x="5041710" y="939096"/>
                  </a:cubicBezTo>
                  <a:cubicBezTo>
                    <a:pt x="4834107" y="976870"/>
                    <a:pt x="4753801" y="932183"/>
                    <a:pt x="4605745" y="939096"/>
                  </a:cubicBezTo>
                  <a:cubicBezTo>
                    <a:pt x="4457689" y="946009"/>
                    <a:pt x="4224149" y="905293"/>
                    <a:pt x="4116032" y="939096"/>
                  </a:cubicBezTo>
                  <a:cubicBezTo>
                    <a:pt x="4007915" y="972899"/>
                    <a:pt x="3606271" y="870889"/>
                    <a:pt x="3411322" y="939096"/>
                  </a:cubicBezTo>
                  <a:cubicBezTo>
                    <a:pt x="3216373" y="1007303"/>
                    <a:pt x="3007998" y="909848"/>
                    <a:pt x="2867859" y="939096"/>
                  </a:cubicBezTo>
                  <a:cubicBezTo>
                    <a:pt x="2727720" y="968344"/>
                    <a:pt x="2553669" y="909367"/>
                    <a:pt x="2324397" y="939096"/>
                  </a:cubicBezTo>
                  <a:cubicBezTo>
                    <a:pt x="2095125" y="968825"/>
                    <a:pt x="1922245" y="879784"/>
                    <a:pt x="1673436" y="939096"/>
                  </a:cubicBezTo>
                  <a:cubicBezTo>
                    <a:pt x="1424627" y="998408"/>
                    <a:pt x="1325472" y="900300"/>
                    <a:pt x="1129974" y="939096"/>
                  </a:cubicBezTo>
                  <a:cubicBezTo>
                    <a:pt x="934476" y="977892"/>
                    <a:pt x="638589" y="935955"/>
                    <a:pt x="156519" y="939096"/>
                  </a:cubicBezTo>
                  <a:cubicBezTo>
                    <a:pt x="68899" y="936754"/>
                    <a:pt x="-7185" y="856456"/>
                    <a:pt x="0" y="782577"/>
                  </a:cubicBezTo>
                  <a:cubicBezTo>
                    <a:pt x="-18919" y="719851"/>
                    <a:pt x="33208" y="622203"/>
                    <a:pt x="0" y="475809"/>
                  </a:cubicBezTo>
                  <a:cubicBezTo>
                    <a:pt x="-33208" y="329415"/>
                    <a:pt x="8954" y="300272"/>
                    <a:pt x="0" y="156519"/>
                  </a:cubicBezTo>
                  <a:close/>
                </a:path>
                <a:path w="5687942" h="939096" stroke="0" extrusionOk="0">
                  <a:moveTo>
                    <a:pt x="0" y="156519"/>
                  </a:moveTo>
                  <a:cubicBezTo>
                    <a:pt x="-2743" y="91107"/>
                    <a:pt x="74507" y="13399"/>
                    <a:pt x="156519" y="0"/>
                  </a:cubicBezTo>
                  <a:cubicBezTo>
                    <a:pt x="325196" y="-27279"/>
                    <a:pt x="403216" y="26199"/>
                    <a:pt x="646232" y="0"/>
                  </a:cubicBezTo>
                  <a:cubicBezTo>
                    <a:pt x="889248" y="-26199"/>
                    <a:pt x="1070673" y="46484"/>
                    <a:pt x="1189695" y="0"/>
                  </a:cubicBezTo>
                  <a:cubicBezTo>
                    <a:pt x="1308717" y="-46484"/>
                    <a:pt x="1483885" y="3042"/>
                    <a:pt x="1679408" y="0"/>
                  </a:cubicBezTo>
                  <a:cubicBezTo>
                    <a:pt x="1874931" y="-3042"/>
                    <a:pt x="2066812" y="39212"/>
                    <a:pt x="2222871" y="0"/>
                  </a:cubicBezTo>
                  <a:cubicBezTo>
                    <a:pt x="2378930" y="-39212"/>
                    <a:pt x="2594628" y="1599"/>
                    <a:pt x="2712584" y="0"/>
                  </a:cubicBezTo>
                  <a:cubicBezTo>
                    <a:pt x="2830540" y="-1599"/>
                    <a:pt x="2987393" y="21283"/>
                    <a:pt x="3148549" y="0"/>
                  </a:cubicBezTo>
                  <a:cubicBezTo>
                    <a:pt x="3309705" y="-21283"/>
                    <a:pt x="3556207" y="11670"/>
                    <a:pt x="3799509" y="0"/>
                  </a:cubicBezTo>
                  <a:cubicBezTo>
                    <a:pt x="4042811" y="-11670"/>
                    <a:pt x="4266483" y="34612"/>
                    <a:pt x="4504219" y="0"/>
                  </a:cubicBezTo>
                  <a:cubicBezTo>
                    <a:pt x="4741955" y="-34612"/>
                    <a:pt x="5180019" y="10504"/>
                    <a:pt x="5531423" y="0"/>
                  </a:cubicBezTo>
                  <a:cubicBezTo>
                    <a:pt x="5608678" y="-3392"/>
                    <a:pt x="5666293" y="74801"/>
                    <a:pt x="5687942" y="156519"/>
                  </a:cubicBezTo>
                  <a:cubicBezTo>
                    <a:pt x="5720651" y="273017"/>
                    <a:pt x="5681935" y="355914"/>
                    <a:pt x="5687942" y="457027"/>
                  </a:cubicBezTo>
                  <a:cubicBezTo>
                    <a:pt x="5693949" y="558140"/>
                    <a:pt x="5662487" y="675699"/>
                    <a:pt x="5687942" y="782577"/>
                  </a:cubicBezTo>
                  <a:cubicBezTo>
                    <a:pt x="5690637" y="892837"/>
                    <a:pt x="5613901" y="941249"/>
                    <a:pt x="5531423" y="939096"/>
                  </a:cubicBezTo>
                  <a:cubicBezTo>
                    <a:pt x="5313117" y="940452"/>
                    <a:pt x="5150885" y="902554"/>
                    <a:pt x="4987960" y="939096"/>
                  </a:cubicBezTo>
                  <a:cubicBezTo>
                    <a:pt x="4825035" y="975638"/>
                    <a:pt x="4561861" y="861979"/>
                    <a:pt x="4337000" y="939096"/>
                  </a:cubicBezTo>
                  <a:cubicBezTo>
                    <a:pt x="4112139" y="1016213"/>
                    <a:pt x="3780861" y="918155"/>
                    <a:pt x="3632290" y="939096"/>
                  </a:cubicBezTo>
                  <a:cubicBezTo>
                    <a:pt x="3483719" y="960037"/>
                    <a:pt x="3230625" y="864136"/>
                    <a:pt x="2981330" y="939096"/>
                  </a:cubicBezTo>
                  <a:cubicBezTo>
                    <a:pt x="2732035" y="1014056"/>
                    <a:pt x="2693159" y="916320"/>
                    <a:pt x="2437867" y="939096"/>
                  </a:cubicBezTo>
                  <a:cubicBezTo>
                    <a:pt x="2182575" y="961872"/>
                    <a:pt x="2083517" y="878775"/>
                    <a:pt x="1733158" y="939096"/>
                  </a:cubicBezTo>
                  <a:cubicBezTo>
                    <a:pt x="1382799" y="999417"/>
                    <a:pt x="1317854" y="899686"/>
                    <a:pt x="1189695" y="939096"/>
                  </a:cubicBezTo>
                  <a:cubicBezTo>
                    <a:pt x="1061536" y="978506"/>
                    <a:pt x="637764" y="827646"/>
                    <a:pt x="156519" y="939096"/>
                  </a:cubicBezTo>
                  <a:cubicBezTo>
                    <a:pt x="86004" y="925946"/>
                    <a:pt x="7384" y="858178"/>
                    <a:pt x="0" y="782577"/>
                  </a:cubicBezTo>
                  <a:cubicBezTo>
                    <a:pt x="-6792" y="682792"/>
                    <a:pt x="29147" y="550891"/>
                    <a:pt x="0" y="482069"/>
                  </a:cubicBezTo>
                  <a:cubicBezTo>
                    <a:pt x="-29147" y="413247"/>
                    <a:pt x="34336" y="243877"/>
                    <a:pt x="0" y="15651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688397396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2B0EEF-A24D-46C9-B7B6-2D74DC3701F3}"/>
                </a:ext>
              </a:extLst>
            </p:cNvPr>
            <p:cNvSpPr txBox="1"/>
            <p:nvPr/>
          </p:nvSpPr>
          <p:spPr>
            <a:xfrm>
              <a:off x="4083379" y="506236"/>
              <a:ext cx="5271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852" y="410665"/>
            <a:ext cx="10119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3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3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6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238265" y="2454929"/>
            <a:ext cx="8291728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Cho: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xq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xung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quanh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endParaRPr lang="en-US" altLang="en-US" sz="2800" b="1" dirty="0">
              <a:solidFill>
                <a:srgbClr val="000099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S</a:t>
            </a:r>
            <a:r>
              <a:rPr lang="en-US" altLang="en-US" sz="2800" b="1" baseline="-25000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2đ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mặt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đáy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endParaRPr lang="en-US" altLang="en-US" sz="2800" b="1" dirty="0">
              <a:solidFill>
                <a:srgbClr val="000099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endParaRPr lang="en-US" altLang="en-US" sz="2800" b="1" dirty="0">
              <a:solidFill>
                <a:srgbClr val="000099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000099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49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4A5F72-B0AB-4F10-9EB6-0F7F1B7AF326}"/>
              </a:ext>
            </a:extLst>
          </p:cNvPr>
          <p:cNvGrpSpPr/>
          <p:nvPr/>
        </p:nvGrpSpPr>
        <p:grpSpPr>
          <a:xfrm>
            <a:off x="753713" y="1962151"/>
            <a:ext cx="5313837" cy="2838450"/>
            <a:chOff x="753713" y="1962151"/>
            <a:chExt cx="5313837" cy="28384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1B79917-AF76-406B-89C8-33E28EF6BB43}"/>
                </a:ext>
              </a:extLst>
            </p:cNvPr>
            <p:cNvSpPr/>
            <p:nvPr/>
          </p:nvSpPr>
          <p:spPr>
            <a:xfrm>
              <a:off x="753713" y="1962151"/>
              <a:ext cx="5313837" cy="2838450"/>
            </a:xfrm>
            <a:custGeom>
              <a:avLst/>
              <a:gdLst>
                <a:gd name="connsiteX0" fmla="*/ 0 w 5313837"/>
                <a:gd name="connsiteY0" fmla="*/ 1419225 h 2838450"/>
                <a:gd name="connsiteX1" fmla="*/ 2656919 w 5313837"/>
                <a:gd name="connsiteY1" fmla="*/ 0 h 2838450"/>
                <a:gd name="connsiteX2" fmla="*/ 5313838 w 5313837"/>
                <a:gd name="connsiteY2" fmla="*/ 1419225 h 2838450"/>
                <a:gd name="connsiteX3" fmla="*/ 2656919 w 5313837"/>
                <a:gd name="connsiteY3" fmla="*/ 2838450 h 2838450"/>
                <a:gd name="connsiteX4" fmla="*/ 0 w 5313837"/>
                <a:gd name="connsiteY4" fmla="*/ 1419225 h 28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837" h="2838450" fill="none" extrusionOk="0">
                  <a:moveTo>
                    <a:pt x="0" y="1419225"/>
                  </a:moveTo>
                  <a:cubicBezTo>
                    <a:pt x="-67194" y="711028"/>
                    <a:pt x="934038" y="31172"/>
                    <a:pt x="2656919" y="0"/>
                  </a:cubicBezTo>
                  <a:cubicBezTo>
                    <a:pt x="4106897" y="128815"/>
                    <a:pt x="5302421" y="579775"/>
                    <a:pt x="5313838" y="1419225"/>
                  </a:cubicBezTo>
                  <a:cubicBezTo>
                    <a:pt x="5498525" y="2267591"/>
                    <a:pt x="3986700" y="2905170"/>
                    <a:pt x="2656919" y="2838450"/>
                  </a:cubicBezTo>
                  <a:cubicBezTo>
                    <a:pt x="1094838" y="2867336"/>
                    <a:pt x="83010" y="2317649"/>
                    <a:pt x="0" y="1419225"/>
                  </a:cubicBezTo>
                  <a:close/>
                </a:path>
                <a:path w="5313837" h="2838450" stroke="0" extrusionOk="0">
                  <a:moveTo>
                    <a:pt x="0" y="1419225"/>
                  </a:moveTo>
                  <a:cubicBezTo>
                    <a:pt x="-122551" y="869884"/>
                    <a:pt x="1377099" y="-234610"/>
                    <a:pt x="2656919" y="0"/>
                  </a:cubicBezTo>
                  <a:cubicBezTo>
                    <a:pt x="3970083" y="39846"/>
                    <a:pt x="5336606" y="611550"/>
                    <a:pt x="5313838" y="1419225"/>
                  </a:cubicBezTo>
                  <a:cubicBezTo>
                    <a:pt x="5354695" y="2194205"/>
                    <a:pt x="4309513" y="3087172"/>
                    <a:pt x="2656919" y="2838450"/>
                  </a:cubicBezTo>
                  <a:cubicBezTo>
                    <a:pt x="1104263" y="2699999"/>
                    <a:pt x="86233" y="2263536"/>
                    <a:pt x="0" y="141922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81966165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E75B73-51D6-46A5-A7E9-F76F45F464D6}"/>
                </a:ext>
              </a:extLst>
            </p:cNvPr>
            <p:cNvSpPr txBox="1"/>
            <p:nvPr/>
          </p:nvSpPr>
          <p:spPr>
            <a:xfrm>
              <a:off x="1831598" y="2184273"/>
              <a:ext cx="31580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CHẶNG 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BD5C2E-E4AE-42BD-81F9-D8A2179878CD}"/>
                </a:ext>
              </a:extLst>
            </p:cNvPr>
            <p:cNvSpPr txBox="1"/>
            <p:nvPr/>
          </p:nvSpPr>
          <p:spPr>
            <a:xfrm>
              <a:off x="1284493" y="3015270"/>
              <a:ext cx="45393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THỬ SỨC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115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8F0902FB-6E83-4DDD-9C70-29C63A8E9919}"/>
              </a:ext>
            </a:extLst>
          </p:cNvPr>
          <p:cNvGrpSpPr/>
          <p:nvPr/>
        </p:nvGrpSpPr>
        <p:grpSpPr>
          <a:xfrm>
            <a:off x="1347890" y="-30243"/>
            <a:ext cx="4434446" cy="1066800"/>
            <a:chOff x="1541812" y="652434"/>
            <a:chExt cx="4126279" cy="1057729"/>
          </a:xfrm>
        </p:grpSpPr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654126CD-D24E-4E9D-AB9D-439ECBC73400}"/>
                </a:ext>
              </a:extLst>
            </p:cNvPr>
            <p:cNvSpPr txBox="1"/>
            <p:nvPr/>
          </p:nvSpPr>
          <p:spPr>
            <a:xfrm>
              <a:off x="2408598" y="855803"/>
              <a:ext cx="3259493" cy="7150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#9Slide03 AllRoundGothic" panose="020B0703020202020104" pitchFamily="34" charset="0"/>
                </a:rPr>
                <a:t>    </a:t>
              </a:r>
              <a:endParaRPr lang="en-US" sz="3600" dirty="0">
                <a:solidFill>
                  <a:srgbClr val="002060"/>
                </a:solidFill>
                <a:latin typeface="#9Slide03 AllRoundGothic" panose="020B0703020202020104" pitchFamily="34" charset="0"/>
              </a:endParaRPr>
            </a:p>
          </p:txBody>
        </p:sp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B5A06173-A4CC-4908-8666-AA44621CB5BB}"/>
                </a:ext>
              </a:extLst>
            </p:cNvPr>
            <p:cNvGrpSpPr/>
            <p:nvPr/>
          </p:nvGrpSpPr>
          <p:grpSpPr>
            <a:xfrm>
              <a:off x="1541812" y="652434"/>
              <a:ext cx="4031101" cy="1057729"/>
              <a:chOff x="1541812" y="652434"/>
              <a:chExt cx="4031101" cy="1057729"/>
            </a:xfrm>
          </p:grpSpPr>
          <p:pic>
            <p:nvPicPr>
              <p:cNvPr id="2050" name="Picture 2" descr="Project Management Icon - SUBPNG / PNGFLY">
                <a:extLst>
                  <a:ext uri="{FF2B5EF4-FFF2-40B4-BE49-F238E27FC236}">
                    <a16:creationId xmlns:a16="http://schemas.microsoft.com/office/drawing/2014/main" id="{855C7DFA-D152-4042-99EC-F50326AD68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000" b="95667" l="10000" r="90000">
                            <a14:foregroundMark x1="49333" y1="7500" x2="39889" y2="9833"/>
                            <a14:foregroundMark x1="39889" y1="9833" x2="39333" y2="10333"/>
                            <a14:foregroundMark x1="69778" y1="14833" x2="55444" y2="10000"/>
                            <a14:foregroundMark x1="58333" y1="6833" x2="50000" y2="3000"/>
                            <a14:foregroundMark x1="43778" y1="55000" x2="44889" y2="72500"/>
                            <a14:foregroundMark x1="33444" y1="71000" x2="40333" y2="79833"/>
                            <a14:foregroundMark x1="36778" y1="87000" x2="49333" y2="92667"/>
                            <a14:foregroundMark x1="49333" y1="92667" x2="49000" y2="92333"/>
                            <a14:foregroundMark x1="72333" y1="92667" x2="72556" y2="93667"/>
                            <a14:foregroundMark x1="60111" y1="95667" x2="52333" y2="94333"/>
                            <a14:foregroundMark x1="41222" y1="47167" x2="43889" y2="70500"/>
                            <a14:foregroundMark x1="30889" y1="14667" x2="30222" y2="38000"/>
                            <a14:foregroundMark x1="30222" y1="38000" x2="30667" y2="41000"/>
                            <a14:foregroundMark x1="42000" y1="22333" x2="28333" y2="33500"/>
                            <a14:foregroundMark x1="28333" y1="39000" x2="28778" y2="52500"/>
                            <a14:foregroundMark x1="28778" y1="52500" x2="31778" y2="61167"/>
                            <a14:foregroundMark x1="31778" y1="61167" x2="34444" y2="63833"/>
                            <a14:foregroundMark x1="32778" y1="66167" x2="42222" y2="80667"/>
                            <a14:foregroundMark x1="42333" y1="80667" x2="48667" y2="81667"/>
                            <a14:foregroundMark x1="48667" y1="81667" x2="59333" y2="81167"/>
                            <a14:foregroundMark x1="60889" y1="80667" x2="71778" y2="54167"/>
                            <a14:foregroundMark x1="71778" y1="54167" x2="73222" y2="43667"/>
                            <a14:foregroundMark x1="40667" y1="16167" x2="61667" y2="18667"/>
                            <a14:foregroundMark x1="61667" y1="18667" x2="65556" y2="21167"/>
                            <a14:foregroundMark x1="63000" y1="21500" x2="70222" y2="36667"/>
                            <a14:foregroundMark x1="70222" y1="36667" x2="70444" y2="38500"/>
                            <a14:foregroundMark x1="42000" y1="47667" x2="45889" y2="63167"/>
                            <a14:foregroundMark x1="41667" y1="39833" x2="52111" y2="35833"/>
                            <a14:foregroundMark x1="52111" y1="35833" x2="53778" y2="36000"/>
                            <a14:foregroundMark x1="52000" y1="34167" x2="60444" y2="48500"/>
                            <a14:foregroundMark x1="60444" y1="48500" x2="61222" y2="51500"/>
                            <a14:foregroundMark x1="61222" y1="51500" x2="55667" y2="57333"/>
                            <a14:foregroundMark x1="55667" y1="57333" x2="51000" y2="59667"/>
                            <a14:foregroundMark x1="51000" y1="60667" x2="44222" y2="61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812" y="652434"/>
                <a:ext cx="1586593" cy="1057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Hình chữ nhật: Góc Tròn 41">
                <a:extLst>
                  <a:ext uri="{FF2B5EF4-FFF2-40B4-BE49-F238E27FC236}">
                    <a16:creationId xmlns:a16="http://schemas.microsoft.com/office/drawing/2014/main" id="{3AAE2A73-1211-4500-AD02-19CD43B2A39C}"/>
                  </a:ext>
                </a:extLst>
              </p:cNvPr>
              <p:cNvSpPr/>
              <p:nvPr/>
            </p:nvSpPr>
            <p:spPr>
              <a:xfrm>
                <a:off x="2752357" y="694909"/>
                <a:ext cx="2820556" cy="99630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solidFill>
                      <a:srgbClr val="002060"/>
                    </a:solidFill>
                    <a:latin typeface="#9Slide03 BoosterNextFYBlack" panose="02000A03000000020004" pitchFamily="2" charset="0"/>
                  </a:rPr>
                  <a:t>Nhiệm</a:t>
                </a:r>
                <a:r>
                  <a:rPr lang="en-US" sz="3600" dirty="0">
                    <a:solidFill>
                      <a:srgbClr val="002060"/>
                    </a:solidFill>
                    <a:latin typeface="#9Slide03 BoosterNextFYBlack" panose="02000A03000000020004" pitchFamily="2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#9Slide03 BoosterNextFYBlack" panose="02000A03000000020004" pitchFamily="2" charset="0"/>
                  </a:rPr>
                  <a:t>vụ</a:t>
                </a:r>
                <a:r>
                  <a:rPr lang="en-US" sz="3600" dirty="0">
                    <a:solidFill>
                      <a:srgbClr val="002060"/>
                    </a:solidFill>
                    <a:latin typeface="#9Slide03 BoosterNextFYBlack" panose="02000A03000000020004" pitchFamily="2" charset="0"/>
                  </a:rPr>
                  <a:t> 1</a:t>
                </a:r>
              </a:p>
            </p:txBody>
          </p:sp>
        </p:grp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342220" y="2308324"/>
            <a:ext cx="2762250" cy="1495425"/>
            <a:chOff x="1248" y="912"/>
            <a:chExt cx="2640" cy="1344"/>
          </a:xfrm>
          <a:solidFill>
            <a:srgbClr val="00B050"/>
          </a:solidFill>
        </p:grpSpPr>
        <p:sp>
          <p:nvSpPr>
            <p:cNvPr id="17" name="AutoShape 74"/>
            <p:cNvSpPr>
              <a:spLocks noChangeArrowheads="1"/>
            </p:cNvSpPr>
            <p:nvPr/>
          </p:nvSpPr>
          <p:spPr bwMode="auto">
            <a:xfrm>
              <a:off x="1248" y="912"/>
              <a:ext cx="2640" cy="1344"/>
            </a:xfrm>
            <a:prstGeom prst="cube">
              <a:avLst>
                <a:gd name="adj" fmla="val 4559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18" name="Line 75"/>
            <p:cNvSpPr>
              <a:spLocks noChangeShapeType="1"/>
            </p:cNvSpPr>
            <p:nvPr/>
          </p:nvSpPr>
          <p:spPr bwMode="auto">
            <a:xfrm>
              <a:off x="1892" y="912"/>
              <a:ext cx="0" cy="72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76"/>
            <p:cNvSpPr>
              <a:spLocks noChangeShapeType="1"/>
            </p:cNvSpPr>
            <p:nvPr/>
          </p:nvSpPr>
          <p:spPr bwMode="auto">
            <a:xfrm flipH="1">
              <a:off x="1872" y="1632"/>
              <a:ext cx="201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77"/>
            <p:cNvSpPr>
              <a:spLocks noChangeShapeType="1"/>
            </p:cNvSpPr>
            <p:nvPr/>
          </p:nvSpPr>
          <p:spPr bwMode="auto">
            <a:xfrm flipH="1">
              <a:off x="1248" y="1632"/>
              <a:ext cx="624" cy="62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52"/>
          <p:cNvSpPr txBox="1">
            <a:spLocks noChangeArrowheads="1"/>
          </p:cNvSpPr>
          <p:nvPr/>
        </p:nvSpPr>
        <p:spPr bwMode="auto">
          <a:xfrm>
            <a:off x="490597" y="945824"/>
            <a:ext cx="11146231" cy="954107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xung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4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3 dm.</a:t>
            </a: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3810000" y="250317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xung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3839705" y="4639115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24" name="Text Box 82"/>
          <p:cNvSpPr txBox="1">
            <a:spLocks noChangeArrowheads="1"/>
          </p:cNvSpPr>
          <p:nvPr/>
        </p:nvSpPr>
        <p:spPr bwMode="auto">
          <a:xfrm>
            <a:off x="3944709" y="3649150"/>
            <a:ext cx="6549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mặt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đáy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25" name="Text Box 84"/>
          <p:cNvSpPr txBox="1">
            <a:spLocks noChangeArrowheads="1"/>
          </p:cNvSpPr>
          <p:nvPr/>
        </p:nvSpPr>
        <p:spPr bwMode="auto">
          <a:xfrm>
            <a:off x="5072968" y="5118631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54 + 40 = 94 (dm</a:t>
            </a:r>
            <a:r>
              <a:rPr lang="en-US" alt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11965" y="3059664"/>
            <a:ext cx="4857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(5 + 4)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×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 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×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= 54 (dm</a:t>
            </a:r>
            <a:r>
              <a:rPr lang="en-US" alt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817383" y="2025137"/>
            <a:ext cx="3467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276064" y="5637744"/>
            <a:ext cx="751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xq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 54 dm</a:t>
            </a:r>
            <a:r>
              <a:rPr lang="en-US" alt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 94 dm</a:t>
            </a:r>
            <a:r>
              <a:rPr lang="en-US" alt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863270" y="3722120"/>
            <a:ext cx="1271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71"/>
          <p:cNvSpPr txBox="1">
            <a:spLocks noChangeArrowheads="1"/>
          </p:cNvSpPr>
          <p:nvPr/>
        </p:nvSpPr>
        <p:spPr bwMode="auto">
          <a:xfrm>
            <a:off x="2734504" y="3280529"/>
            <a:ext cx="1040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3020374" y="2505168"/>
            <a:ext cx="1089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072968" y="4152089"/>
            <a:ext cx="429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 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×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× 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 40 (dm</a:t>
            </a:r>
            <a:r>
              <a:rPr lang="en-US" alt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34" name="Đường nối Thẳng 11">
            <a:extLst>
              <a:ext uri="{FF2B5EF4-FFF2-40B4-BE49-F238E27FC236}">
                <a16:creationId xmlns:a16="http://schemas.microsoft.com/office/drawing/2014/main" id="{7E77EEFE-A1A2-4F48-BB67-748B441A973D}"/>
              </a:ext>
            </a:extLst>
          </p:cNvPr>
          <p:cNvCxnSpPr>
            <a:cxnSpLocks/>
          </p:cNvCxnSpPr>
          <p:nvPr/>
        </p:nvCxnSpPr>
        <p:spPr>
          <a:xfrm>
            <a:off x="3950723" y="1921703"/>
            <a:ext cx="19782" cy="4392012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146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8F0902FB-6E83-4DDD-9C70-29C63A8E9919}"/>
              </a:ext>
            </a:extLst>
          </p:cNvPr>
          <p:cNvGrpSpPr/>
          <p:nvPr/>
        </p:nvGrpSpPr>
        <p:grpSpPr>
          <a:xfrm>
            <a:off x="1336994" y="-25182"/>
            <a:ext cx="4434446" cy="1066800"/>
            <a:chOff x="1541812" y="652434"/>
            <a:chExt cx="4126279" cy="1057729"/>
          </a:xfrm>
        </p:grpSpPr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654126CD-D24E-4E9D-AB9D-439ECBC73400}"/>
                </a:ext>
              </a:extLst>
            </p:cNvPr>
            <p:cNvSpPr txBox="1"/>
            <p:nvPr/>
          </p:nvSpPr>
          <p:spPr>
            <a:xfrm>
              <a:off x="2408598" y="855803"/>
              <a:ext cx="3259493" cy="7150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#9Slide03 AllRoundGothic" panose="020B0703020202020104" pitchFamily="34" charset="0"/>
                </a:rPr>
                <a:t>    </a:t>
              </a:r>
              <a:endParaRPr lang="en-US" sz="3600" dirty="0">
                <a:solidFill>
                  <a:srgbClr val="002060"/>
                </a:solidFill>
                <a:latin typeface="#9Slide03 AllRoundGothic" panose="020B0703020202020104" pitchFamily="34" charset="0"/>
              </a:endParaRPr>
            </a:p>
          </p:txBody>
        </p:sp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B5A06173-A4CC-4908-8666-AA44621CB5BB}"/>
                </a:ext>
              </a:extLst>
            </p:cNvPr>
            <p:cNvGrpSpPr/>
            <p:nvPr/>
          </p:nvGrpSpPr>
          <p:grpSpPr>
            <a:xfrm>
              <a:off x="1541812" y="652434"/>
              <a:ext cx="4031101" cy="1057729"/>
              <a:chOff x="1541812" y="652434"/>
              <a:chExt cx="4031101" cy="1057729"/>
            </a:xfrm>
          </p:grpSpPr>
          <p:pic>
            <p:nvPicPr>
              <p:cNvPr id="2050" name="Picture 2" descr="Project Management Icon - SUBPNG / PNGFLY">
                <a:extLst>
                  <a:ext uri="{FF2B5EF4-FFF2-40B4-BE49-F238E27FC236}">
                    <a16:creationId xmlns:a16="http://schemas.microsoft.com/office/drawing/2014/main" id="{855C7DFA-D152-4042-99EC-F50326AD68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000" b="95667" l="10000" r="90000">
                            <a14:foregroundMark x1="49333" y1="7500" x2="39889" y2="9833"/>
                            <a14:foregroundMark x1="39889" y1="9833" x2="39333" y2="10333"/>
                            <a14:foregroundMark x1="69778" y1="14833" x2="55444" y2="10000"/>
                            <a14:foregroundMark x1="58333" y1="6833" x2="50000" y2="3000"/>
                            <a14:foregroundMark x1="43778" y1="55000" x2="44889" y2="72500"/>
                            <a14:foregroundMark x1="33444" y1="71000" x2="40333" y2="79833"/>
                            <a14:foregroundMark x1="36778" y1="87000" x2="49333" y2="92667"/>
                            <a14:foregroundMark x1="49333" y1="92667" x2="49000" y2="92333"/>
                            <a14:foregroundMark x1="72333" y1="92667" x2="72556" y2="93667"/>
                            <a14:foregroundMark x1="60111" y1="95667" x2="52333" y2="94333"/>
                            <a14:foregroundMark x1="41222" y1="47167" x2="43889" y2="70500"/>
                            <a14:foregroundMark x1="30889" y1="14667" x2="30222" y2="38000"/>
                            <a14:foregroundMark x1="30222" y1="38000" x2="30667" y2="41000"/>
                            <a14:foregroundMark x1="42000" y1="22333" x2="28333" y2="33500"/>
                            <a14:foregroundMark x1="28333" y1="39000" x2="28778" y2="52500"/>
                            <a14:foregroundMark x1="28778" y1="52500" x2="31778" y2="61167"/>
                            <a14:foregroundMark x1="31778" y1="61167" x2="34444" y2="63833"/>
                            <a14:foregroundMark x1="32778" y1="66167" x2="42222" y2="80667"/>
                            <a14:foregroundMark x1="42333" y1="80667" x2="48667" y2="81667"/>
                            <a14:foregroundMark x1="48667" y1="81667" x2="59333" y2="81167"/>
                            <a14:foregroundMark x1="60889" y1="80667" x2="71778" y2="54167"/>
                            <a14:foregroundMark x1="71778" y1="54167" x2="73222" y2="43667"/>
                            <a14:foregroundMark x1="40667" y1="16167" x2="61667" y2="18667"/>
                            <a14:foregroundMark x1="61667" y1="18667" x2="65556" y2="21167"/>
                            <a14:foregroundMark x1="63000" y1="21500" x2="70222" y2="36667"/>
                            <a14:foregroundMark x1="70222" y1="36667" x2="70444" y2="38500"/>
                            <a14:foregroundMark x1="42000" y1="47667" x2="45889" y2="63167"/>
                            <a14:foregroundMark x1="41667" y1="39833" x2="52111" y2="35833"/>
                            <a14:foregroundMark x1="52111" y1="35833" x2="53778" y2="36000"/>
                            <a14:foregroundMark x1="52000" y1="34167" x2="60444" y2="48500"/>
                            <a14:foregroundMark x1="60444" y1="48500" x2="61222" y2="51500"/>
                            <a14:foregroundMark x1="61222" y1="51500" x2="55667" y2="57333"/>
                            <a14:foregroundMark x1="55667" y1="57333" x2="51000" y2="59667"/>
                            <a14:foregroundMark x1="51000" y1="60667" x2="44222" y2="61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812" y="652434"/>
                <a:ext cx="1586593" cy="1057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Hình chữ nhật: Góc Tròn 41">
                <a:extLst>
                  <a:ext uri="{FF2B5EF4-FFF2-40B4-BE49-F238E27FC236}">
                    <a16:creationId xmlns:a16="http://schemas.microsoft.com/office/drawing/2014/main" id="{3AAE2A73-1211-4500-AD02-19CD43B2A39C}"/>
                  </a:ext>
                </a:extLst>
              </p:cNvPr>
              <p:cNvSpPr/>
              <p:nvPr/>
            </p:nvSpPr>
            <p:spPr>
              <a:xfrm>
                <a:off x="2752357" y="694909"/>
                <a:ext cx="2820556" cy="99630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solidFill>
                      <a:srgbClr val="002060"/>
                    </a:solidFill>
                    <a:latin typeface="#9Slide03 BoosterNextFYBlack" panose="02000A03000000020004" pitchFamily="2" charset="0"/>
                  </a:rPr>
                  <a:t>Nhiệm</a:t>
                </a:r>
                <a:r>
                  <a:rPr lang="en-US" sz="3600" dirty="0">
                    <a:solidFill>
                      <a:srgbClr val="002060"/>
                    </a:solidFill>
                    <a:latin typeface="#9Slide03 BoosterNextFYBlack" panose="02000A03000000020004" pitchFamily="2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#9Slide03 BoosterNextFYBlack" panose="02000A03000000020004" pitchFamily="2" charset="0"/>
                  </a:rPr>
                  <a:t>vụ</a:t>
                </a:r>
                <a:r>
                  <a:rPr lang="en-US" sz="3600" dirty="0">
                    <a:solidFill>
                      <a:srgbClr val="002060"/>
                    </a:solidFill>
                    <a:latin typeface="#9Slide03 BoosterNextFYBlack" panose="02000A03000000020004" pitchFamily="2" charset="0"/>
                  </a:rPr>
                  <a:t> 2</a:t>
                </a:r>
              </a:p>
            </p:txBody>
          </p:sp>
        </p:grp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925579" y="5364151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6dm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608329" y="4711688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4dm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836929" y="3340088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9dm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119552" y="2587523"/>
            <a:ext cx="7221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283416" y="3150853"/>
            <a:ext cx="530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+ 4)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×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×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180 (dm</a:t>
            </a:r>
            <a:r>
              <a:rPr lang="en-US" alt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067845" y="3644542"/>
            <a:ext cx="6732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5332402" y="4217651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Cambria" panose="02040503050406030204" pitchFamily="18" charset="0"/>
              </a:rPr>
              <a:t>  ×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= 24 (dm</a:t>
            </a:r>
            <a:r>
              <a:rPr lang="en-US" alt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4067845" y="4645568"/>
            <a:ext cx="76103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5332402" y="5451951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+ 24 = 204 (dm</a:t>
            </a:r>
            <a:r>
              <a:rPr lang="en-US" alt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7227999" y="5939917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204 dm</a:t>
            </a:r>
            <a:r>
              <a:rPr lang="en-US" alt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8" name="Group 14"/>
          <p:cNvGrpSpPr>
            <a:grpSpLocks/>
          </p:cNvGrpSpPr>
          <p:nvPr/>
        </p:nvGrpSpPr>
        <p:grpSpPr bwMode="auto">
          <a:xfrm>
            <a:off x="461508" y="2379255"/>
            <a:ext cx="2312988" cy="2921839"/>
            <a:chOff x="240" y="942"/>
            <a:chExt cx="1457" cy="1890"/>
          </a:xfrm>
          <a:solidFill>
            <a:srgbClr val="FF99CC"/>
          </a:solidFill>
        </p:grpSpPr>
        <p:grpSp>
          <p:nvGrpSpPr>
            <p:cNvPr id="49" name="Group 15"/>
            <p:cNvGrpSpPr>
              <a:grpSpLocks/>
            </p:cNvGrpSpPr>
            <p:nvPr/>
          </p:nvGrpSpPr>
          <p:grpSpPr bwMode="auto">
            <a:xfrm>
              <a:off x="250" y="942"/>
              <a:ext cx="1447" cy="1877"/>
              <a:chOff x="297" y="796"/>
              <a:chExt cx="1495" cy="2070"/>
            </a:xfrm>
            <a:grpFill/>
          </p:grpSpPr>
          <p:sp>
            <p:nvSpPr>
              <p:cNvPr id="53" name="AutoShape 16"/>
              <p:cNvSpPr>
                <a:spLocks noChangeArrowheads="1"/>
              </p:cNvSpPr>
              <p:nvPr/>
            </p:nvSpPr>
            <p:spPr bwMode="auto">
              <a:xfrm>
                <a:off x="304" y="802"/>
                <a:ext cx="1488" cy="2064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AutoShape 17"/>
              <p:cNvSpPr>
                <a:spLocks noChangeArrowheads="1"/>
              </p:cNvSpPr>
              <p:nvPr/>
            </p:nvSpPr>
            <p:spPr bwMode="auto">
              <a:xfrm>
                <a:off x="297" y="796"/>
                <a:ext cx="1488" cy="405"/>
              </a:xfrm>
              <a:prstGeom prst="parallelogram">
                <a:avLst>
                  <a:gd name="adj" fmla="val 98871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fontAlgn="base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H="1">
              <a:off x="240" y="2448"/>
              <a:ext cx="384" cy="38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>
              <a:off x="624" y="960"/>
              <a:ext cx="0" cy="14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>
              <a:off x="624" y="2448"/>
              <a:ext cx="105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490777" y="4696420"/>
            <a:ext cx="2286811" cy="567866"/>
          </a:xfrm>
          <a:prstGeom prst="parallelogram">
            <a:avLst>
              <a:gd name="adj" fmla="val 98871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919830" y="1001252"/>
            <a:ext cx="11050975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thợ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gò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thùng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tôn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nắp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dạng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6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4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9 dm.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tôn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thùng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mép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hàn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426087" y="2283899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4" name="Đường nối Thẳng 11">
            <a:extLst>
              <a:ext uri="{FF2B5EF4-FFF2-40B4-BE49-F238E27FC236}">
                <a16:creationId xmlns:a16="http://schemas.microsoft.com/office/drawing/2014/main" id="{7E77EEFE-A1A2-4F48-BB67-748B441A973D}"/>
              </a:ext>
            </a:extLst>
          </p:cNvPr>
          <p:cNvCxnSpPr>
            <a:cxnSpLocks/>
          </p:cNvCxnSpPr>
          <p:nvPr/>
        </p:nvCxnSpPr>
        <p:spPr>
          <a:xfrm>
            <a:off x="3868857" y="2380099"/>
            <a:ext cx="17343" cy="3824762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192118-707E-4475-AABC-DE6B4E45CC71}"/>
              </a:ext>
            </a:extLst>
          </p:cNvPr>
          <p:cNvCxnSpPr>
            <a:cxnSpLocks/>
          </p:cNvCxnSpPr>
          <p:nvPr/>
        </p:nvCxnSpPr>
        <p:spPr>
          <a:xfrm>
            <a:off x="2187388" y="2946987"/>
            <a:ext cx="0" cy="2317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81FF0C5-0A18-43AF-8939-E5DEA6752E8C}"/>
              </a:ext>
            </a:extLst>
          </p:cNvPr>
          <p:cNvCxnSpPr>
            <a:cxnSpLocks/>
          </p:cNvCxnSpPr>
          <p:nvPr/>
        </p:nvCxnSpPr>
        <p:spPr>
          <a:xfrm>
            <a:off x="487685" y="2946987"/>
            <a:ext cx="0" cy="23075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2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A5F72-B0AB-4F10-9EB6-0F7F1B7AF326}"/>
              </a:ext>
            </a:extLst>
          </p:cNvPr>
          <p:cNvGrpSpPr/>
          <p:nvPr/>
        </p:nvGrpSpPr>
        <p:grpSpPr>
          <a:xfrm>
            <a:off x="3575330" y="741458"/>
            <a:ext cx="5481256" cy="2838450"/>
            <a:chOff x="753713" y="1962151"/>
            <a:chExt cx="5481256" cy="2838450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01B79917-AF76-406B-89C8-33E28EF6BB43}"/>
                </a:ext>
              </a:extLst>
            </p:cNvPr>
            <p:cNvSpPr/>
            <p:nvPr/>
          </p:nvSpPr>
          <p:spPr>
            <a:xfrm>
              <a:off x="753713" y="1962151"/>
              <a:ext cx="5313837" cy="2838450"/>
            </a:xfrm>
            <a:custGeom>
              <a:avLst/>
              <a:gdLst>
                <a:gd name="connsiteX0" fmla="*/ 0 w 5313837"/>
                <a:gd name="connsiteY0" fmla="*/ 1419225 h 2838450"/>
                <a:gd name="connsiteX1" fmla="*/ 2656919 w 5313837"/>
                <a:gd name="connsiteY1" fmla="*/ 0 h 2838450"/>
                <a:gd name="connsiteX2" fmla="*/ 5313838 w 5313837"/>
                <a:gd name="connsiteY2" fmla="*/ 1419225 h 2838450"/>
                <a:gd name="connsiteX3" fmla="*/ 2656919 w 5313837"/>
                <a:gd name="connsiteY3" fmla="*/ 2838450 h 2838450"/>
                <a:gd name="connsiteX4" fmla="*/ 0 w 5313837"/>
                <a:gd name="connsiteY4" fmla="*/ 1419225 h 28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3837" h="2838450" fill="none" extrusionOk="0">
                  <a:moveTo>
                    <a:pt x="0" y="1419225"/>
                  </a:moveTo>
                  <a:cubicBezTo>
                    <a:pt x="-67194" y="711028"/>
                    <a:pt x="934038" y="31172"/>
                    <a:pt x="2656919" y="0"/>
                  </a:cubicBezTo>
                  <a:cubicBezTo>
                    <a:pt x="4106897" y="128815"/>
                    <a:pt x="5302421" y="579775"/>
                    <a:pt x="5313838" y="1419225"/>
                  </a:cubicBezTo>
                  <a:cubicBezTo>
                    <a:pt x="5498525" y="2267591"/>
                    <a:pt x="3986700" y="2905170"/>
                    <a:pt x="2656919" y="2838450"/>
                  </a:cubicBezTo>
                  <a:cubicBezTo>
                    <a:pt x="1094838" y="2867336"/>
                    <a:pt x="83010" y="2317649"/>
                    <a:pt x="0" y="1419225"/>
                  </a:cubicBezTo>
                  <a:close/>
                </a:path>
                <a:path w="5313837" h="2838450" stroke="0" extrusionOk="0">
                  <a:moveTo>
                    <a:pt x="0" y="1419225"/>
                  </a:moveTo>
                  <a:cubicBezTo>
                    <a:pt x="-122551" y="869884"/>
                    <a:pt x="1377099" y="-234610"/>
                    <a:pt x="2656919" y="0"/>
                  </a:cubicBezTo>
                  <a:cubicBezTo>
                    <a:pt x="3970083" y="39846"/>
                    <a:pt x="5336606" y="611550"/>
                    <a:pt x="5313838" y="1419225"/>
                  </a:cubicBezTo>
                  <a:cubicBezTo>
                    <a:pt x="5354695" y="2194205"/>
                    <a:pt x="4309513" y="3087172"/>
                    <a:pt x="2656919" y="2838450"/>
                  </a:cubicBezTo>
                  <a:cubicBezTo>
                    <a:pt x="1104263" y="2699999"/>
                    <a:pt x="86233" y="2263536"/>
                    <a:pt x="0" y="141922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81966165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E75B73-51D6-46A5-A7E9-F76F45F464D6}"/>
                </a:ext>
              </a:extLst>
            </p:cNvPr>
            <p:cNvSpPr txBox="1"/>
            <p:nvPr/>
          </p:nvSpPr>
          <p:spPr>
            <a:xfrm>
              <a:off x="1918751" y="2152705"/>
              <a:ext cx="30988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CHẶNG 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BD5C2E-E4AE-42BD-81F9-D8A2179878CD}"/>
                </a:ext>
              </a:extLst>
            </p:cNvPr>
            <p:cNvSpPr txBox="1"/>
            <p:nvPr/>
          </p:nvSpPr>
          <p:spPr>
            <a:xfrm>
              <a:off x="1121208" y="2983702"/>
              <a:ext cx="511376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884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olang | Molang wallpaper, Wallpaper pink cute, Kawaii wallpaper">
            <a:extLst>
              <a:ext uri="{FF2B5EF4-FFF2-40B4-BE49-F238E27FC236}">
                <a16:creationId xmlns:a16="http://schemas.microsoft.com/office/drawing/2014/main" id="{73313F88-A02F-4D37-9B36-64C3105AD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647056" y="-2686942"/>
            <a:ext cx="689788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65045C-3EC3-432E-94C9-4B26F043D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051" y="3429000"/>
            <a:ext cx="2680672" cy="2992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3F5CA6-8965-47F6-AB0A-338654E73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051" y="3429000"/>
            <a:ext cx="2680672" cy="29926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57CB01-4D3F-426E-920F-D676E1738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051" y="3429000"/>
            <a:ext cx="2680672" cy="2992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580D36-2212-4A48-B982-F2FF21EFC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16" y="470152"/>
            <a:ext cx="11648433" cy="2958848"/>
          </a:xfrm>
          <a:prstGeom prst="rect">
            <a:avLst/>
          </a:prstGeom>
        </p:spPr>
      </p:pic>
      <p:pic>
        <p:nvPicPr>
          <p:cNvPr id="30" name="fairytale-fresh_sound_CLIP">
            <a:hlinkClick r:id="" action="ppaction://media"/>
            <a:extLst>
              <a:ext uri="{FF2B5EF4-FFF2-40B4-BE49-F238E27FC236}">
                <a16:creationId xmlns:a16="http://schemas.microsoft.com/office/drawing/2014/main" id="{2B03858E-F346-46F0-9514-F8496B40DA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73664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243F4B-B0DE-4624-88DB-C305A7A5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17" y="3706844"/>
            <a:ext cx="2680672" cy="2992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3D18BB-0294-4774-A45F-250DB90A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565" y="3587481"/>
            <a:ext cx="2680672" cy="2992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1A1843-FCBE-48FB-9297-4337C7F98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65" y="3587481"/>
            <a:ext cx="2680672" cy="299267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F6B892-B13E-4DCF-B141-C035674E5826}"/>
              </a:ext>
            </a:extLst>
          </p:cNvPr>
          <p:cNvSpPr/>
          <p:nvPr/>
        </p:nvSpPr>
        <p:spPr>
          <a:xfrm>
            <a:off x="1134534" y="447459"/>
            <a:ext cx="10583333" cy="26342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srgbClr val="546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733" b="1" dirty="0">
                <a:solidFill>
                  <a:srgbClr val="546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546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733" b="1" dirty="0">
                <a:solidFill>
                  <a:srgbClr val="546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09585" indent="-609585" algn="just">
              <a:buFontTx/>
              <a:buChar char="-"/>
            </a:pP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585" indent="-609585" algn="just">
              <a:buFontTx/>
              <a:buChar char="-"/>
            </a:pP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585" indent="-609585" algn="just">
              <a:buFontTx/>
              <a:buChar char="-"/>
            </a:pP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8E9982-7E60-4811-9BCE-3BAEBD837BEC}"/>
              </a:ext>
            </a:extLst>
          </p:cNvPr>
          <p:cNvGrpSpPr/>
          <p:nvPr/>
        </p:nvGrpSpPr>
        <p:grpSpPr>
          <a:xfrm>
            <a:off x="10172211" y="2778520"/>
            <a:ext cx="1705544" cy="650480"/>
            <a:chOff x="7629158" y="2083890"/>
            <a:chExt cx="1279158" cy="48786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550A610-79FC-40F9-9F67-3B4DD64E1751}"/>
                </a:ext>
              </a:extLst>
            </p:cNvPr>
            <p:cNvSpPr/>
            <p:nvPr/>
          </p:nvSpPr>
          <p:spPr>
            <a:xfrm>
              <a:off x="7629158" y="2083890"/>
              <a:ext cx="1219200" cy="487860"/>
            </a:xfrm>
            <a:prstGeom prst="roundRect">
              <a:avLst>
                <a:gd name="adj" fmla="val 50000"/>
              </a:avLst>
            </a:prstGeom>
            <a:solidFill>
              <a:srgbClr val="FF507D"/>
            </a:solidFill>
            <a:ln>
              <a:solidFill>
                <a:srgbClr val="FF50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B74663-C5D6-49BD-B304-FF11D4E0C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0456" y="2083890"/>
              <a:ext cx="487860" cy="487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0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41E6952B-C383-42BD-AEEB-29A59C233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8268"/>
            <a:ext cx="2680672" cy="2992675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F8C74B8E-3F2A-4DBC-9963-BC04FEFD7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665" y="3481652"/>
            <a:ext cx="2680672" cy="2992675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423147AA-22F9-46F5-A263-51AD888AD0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019" y="220709"/>
            <a:ext cx="2680672" cy="2992675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2AD8D98-CB41-4E11-BE2D-1DE452284292}"/>
              </a:ext>
            </a:extLst>
          </p:cNvPr>
          <p:cNvSpPr/>
          <p:nvPr/>
        </p:nvSpPr>
        <p:spPr>
          <a:xfrm>
            <a:off x="261578" y="1083733"/>
            <a:ext cx="5195793" cy="1854123"/>
          </a:xfrm>
          <a:custGeom>
            <a:avLst/>
            <a:gdLst>
              <a:gd name="connsiteX0" fmla="*/ 1515457 w 5195793"/>
              <a:gd name="connsiteY0" fmla="*/ 2085888 h 1854123"/>
              <a:gd name="connsiteX1" fmla="*/ 1321210 w 5195793"/>
              <a:gd name="connsiteY1" fmla="*/ 1734455 h 1854123"/>
              <a:gd name="connsiteX2" fmla="*/ 1810473 w 5195793"/>
              <a:gd name="connsiteY2" fmla="*/ 43610 h 1854123"/>
              <a:gd name="connsiteX3" fmla="*/ 3316458 w 5195793"/>
              <a:gd name="connsiteY3" fmla="*/ 36167 h 1854123"/>
              <a:gd name="connsiteX4" fmla="*/ 3984336 w 5195793"/>
              <a:gd name="connsiteY4" fmla="*/ 1711067 h 1854123"/>
              <a:gd name="connsiteX5" fmla="*/ 2261740 w 5195793"/>
              <a:gd name="connsiteY5" fmla="*/ 1846330 h 1854123"/>
              <a:gd name="connsiteX6" fmla="*/ 1896061 w 5195793"/>
              <a:gd name="connsiteY6" fmla="*/ 1963713 h 1854123"/>
              <a:gd name="connsiteX7" fmla="*/ 1515457 w 5195793"/>
              <a:gd name="connsiteY7" fmla="*/ 2085888 h 185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5793" h="1854123" fill="none" extrusionOk="0">
                <a:moveTo>
                  <a:pt x="1515457" y="2085888"/>
                </a:moveTo>
                <a:cubicBezTo>
                  <a:pt x="1399004" y="1929342"/>
                  <a:pt x="1438269" y="1847072"/>
                  <a:pt x="1321210" y="1734455"/>
                </a:cubicBezTo>
                <a:cubicBezTo>
                  <a:pt x="-653988" y="1227462"/>
                  <a:pt x="-228523" y="95705"/>
                  <a:pt x="1810473" y="43610"/>
                </a:cubicBezTo>
                <a:cubicBezTo>
                  <a:pt x="2404475" y="-37697"/>
                  <a:pt x="2790616" y="9218"/>
                  <a:pt x="3316458" y="36167"/>
                </a:cubicBezTo>
                <a:cubicBezTo>
                  <a:pt x="5528892" y="-58087"/>
                  <a:pt x="6088662" y="1132618"/>
                  <a:pt x="3984336" y="1711067"/>
                </a:cubicBezTo>
                <a:cubicBezTo>
                  <a:pt x="3496924" y="1780469"/>
                  <a:pt x="2948233" y="1852451"/>
                  <a:pt x="2261740" y="1846330"/>
                </a:cubicBezTo>
                <a:cubicBezTo>
                  <a:pt x="2127655" y="1904066"/>
                  <a:pt x="2074740" y="1904733"/>
                  <a:pt x="1896061" y="1963713"/>
                </a:cubicBezTo>
                <a:cubicBezTo>
                  <a:pt x="1717382" y="2022693"/>
                  <a:pt x="1695736" y="1993633"/>
                  <a:pt x="1515457" y="2085888"/>
                </a:cubicBezTo>
                <a:close/>
              </a:path>
              <a:path w="5195793" h="1854123" stroke="0" extrusionOk="0">
                <a:moveTo>
                  <a:pt x="1515457" y="2085888"/>
                </a:moveTo>
                <a:cubicBezTo>
                  <a:pt x="1443518" y="1991525"/>
                  <a:pt x="1400572" y="1863722"/>
                  <a:pt x="1321210" y="1734455"/>
                </a:cubicBezTo>
                <a:cubicBezTo>
                  <a:pt x="-862899" y="1510958"/>
                  <a:pt x="-564009" y="67178"/>
                  <a:pt x="1810473" y="43610"/>
                </a:cubicBezTo>
                <a:cubicBezTo>
                  <a:pt x="2403580" y="87061"/>
                  <a:pt x="2677774" y="12676"/>
                  <a:pt x="3316458" y="36167"/>
                </a:cubicBezTo>
                <a:cubicBezTo>
                  <a:pt x="5723807" y="128142"/>
                  <a:pt x="5714370" y="1485576"/>
                  <a:pt x="3984336" y="1711067"/>
                </a:cubicBezTo>
                <a:cubicBezTo>
                  <a:pt x="3487507" y="1823392"/>
                  <a:pt x="2918704" y="1822928"/>
                  <a:pt x="2261740" y="1846330"/>
                </a:cubicBezTo>
                <a:cubicBezTo>
                  <a:pt x="2096105" y="1949237"/>
                  <a:pt x="2025357" y="1892675"/>
                  <a:pt x="1881136" y="1968505"/>
                </a:cubicBezTo>
                <a:cubicBezTo>
                  <a:pt x="1736915" y="2044335"/>
                  <a:pt x="1594459" y="2059736"/>
                  <a:pt x="1515457" y="2085888"/>
                </a:cubicBezTo>
                <a:close/>
              </a:path>
            </a:pathLst>
          </a:custGeom>
          <a:solidFill>
            <a:srgbClr val="FFBDAE"/>
          </a:solidFill>
          <a:ln w="57150">
            <a:solidFill>
              <a:srgbClr val="FFBDAE"/>
            </a:solidFill>
            <a:extLst>
              <a:ext uri="{C807C97D-BFC1-408E-A445-0C87EB9F89A2}">
                <ask:lineSketchStyleProps xmlns:ask="http://schemas.microsoft.com/office/drawing/2018/sketchyshapes" xmlns="" sd="2790393584">
                  <a:prstGeom prst="wedgeEllipse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ơi, chọn 01 hộp quà nhé!</a:t>
            </a: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8D166DF1-5495-487A-8728-0400BF948828}"/>
              </a:ext>
            </a:extLst>
          </p:cNvPr>
          <p:cNvSpPr txBox="1"/>
          <p:nvPr/>
        </p:nvSpPr>
        <p:spPr>
          <a:xfrm>
            <a:off x="3105329" y="5828079"/>
            <a:ext cx="2680672" cy="708014"/>
          </a:xfrm>
          <a:custGeom>
            <a:avLst/>
            <a:gdLst>
              <a:gd name="connsiteX0" fmla="*/ 0 w 2680672"/>
              <a:gd name="connsiteY0" fmla="*/ 0 h 708014"/>
              <a:gd name="connsiteX1" fmla="*/ 2680672 w 2680672"/>
              <a:gd name="connsiteY1" fmla="*/ 0 h 708014"/>
              <a:gd name="connsiteX2" fmla="*/ 2680672 w 2680672"/>
              <a:gd name="connsiteY2" fmla="*/ 708014 h 708014"/>
              <a:gd name="connsiteX3" fmla="*/ 0 w 2680672"/>
              <a:gd name="connsiteY3" fmla="*/ 708014 h 708014"/>
              <a:gd name="connsiteX4" fmla="*/ 0 w 2680672"/>
              <a:gd name="connsiteY4" fmla="*/ 0 h 7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0672" h="708014" fill="none" extrusionOk="0">
                <a:moveTo>
                  <a:pt x="0" y="0"/>
                </a:moveTo>
                <a:cubicBezTo>
                  <a:pt x="449060" y="120491"/>
                  <a:pt x="2298731" y="-23711"/>
                  <a:pt x="2680672" y="0"/>
                </a:cubicBezTo>
                <a:cubicBezTo>
                  <a:pt x="2700617" y="273522"/>
                  <a:pt x="2666338" y="608479"/>
                  <a:pt x="2680672" y="708014"/>
                </a:cubicBezTo>
                <a:cubicBezTo>
                  <a:pt x="2345234" y="595833"/>
                  <a:pt x="344452" y="692728"/>
                  <a:pt x="0" y="708014"/>
                </a:cubicBezTo>
                <a:cubicBezTo>
                  <a:pt x="51815" y="438208"/>
                  <a:pt x="19683" y="289607"/>
                  <a:pt x="0" y="0"/>
                </a:cubicBezTo>
                <a:close/>
              </a:path>
              <a:path w="2680672" h="708014" stroke="0" extrusionOk="0">
                <a:moveTo>
                  <a:pt x="0" y="0"/>
                </a:moveTo>
                <a:cubicBezTo>
                  <a:pt x="817503" y="72843"/>
                  <a:pt x="1492970" y="22349"/>
                  <a:pt x="2680672" y="0"/>
                </a:cubicBezTo>
                <a:cubicBezTo>
                  <a:pt x="2619060" y="122121"/>
                  <a:pt x="2622862" y="621156"/>
                  <a:pt x="2680672" y="708014"/>
                </a:cubicBezTo>
                <a:cubicBezTo>
                  <a:pt x="2238877" y="737348"/>
                  <a:pt x="792350" y="684386"/>
                  <a:pt x="0" y="708014"/>
                </a:cubicBezTo>
                <a:cubicBezTo>
                  <a:pt x="-43657" y="480822"/>
                  <a:pt x="56462" y="85039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2640682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23603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2856E4-3B5E-41B4-9DD3-2386EE762723}"/>
              </a:ext>
            </a:extLst>
          </p:cNvPr>
          <p:cNvSpPr/>
          <p:nvPr/>
        </p:nvSpPr>
        <p:spPr>
          <a:xfrm>
            <a:off x="464458" y="402772"/>
            <a:ext cx="11263085" cy="6052457"/>
          </a:xfrm>
          <a:custGeom>
            <a:avLst/>
            <a:gdLst>
              <a:gd name="connsiteX0" fmla="*/ 0 w 11263085"/>
              <a:gd name="connsiteY0" fmla="*/ 0 h 6052457"/>
              <a:gd name="connsiteX1" fmla="*/ 324642 w 11263085"/>
              <a:gd name="connsiteY1" fmla="*/ 0 h 6052457"/>
              <a:gd name="connsiteX2" fmla="*/ 761915 w 11263085"/>
              <a:gd name="connsiteY2" fmla="*/ 0 h 6052457"/>
              <a:gd name="connsiteX3" fmla="*/ 1311818 w 11263085"/>
              <a:gd name="connsiteY3" fmla="*/ 0 h 6052457"/>
              <a:gd name="connsiteX4" fmla="*/ 1636460 w 11263085"/>
              <a:gd name="connsiteY4" fmla="*/ 0 h 6052457"/>
              <a:gd name="connsiteX5" fmla="*/ 2524256 w 11263085"/>
              <a:gd name="connsiteY5" fmla="*/ 0 h 6052457"/>
              <a:gd name="connsiteX6" fmla="*/ 2961529 w 11263085"/>
              <a:gd name="connsiteY6" fmla="*/ 0 h 6052457"/>
              <a:gd name="connsiteX7" fmla="*/ 3286171 w 11263085"/>
              <a:gd name="connsiteY7" fmla="*/ 0 h 6052457"/>
              <a:gd name="connsiteX8" fmla="*/ 3610813 w 11263085"/>
              <a:gd name="connsiteY8" fmla="*/ 0 h 6052457"/>
              <a:gd name="connsiteX9" fmla="*/ 4498609 w 11263085"/>
              <a:gd name="connsiteY9" fmla="*/ 0 h 6052457"/>
              <a:gd name="connsiteX10" fmla="*/ 5386405 w 11263085"/>
              <a:gd name="connsiteY10" fmla="*/ 0 h 6052457"/>
              <a:gd name="connsiteX11" fmla="*/ 5823677 w 11263085"/>
              <a:gd name="connsiteY11" fmla="*/ 0 h 6052457"/>
              <a:gd name="connsiteX12" fmla="*/ 6598843 w 11263085"/>
              <a:gd name="connsiteY12" fmla="*/ 0 h 6052457"/>
              <a:gd name="connsiteX13" fmla="*/ 7148746 w 11263085"/>
              <a:gd name="connsiteY13" fmla="*/ 0 h 6052457"/>
              <a:gd name="connsiteX14" fmla="*/ 7923912 w 11263085"/>
              <a:gd name="connsiteY14" fmla="*/ 0 h 6052457"/>
              <a:gd name="connsiteX15" fmla="*/ 8811708 w 11263085"/>
              <a:gd name="connsiteY15" fmla="*/ 0 h 6052457"/>
              <a:gd name="connsiteX16" fmla="*/ 9248980 w 11263085"/>
              <a:gd name="connsiteY16" fmla="*/ 0 h 6052457"/>
              <a:gd name="connsiteX17" fmla="*/ 10136777 w 11263085"/>
              <a:gd name="connsiteY17" fmla="*/ 0 h 6052457"/>
              <a:gd name="connsiteX18" fmla="*/ 11263085 w 11263085"/>
              <a:gd name="connsiteY18" fmla="*/ 0 h 6052457"/>
              <a:gd name="connsiteX19" fmla="*/ 11263085 w 11263085"/>
              <a:gd name="connsiteY19" fmla="*/ 793544 h 6052457"/>
              <a:gd name="connsiteX20" fmla="*/ 11263085 w 11263085"/>
              <a:gd name="connsiteY20" fmla="*/ 1587089 h 6052457"/>
              <a:gd name="connsiteX21" fmla="*/ 11263085 w 11263085"/>
              <a:gd name="connsiteY21" fmla="*/ 2199059 h 6052457"/>
              <a:gd name="connsiteX22" fmla="*/ 11263085 w 11263085"/>
              <a:gd name="connsiteY22" fmla="*/ 2750505 h 6052457"/>
              <a:gd name="connsiteX23" fmla="*/ 11263085 w 11263085"/>
              <a:gd name="connsiteY23" fmla="*/ 3544050 h 6052457"/>
              <a:gd name="connsiteX24" fmla="*/ 11263085 w 11263085"/>
              <a:gd name="connsiteY24" fmla="*/ 4095496 h 6052457"/>
              <a:gd name="connsiteX25" fmla="*/ 11263085 w 11263085"/>
              <a:gd name="connsiteY25" fmla="*/ 4767991 h 6052457"/>
              <a:gd name="connsiteX26" fmla="*/ 11263085 w 11263085"/>
              <a:gd name="connsiteY26" fmla="*/ 5319437 h 6052457"/>
              <a:gd name="connsiteX27" fmla="*/ 11263085 w 11263085"/>
              <a:gd name="connsiteY27" fmla="*/ 6052457 h 6052457"/>
              <a:gd name="connsiteX28" fmla="*/ 10825812 w 11263085"/>
              <a:gd name="connsiteY28" fmla="*/ 6052457 h 6052457"/>
              <a:gd name="connsiteX29" fmla="*/ 10050647 w 11263085"/>
              <a:gd name="connsiteY29" fmla="*/ 6052457 h 6052457"/>
              <a:gd name="connsiteX30" fmla="*/ 9613374 w 11263085"/>
              <a:gd name="connsiteY30" fmla="*/ 6052457 h 6052457"/>
              <a:gd name="connsiteX31" fmla="*/ 9288732 w 11263085"/>
              <a:gd name="connsiteY31" fmla="*/ 6052457 h 6052457"/>
              <a:gd name="connsiteX32" fmla="*/ 8400936 w 11263085"/>
              <a:gd name="connsiteY32" fmla="*/ 6052457 h 6052457"/>
              <a:gd name="connsiteX33" fmla="*/ 7963664 w 11263085"/>
              <a:gd name="connsiteY33" fmla="*/ 6052457 h 6052457"/>
              <a:gd name="connsiteX34" fmla="*/ 7301129 w 11263085"/>
              <a:gd name="connsiteY34" fmla="*/ 6052457 h 6052457"/>
              <a:gd name="connsiteX35" fmla="*/ 6413333 w 11263085"/>
              <a:gd name="connsiteY35" fmla="*/ 6052457 h 6052457"/>
              <a:gd name="connsiteX36" fmla="*/ 5976060 w 11263085"/>
              <a:gd name="connsiteY36" fmla="*/ 6052457 h 6052457"/>
              <a:gd name="connsiteX37" fmla="*/ 5313526 w 11263085"/>
              <a:gd name="connsiteY37" fmla="*/ 6052457 h 6052457"/>
              <a:gd name="connsiteX38" fmla="*/ 4538361 w 11263085"/>
              <a:gd name="connsiteY38" fmla="*/ 6052457 h 6052457"/>
              <a:gd name="connsiteX39" fmla="*/ 3988457 w 11263085"/>
              <a:gd name="connsiteY39" fmla="*/ 6052457 h 6052457"/>
              <a:gd name="connsiteX40" fmla="*/ 3213292 w 11263085"/>
              <a:gd name="connsiteY40" fmla="*/ 6052457 h 6052457"/>
              <a:gd name="connsiteX41" fmla="*/ 2888650 w 11263085"/>
              <a:gd name="connsiteY41" fmla="*/ 6052457 h 6052457"/>
              <a:gd name="connsiteX42" fmla="*/ 2451377 w 11263085"/>
              <a:gd name="connsiteY42" fmla="*/ 6052457 h 6052457"/>
              <a:gd name="connsiteX43" fmla="*/ 1788843 w 11263085"/>
              <a:gd name="connsiteY43" fmla="*/ 6052457 h 6052457"/>
              <a:gd name="connsiteX44" fmla="*/ 901047 w 11263085"/>
              <a:gd name="connsiteY44" fmla="*/ 6052457 h 6052457"/>
              <a:gd name="connsiteX45" fmla="*/ 0 w 11263085"/>
              <a:gd name="connsiteY45" fmla="*/ 6052457 h 6052457"/>
              <a:gd name="connsiteX46" fmla="*/ 0 w 11263085"/>
              <a:gd name="connsiteY46" fmla="*/ 5440486 h 6052457"/>
              <a:gd name="connsiteX47" fmla="*/ 0 w 11263085"/>
              <a:gd name="connsiteY47" fmla="*/ 4707467 h 6052457"/>
              <a:gd name="connsiteX48" fmla="*/ 0 w 11263085"/>
              <a:gd name="connsiteY48" fmla="*/ 4095496 h 6052457"/>
              <a:gd name="connsiteX49" fmla="*/ 0 w 11263085"/>
              <a:gd name="connsiteY49" fmla="*/ 3362476 h 6052457"/>
              <a:gd name="connsiteX50" fmla="*/ 0 w 11263085"/>
              <a:gd name="connsiteY50" fmla="*/ 2750505 h 6052457"/>
              <a:gd name="connsiteX51" fmla="*/ 0 w 11263085"/>
              <a:gd name="connsiteY51" fmla="*/ 2078010 h 6052457"/>
              <a:gd name="connsiteX52" fmla="*/ 0 w 11263085"/>
              <a:gd name="connsiteY52" fmla="*/ 1405515 h 6052457"/>
              <a:gd name="connsiteX53" fmla="*/ 0 w 11263085"/>
              <a:gd name="connsiteY53" fmla="*/ 611971 h 6052457"/>
              <a:gd name="connsiteX54" fmla="*/ 0 w 11263085"/>
              <a:gd name="connsiteY54" fmla="*/ 0 h 605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263085" h="6052457" fill="none" extrusionOk="0">
                <a:moveTo>
                  <a:pt x="0" y="0"/>
                </a:moveTo>
                <a:cubicBezTo>
                  <a:pt x="86303" y="-13854"/>
                  <a:pt x="178124" y="-7584"/>
                  <a:pt x="324642" y="0"/>
                </a:cubicBezTo>
                <a:cubicBezTo>
                  <a:pt x="471160" y="7584"/>
                  <a:pt x="627264" y="-21286"/>
                  <a:pt x="761915" y="0"/>
                </a:cubicBezTo>
                <a:cubicBezTo>
                  <a:pt x="896566" y="21286"/>
                  <a:pt x="1043532" y="26387"/>
                  <a:pt x="1311818" y="0"/>
                </a:cubicBezTo>
                <a:cubicBezTo>
                  <a:pt x="1580104" y="-26387"/>
                  <a:pt x="1543464" y="6727"/>
                  <a:pt x="1636460" y="0"/>
                </a:cubicBezTo>
                <a:cubicBezTo>
                  <a:pt x="1729456" y="-6727"/>
                  <a:pt x="2307344" y="42294"/>
                  <a:pt x="2524256" y="0"/>
                </a:cubicBezTo>
                <a:cubicBezTo>
                  <a:pt x="2741168" y="-42294"/>
                  <a:pt x="2762862" y="7692"/>
                  <a:pt x="2961529" y="0"/>
                </a:cubicBezTo>
                <a:cubicBezTo>
                  <a:pt x="3160196" y="-7692"/>
                  <a:pt x="3209616" y="-7289"/>
                  <a:pt x="3286171" y="0"/>
                </a:cubicBezTo>
                <a:cubicBezTo>
                  <a:pt x="3362726" y="7289"/>
                  <a:pt x="3542744" y="-3379"/>
                  <a:pt x="3610813" y="0"/>
                </a:cubicBezTo>
                <a:cubicBezTo>
                  <a:pt x="3678882" y="3379"/>
                  <a:pt x="4237312" y="-9888"/>
                  <a:pt x="4498609" y="0"/>
                </a:cubicBezTo>
                <a:cubicBezTo>
                  <a:pt x="4759906" y="9888"/>
                  <a:pt x="5183384" y="-1762"/>
                  <a:pt x="5386405" y="0"/>
                </a:cubicBezTo>
                <a:cubicBezTo>
                  <a:pt x="5589426" y="1762"/>
                  <a:pt x="5698701" y="14725"/>
                  <a:pt x="5823677" y="0"/>
                </a:cubicBezTo>
                <a:cubicBezTo>
                  <a:pt x="5948653" y="-14725"/>
                  <a:pt x="6279474" y="-29406"/>
                  <a:pt x="6598843" y="0"/>
                </a:cubicBezTo>
                <a:cubicBezTo>
                  <a:pt x="6918212" y="29406"/>
                  <a:pt x="6928517" y="-9741"/>
                  <a:pt x="7148746" y="0"/>
                </a:cubicBezTo>
                <a:cubicBezTo>
                  <a:pt x="7368975" y="9741"/>
                  <a:pt x="7766447" y="16392"/>
                  <a:pt x="7923912" y="0"/>
                </a:cubicBezTo>
                <a:cubicBezTo>
                  <a:pt x="8081377" y="-16392"/>
                  <a:pt x="8597773" y="9151"/>
                  <a:pt x="8811708" y="0"/>
                </a:cubicBezTo>
                <a:cubicBezTo>
                  <a:pt x="9025643" y="-9151"/>
                  <a:pt x="9084202" y="679"/>
                  <a:pt x="9248980" y="0"/>
                </a:cubicBezTo>
                <a:cubicBezTo>
                  <a:pt x="9413758" y="-679"/>
                  <a:pt x="9746145" y="-1634"/>
                  <a:pt x="10136777" y="0"/>
                </a:cubicBezTo>
                <a:cubicBezTo>
                  <a:pt x="10527409" y="1634"/>
                  <a:pt x="10877769" y="32701"/>
                  <a:pt x="11263085" y="0"/>
                </a:cubicBezTo>
                <a:cubicBezTo>
                  <a:pt x="11232822" y="255966"/>
                  <a:pt x="11260881" y="410986"/>
                  <a:pt x="11263085" y="793544"/>
                </a:cubicBezTo>
                <a:cubicBezTo>
                  <a:pt x="11265289" y="1176102"/>
                  <a:pt x="11264386" y="1351506"/>
                  <a:pt x="11263085" y="1587089"/>
                </a:cubicBezTo>
                <a:cubicBezTo>
                  <a:pt x="11261784" y="1822672"/>
                  <a:pt x="11248200" y="1977106"/>
                  <a:pt x="11263085" y="2199059"/>
                </a:cubicBezTo>
                <a:cubicBezTo>
                  <a:pt x="11277971" y="2421012"/>
                  <a:pt x="11241739" y="2624477"/>
                  <a:pt x="11263085" y="2750505"/>
                </a:cubicBezTo>
                <a:cubicBezTo>
                  <a:pt x="11284431" y="2876533"/>
                  <a:pt x="11253848" y="3240014"/>
                  <a:pt x="11263085" y="3544050"/>
                </a:cubicBezTo>
                <a:cubicBezTo>
                  <a:pt x="11272322" y="3848086"/>
                  <a:pt x="11275089" y="3950793"/>
                  <a:pt x="11263085" y="4095496"/>
                </a:cubicBezTo>
                <a:cubicBezTo>
                  <a:pt x="11251081" y="4240199"/>
                  <a:pt x="11236608" y="4603148"/>
                  <a:pt x="11263085" y="4767991"/>
                </a:cubicBezTo>
                <a:cubicBezTo>
                  <a:pt x="11289562" y="4932834"/>
                  <a:pt x="11262677" y="5149464"/>
                  <a:pt x="11263085" y="5319437"/>
                </a:cubicBezTo>
                <a:cubicBezTo>
                  <a:pt x="11263493" y="5489410"/>
                  <a:pt x="11292573" y="5849467"/>
                  <a:pt x="11263085" y="6052457"/>
                </a:cubicBezTo>
                <a:cubicBezTo>
                  <a:pt x="11124675" y="6040189"/>
                  <a:pt x="10975739" y="6072774"/>
                  <a:pt x="10825812" y="6052457"/>
                </a:cubicBezTo>
                <a:cubicBezTo>
                  <a:pt x="10675885" y="6032140"/>
                  <a:pt x="10401380" y="6045087"/>
                  <a:pt x="10050647" y="6052457"/>
                </a:cubicBezTo>
                <a:cubicBezTo>
                  <a:pt x="9699915" y="6059827"/>
                  <a:pt x="9712595" y="6070378"/>
                  <a:pt x="9613374" y="6052457"/>
                </a:cubicBezTo>
                <a:cubicBezTo>
                  <a:pt x="9514153" y="6034536"/>
                  <a:pt x="9401588" y="6037761"/>
                  <a:pt x="9288732" y="6052457"/>
                </a:cubicBezTo>
                <a:cubicBezTo>
                  <a:pt x="9175876" y="6067153"/>
                  <a:pt x="8758925" y="6082758"/>
                  <a:pt x="8400936" y="6052457"/>
                </a:cubicBezTo>
                <a:cubicBezTo>
                  <a:pt x="8042947" y="6022156"/>
                  <a:pt x="8156038" y="6052365"/>
                  <a:pt x="7963664" y="6052457"/>
                </a:cubicBezTo>
                <a:cubicBezTo>
                  <a:pt x="7771290" y="6052549"/>
                  <a:pt x="7554175" y="6064208"/>
                  <a:pt x="7301129" y="6052457"/>
                </a:cubicBezTo>
                <a:cubicBezTo>
                  <a:pt x="7048083" y="6040706"/>
                  <a:pt x="6805546" y="6024688"/>
                  <a:pt x="6413333" y="6052457"/>
                </a:cubicBezTo>
                <a:cubicBezTo>
                  <a:pt x="6021120" y="6080226"/>
                  <a:pt x="6158763" y="6037750"/>
                  <a:pt x="5976060" y="6052457"/>
                </a:cubicBezTo>
                <a:cubicBezTo>
                  <a:pt x="5793357" y="6067164"/>
                  <a:pt x="5480055" y="6020938"/>
                  <a:pt x="5313526" y="6052457"/>
                </a:cubicBezTo>
                <a:cubicBezTo>
                  <a:pt x="5146997" y="6083976"/>
                  <a:pt x="4878785" y="6072137"/>
                  <a:pt x="4538361" y="6052457"/>
                </a:cubicBezTo>
                <a:cubicBezTo>
                  <a:pt x="4197938" y="6032777"/>
                  <a:pt x="4163869" y="6052860"/>
                  <a:pt x="3988457" y="6052457"/>
                </a:cubicBezTo>
                <a:cubicBezTo>
                  <a:pt x="3813045" y="6052054"/>
                  <a:pt x="3437531" y="6078082"/>
                  <a:pt x="3213292" y="6052457"/>
                </a:cubicBezTo>
                <a:cubicBezTo>
                  <a:pt x="2989053" y="6026832"/>
                  <a:pt x="3002254" y="6038949"/>
                  <a:pt x="2888650" y="6052457"/>
                </a:cubicBezTo>
                <a:cubicBezTo>
                  <a:pt x="2775046" y="6065965"/>
                  <a:pt x="2643745" y="6032679"/>
                  <a:pt x="2451377" y="6052457"/>
                </a:cubicBezTo>
                <a:cubicBezTo>
                  <a:pt x="2259009" y="6072235"/>
                  <a:pt x="1969939" y="6035557"/>
                  <a:pt x="1788843" y="6052457"/>
                </a:cubicBezTo>
                <a:cubicBezTo>
                  <a:pt x="1607747" y="6069357"/>
                  <a:pt x="1084514" y="6015512"/>
                  <a:pt x="901047" y="6052457"/>
                </a:cubicBezTo>
                <a:cubicBezTo>
                  <a:pt x="717580" y="6089402"/>
                  <a:pt x="329531" y="6013685"/>
                  <a:pt x="0" y="6052457"/>
                </a:cubicBezTo>
                <a:cubicBezTo>
                  <a:pt x="10321" y="5792742"/>
                  <a:pt x="813" y="5667439"/>
                  <a:pt x="0" y="5440486"/>
                </a:cubicBezTo>
                <a:cubicBezTo>
                  <a:pt x="-813" y="5213533"/>
                  <a:pt x="12127" y="5013656"/>
                  <a:pt x="0" y="4707467"/>
                </a:cubicBezTo>
                <a:cubicBezTo>
                  <a:pt x="-12127" y="4401278"/>
                  <a:pt x="-13371" y="4248085"/>
                  <a:pt x="0" y="4095496"/>
                </a:cubicBezTo>
                <a:cubicBezTo>
                  <a:pt x="13371" y="3942907"/>
                  <a:pt x="-7337" y="3727588"/>
                  <a:pt x="0" y="3362476"/>
                </a:cubicBezTo>
                <a:cubicBezTo>
                  <a:pt x="7337" y="2997364"/>
                  <a:pt x="-2322" y="3046277"/>
                  <a:pt x="0" y="2750505"/>
                </a:cubicBezTo>
                <a:cubicBezTo>
                  <a:pt x="2322" y="2454733"/>
                  <a:pt x="6869" y="2376447"/>
                  <a:pt x="0" y="2078010"/>
                </a:cubicBezTo>
                <a:cubicBezTo>
                  <a:pt x="-6869" y="1779573"/>
                  <a:pt x="-8181" y="1697867"/>
                  <a:pt x="0" y="1405515"/>
                </a:cubicBezTo>
                <a:cubicBezTo>
                  <a:pt x="8181" y="1113164"/>
                  <a:pt x="-22892" y="846811"/>
                  <a:pt x="0" y="611971"/>
                </a:cubicBezTo>
                <a:cubicBezTo>
                  <a:pt x="22892" y="377131"/>
                  <a:pt x="14617" y="302672"/>
                  <a:pt x="0" y="0"/>
                </a:cubicBezTo>
                <a:close/>
              </a:path>
              <a:path w="11263085" h="6052457" stroke="0" extrusionOk="0">
                <a:moveTo>
                  <a:pt x="0" y="0"/>
                </a:moveTo>
                <a:cubicBezTo>
                  <a:pt x="366324" y="22790"/>
                  <a:pt x="533440" y="-17898"/>
                  <a:pt x="887796" y="0"/>
                </a:cubicBezTo>
                <a:cubicBezTo>
                  <a:pt x="1242152" y="17898"/>
                  <a:pt x="1139492" y="-6839"/>
                  <a:pt x="1212438" y="0"/>
                </a:cubicBezTo>
                <a:cubicBezTo>
                  <a:pt x="1285384" y="6839"/>
                  <a:pt x="1893095" y="42949"/>
                  <a:pt x="2100234" y="0"/>
                </a:cubicBezTo>
                <a:cubicBezTo>
                  <a:pt x="2307373" y="-42949"/>
                  <a:pt x="2519239" y="-23402"/>
                  <a:pt x="2650138" y="0"/>
                </a:cubicBezTo>
                <a:cubicBezTo>
                  <a:pt x="2781037" y="23402"/>
                  <a:pt x="2955275" y="-17070"/>
                  <a:pt x="3087410" y="0"/>
                </a:cubicBezTo>
                <a:cubicBezTo>
                  <a:pt x="3219545" y="17070"/>
                  <a:pt x="3525136" y="-20687"/>
                  <a:pt x="3862576" y="0"/>
                </a:cubicBezTo>
                <a:cubicBezTo>
                  <a:pt x="4200016" y="20687"/>
                  <a:pt x="4376445" y="-9959"/>
                  <a:pt x="4525110" y="0"/>
                </a:cubicBezTo>
                <a:cubicBezTo>
                  <a:pt x="4673775" y="9959"/>
                  <a:pt x="5114961" y="-36493"/>
                  <a:pt x="5300275" y="0"/>
                </a:cubicBezTo>
                <a:cubicBezTo>
                  <a:pt x="5485589" y="36493"/>
                  <a:pt x="5570945" y="8900"/>
                  <a:pt x="5737548" y="0"/>
                </a:cubicBezTo>
                <a:cubicBezTo>
                  <a:pt x="5904151" y="-8900"/>
                  <a:pt x="6200363" y="-5374"/>
                  <a:pt x="6512713" y="0"/>
                </a:cubicBezTo>
                <a:cubicBezTo>
                  <a:pt x="6825063" y="5374"/>
                  <a:pt x="6800264" y="6470"/>
                  <a:pt x="7062617" y="0"/>
                </a:cubicBezTo>
                <a:cubicBezTo>
                  <a:pt x="7324970" y="-6470"/>
                  <a:pt x="7432319" y="-10952"/>
                  <a:pt x="7725151" y="0"/>
                </a:cubicBezTo>
                <a:cubicBezTo>
                  <a:pt x="8017983" y="10952"/>
                  <a:pt x="7911080" y="1652"/>
                  <a:pt x="8049793" y="0"/>
                </a:cubicBezTo>
                <a:cubicBezTo>
                  <a:pt x="8188506" y="-1652"/>
                  <a:pt x="8337802" y="1807"/>
                  <a:pt x="8487066" y="0"/>
                </a:cubicBezTo>
                <a:cubicBezTo>
                  <a:pt x="8636330" y="-1807"/>
                  <a:pt x="8825143" y="-25562"/>
                  <a:pt x="9036969" y="0"/>
                </a:cubicBezTo>
                <a:cubicBezTo>
                  <a:pt x="9248795" y="25562"/>
                  <a:pt x="9544408" y="2921"/>
                  <a:pt x="9812135" y="0"/>
                </a:cubicBezTo>
                <a:cubicBezTo>
                  <a:pt x="10079862" y="-2921"/>
                  <a:pt x="10654529" y="22300"/>
                  <a:pt x="11263085" y="0"/>
                </a:cubicBezTo>
                <a:cubicBezTo>
                  <a:pt x="11262908" y="205058"/>
                  <a:pt x="11239755" y="327979"/>
                  <a:pt x="11263085" y="551446"/>
                </a:cubicBezTo>
                <a:cubicBezTo>
                  <a:pt x="11286415" y="774913"/>
                  <a:pt x="11285211" y="938025"/>
                  <a:pt x="11263085" y="1042368"/>
                </a:cubicBezTo>
                <a:cubicBezTo>
                  <a:pt x="11240959" y="1146711"/>
                  <a:pt x="11287725" y="1484488"/>
                  <a:pt x="11263085" y="1835912"/>
                </a:cubicBezTo>
                <a:cubicBezTo>
                  <a:pt x="11238445" y="2187336"/>
                  <a:pt x="11224240" y="2351220"/>
                  <a:pt x="11263085" y="2629456"/>
                </a:cubicBezTo>
                <a:cubicBezTo>
                  <a:pt x="11301930" y="2907692"/>
                  <a:pt x="11296486" y="3070787"/>
                  <a:pt x="11263085" y="3301952"/>
                </a:cubicBezTo>
                <a:cubicBezTo>
                  <a:pt x="11229684" y="3533117"/>
                  <a:pt x="11244103" y="3714493"/>
                  <a:pt x="11263085" y="4034971"/>
                </a:cubicBezTo>
                <a:cubicBezTo>
                  <a:pt x="11282067" y="4355449"/>
                  <a:pt x="11243320" y="4576432"/>
                  <a:pt x="11263085" y="4767991"/>
                </a:cubicBezTo>
                <a:cubicBezTo>
                  <a:pt x="11282850" y="4959550"/>
                  <a:pt x="11287929" y="5087257"/>
                  <a:pt x="11263085" y="5379962"/>
                </a:cubicBezTo>
                <a:cubicBezTo>
                  <a:pt x="11238241" y="5672667"/>
                  <a:pt x="11245996" y="5773739"/>
                  <a:pt x="11263085" y="6052457"/>
                </a:cubicBezTo>
                <a:cubicBezTo>
                  <a:pt x="11105992" y="6064097"/>
                  <a:pt x="10787733" y="6033233"/>
                  <a:pt x="10600551" y="6052457"/>
                </a:cubicBezTo>
                <a:cubicBezTo>
                  <a:pt x="10413369" y="6071681"/>
                  <a:pt x="10359835" y="6063652"/>
                  <a:pt x="10163278" y="6052457"/>
                </a:cubicBezTo>
                <a:cubicBezTo>
                  <a:pt x="9966721" y="6041262"/>
                  <a:pt x="9994692" y="6045340"/>
                  <a:pt x="9838636" y="6052457"/>
                </a:cubicBezTo>
                <a:cubicBezTo>
                  <a:pt x="9682580" y="6059574"/>
                  <a:pt x="9393125" y="6057095"/>
                  <a:pt x="8950840" y="6052457"/>
                </a:cubicBezTo>
                <a:cubicBezTo>
                  <a:pt x="8508555" y="6047819"/>
                  <a:pt x="8500171" y="6019654"/>
                  <a:pt x="8288305" y="6052457"/>
                </a:cubicBezTo>
                <a:cubicBezTo>
                  <a:pt x="8076440" y="6085260"/>
                  <a:pt x="7997612" y="6059065"/>
                  <a:pt x="7738402" y="6052457"/>
                </a:cubicBezTo>
                <a:cubicBezTo>
                  <a:pt x="7479192" y="6045849"/>
                  <a:pt x="7304544" y="6021929"/>
                  <a:pt x="7075868" y="6052457"/>
                </a:cubicBezTo>
                <a:cubicBezTo>
                  <a:pt x="6847192" y="6082985"/>
                  <a:pt x="6676100" y="6021101"/>
                  <a:pt x="6300702" y="6052457"/>
                </a:cubicBezTo>
                <a:cubicBezTo>
                  <a:pt x="5925304" y="6083813"/>
                  <a:pt x="5966324" y="6054114"/>
                  <a:pt x="5638168" y="6052457"/>
                </a:cubicBezTo>
                <a:cubicBezTo>
                  <a:pt x="5310012" y="6050800"/>
                  <a:pt x="5026875" y="6060702"/>
                  <a:pt x="4750372" y="6052457"/>
                </a:cubicBezTo>
                <a:cubicBezTo>
                  <a:pt x="4473869" y="6044212"/>
                  <a:pt x="4480827" y="6058924"/>
                  <a:pt x="4313099" y="6052457"/>
                </a:cubicBezTo>
                <a:cubicBezTo>
                  <a:pt x="4145371" y="6045990"/>
                  <a:pt x="3750645" y="6018015"/>
                  <a:pt x="3537934" y="6052457"/>
                </a:cubicBezTo>
                <a:cubicBezTo>
                  <a:pt x="3325224" y="6086899"/>
                  <a:pt x="3021145" y="6073321"/>
                  <a:pt x="2650138" y="6052457"/>
                </a:cubicBezTo>
                <a:cubicBezTo>
                  <a:pt x="2279131" y="6031593"/>
                  <a:pt x="2407100" y="6055664"/>
                  <a:pt x="2325496" y="6052457"/>
                </a:cubicBezTo>
                <a:cubicBezTo>
                  <a:pt x="2243892" y="6049250"/>
                  <a:pt x="2048824" y="6058531"/>
                  <a:pt x="1775592" y="6052457"/>
                </a:cubicBezTo>
                <a:cubicBezTo>
                  <a:pt x="1502360" y="6046383"/>
                  <a:pt x="1527070" y="6055428"/>
                  <a:pt x="1450950" y="6052457"/>
                </a:cubicBezTo>
                <a:cubicBezTo>
                  <a:pt x="1374830" y="6049486"/>
                  <a:pt x="365630" y="6088868"/>
                  <a:pt x="0" y="6052457"/>
                </a:cubicBezTo>
                <a:cubicBezTo>
                  <a:pt x="-37974" y="5824271"/>
                  <a:pt x="290" y="5554913"/>
                  <a:pt x="0" y="5258913"/>
                </a:cubicBezTo>
                <a:cubicBezTo>
                  <a:pt x="-290" y="4962913"/>
                  <a:pt x="-24274" y="4833945"/>
                  <a:pt x="0" y="4465368"/>
                </a:cubicBezTo>
                <a:cubicBezTo>
                  <a:pt x="24274" y="4096792"/>
                  <a:pt x="22824" y="3891500"/>
                  <a:pt x="0" y="3732348"/>
                </a:cubicBezTo>
                <a:cubicBezTo>
                  <a:pt x="-22824" y="3573196"/>
                  <a:pt x="-10061" y="3199629"/>
                  <a:pt x="0" y="3059853"/>
                </a:cubicBezTo>
                <a:cubicBezTo>
                  <a:pt x="10061" y="2920078"/>
                  <a:pt x="-3000" y="2570268"/>
                  <a:pt x="0" y="2266309"/>
                </a:cubicBezTo>
                <a:cubicBezTo>
                  <a:pt x="3000" y="1962350"/>
                  <a:pt x="13974" y="1693110"/>
                  <a:pt x="0" y="1533289"/>
                </a:cubicBezTo>
                <a:cubicBezTo>
                  <a:pt x="-13974" y="1373468"/>
                  <a:pt x="23124" y="1133653"/>
                  <a:pt x="0" y="739745"/>
                </a:cubicBezTo>
                <a:cubicBezTo>
                  <a:pt x="-23124" y="345837"/>
                  <a:pt x="17910" y="2113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ADBB7"/>
            </a:solidFill>
            <a:extLst>
              <a:ext uri="{C807C97D-BFC1-408E-A445-0C87EB9F89A2}">
                <ask:lineSketchStyleProps xmlns:ask="http://schemas.microsoft.com/office/drawing/2018/sketchyshapes" xmlns="" sd="40730850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023EF-668F-4D3F-A329-147915C20C56}"/>
              </a:ext>
            </a:extLst>
          </p:cNvPr>
          <p:cNvSpPr txBox="1"/>
          <p:nvPr/>
        </p:nvSpPr>
        <p:spPr>
          <a:xfrm>
            <a:off x="1894260" y="1085841"/>
            <a:ext cx="9247131" cy="1323439"/>
          </a:xfrm>
          <a:prstGeom prst="rect">
            <a:avLst/>
          </a:prstGeom>
          <a:solidFill>
            <a:srgbClr val="EDF7E3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BA641-2F6A-4F9F-9974-847EAE23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10" y="561220"/>
            <a:ext cx="1389021" cy="1981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706CE0-0EB4-4F41-93C6-60A795FE1C02}"/>
              </a:ext>
            </a:extLst>
          </p:cNvPr>
          <p:cNvSpPr txBox="1"/>
          <p:nvPr/>
        </p:nvSpPr>
        <p:spPr>
          <a:xfrm>
            <a:off x="630866" y="2650863"/>
            <a:ext cx="10930269" cy="482120"/>
          </a:xfrm>
          <a:prstGeom prst="rect">
            <a:avLst/>
          </a:prstGeom>
          <a:solidFill>
            <a:schemeClr val="bg1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r>
              <a:rPr lang="en-US" sz="2533">
                <a:latin typeface="Arial" panose="020B0604020202020204" pitchFamily="34" charset="0"/>
                <a:cs typeface="Arial" panose="020B0604020202020204" pitchFamily="34" charset="0"/>
              </a:rPr>
              <a:t>A. Ta lấy độ dài cạnh đáy nhân với chiều cao (cùng đơn vị đo) rồi chia 2.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C8138-FFF7-4FE9-B756-3945EB1AC22D}"/>
              </a:ext>
            </a:extLst>
          </p:cNvPr>
          <p:cNvSpPr txBox="1"/>
          <p:nvPr/>
        </p:nvSpPr>
        <p:spPr>
          <a:xfrm>
            <a:off x="630866" y="3337921"/>
            <a:ext cx="1093026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(a x b) 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01259-072E-41A9-B014-1008B2435054}"/>
              </a:ext>
            </a:extLst>
          </p:cNvPr>
          <p:cNvSpPr txBox="1"/>
          <p:nvPr/>
        </p:nvSpPr>
        <p:spPr>
          <a:xfrm>
            <a:off x="630866" y="3997171"/>
            <a:ext cx="1093026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(a + b)</a:t>
            </a:r>
            <a:r>
              <a:rPr lang="en-US" altLang="en-US" sz="2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888AD-A035-4E9C-926C-F290B64A7989}"/>
              </a:ext>
            </a:extLst>
          </p:cNvPr>
          <p:cNvSpPr txBox="1"/>
          <p:nvPr/>
        </p:nvSpPr>
        <p:spPr>
          <a:xfrm>
            <a:off x="630866" y="4656422"/>
            <a:ext cx="10930269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 x b + c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B98FF2E0-E00C-4DDB-9E55-2E78BDA1F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995" y="5737309"/>
            <a:ext cx="2780017" cy="1016088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F74B778-9D48-46C8-A33B-26073881DE94}"/>
              </a:ext>
            </a:extLst>
          </p:cNvPr>
          <p:cNvSpPr/>
          <p:nvPr/>
        </p:nvSpPr>
        <p:spPr>
          <a:xfrm>
            <a:off x="0" y="5737309"/>
            <a:ext cx="1659467" cy="655025"/>
          </a:xfrm>
          <a:prstGeom prst="homePlate">
            <a:avLst/>
          </a:prstGeom>
          <a:solidFill>
            <a:srgbClr val="E36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FFE8D4-9636-4588-9345-376946562687}"/>
              </a:ext>
            </a:extLst>
          </p:cNvPr>
          <p:cNvSpPr txBox="1"/>
          <p:nvPr/>
        </p:nvSpPr>
        <p:spPr>
          <a:xfrm>
            <a:off x="630865" y="2647654"/>
            <a:ext cx="10930269" cy="523220"/>
          </a:xfrm>
          <a:prstGeom prst="rect">
            <a:avLst/>
          </a:prstGeom>
          <a:solidFill>
            <a:srgbClr val="FFBDAE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33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(a + b) 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8CF8658B-C6E5-4640-A223-D805CC144E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E6F1"/>
              </a:clrFrom>
              <a:clrTo>
                <a:srgbClr val="FFE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5254666"/>
            <a:ext cx="2142063" cy="16065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B08DA41-3CE2-41D1-86E6-431E19901395}"/>
              </a:ext>
            </a:extLst>
          </p:cNvPr>
          <p:cNvSpPr txBox="1"/>
          <p:nvPr/>
        </p:nvSpPr>
        <p:spPr>
          <a:xfrm>
            <a:off x="1339292" y="5679626"/>
            <a:ext cx="41414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>
                <a:latin typeface="#9Slide05 SVNStandly" pitchFamily="2" charset="0"/>
              </a:rPr>
              <a:t>Bạn đã nhận được 01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608" y="5056333"/>
            <a:ext cx="1755503" cy="1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23" grpId="0" animBg="1"/>
      <p:bldP spid="24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5D4FB6F-E962-42C9-9569-1E36D4B39E8E}"/>
              </a:ext>
            </a:extLst>
          </p:cNvPr>
          <p:cNvSpPr/>
          <p:nvPr/>
        </p:nvSpPr>
        <p:spPr>
          <a:xfrm>
            <a:off x="3628796" y="91810"/>
            <a:ext cx="5290616" cy="937800"/>
          </a:xfrm>
          <a:custGeom>
            <a:avLst/>
            <a:gdLst>
              <a:gd name="connsiteX0" fmla="*/ 0 w 5290616"/>
              <a:gd name="connsiteY0" fmla="*/ 156303 h 937800"/>
              <a:gd name="connsiteX1" fmla="*/ 156303 w 5290616"/>
              <a:gd name="connsiteY1" fmla="*/ 0 h 937800"/>
              <a:gd name="connsiteX2" fmla="*/ 560075 w 5290616"/>
              <a:gd name="connsiteY2" fmla="*/ 0 h 937800"/>
              <a:gd name="connsiteX3" fmla="*/ 1113187 w 5290616"/>
              <a:gd name="connsiteY3" fmla="*/ 0 h 937800"/>
              <a:gd name="connsiteX4" fmla="*/ 1616519 w 5290616"/>
              <a:gd name="connsiteY4" fmla="*/ 0 h 937800"/>
              <a:gd name="connsiteX5" fmla="*/ 2269192 w 5290616"/>
              <a:gd name="connsiteY5" fmla="*/ 0 h 937800"/>
              <a:gd name="connsiteX6" fmla="*/ 2872084 w 5290616"/>
              <a:gd name="connsiteY6" fmla="*/ 0 h 937800"/>
              <a:gd name="connsiteX7" fmla="*/ 3325636 w 5290616"/>
              <a:gd name="connsiteY7" fmla="*/ 0 h 937800"/>
              <a:gd name="connsiteX8" fmla="*/ 3928528 w 5290616"/>
              <a:gd name="connsiteY8" fmla="*/ 0 h 937800"/>
              <a:gd name="connsiteX9" fmla="*/ 4332300 w 5290616"/>
              <a:gd name="connsiteY9" fmla="*/ 0 h 937800"/>
              <a:gd name="connsiteX10" fmla="*/ 5134313 w 5290616"/>
              <a:gd name="connsiteY10" fmla="*/ 0 h 937800"/>
              <a:gd name="connsiteX11" fmla="*/ 5290616 w 5290616"/>
              <a:gd name="connsiteY11" fmla="*/ 156303 h 937800"/>
              <a:gd name="connsiteX12" fmla="*/ 5290616 w 5290616"/>
              <a:gd name="connsiteY12" fmla="*/ 456396 h 937800"/>
              <a:gd name="connsiteX13" fmla="*/ 5290616 w 5290616"/>
              <a:gd name="connsiteY13" fmla="*/ 781497 h 937800"/>
              <a:gd name="connsiteX14" fmla="*/ 5134313 w 5290616"/>
              <a:gd name="connsiteY14" fmla="*/ 937800 h 937800"/>
              <a:gd name="connsiteX15" fmla="*/ 4680761 w 5290616"/>
              <a:gd name="connsiteY15" fmla="*/ 937800 h 937800"/>
              <a:gd name="connsiteX16" fmla="*/ 4276989 w 5290616"/>
              <a:gd name="connsiteY16" fmla="*/ 937800 h 937800"/>
              <a:gd name="connsiteX17" fmla="*/ 3823437 w 5290616"/>
              <a:gd name="connsiteY17" fmla="*/ 937800 h 937800"/>
              <a:gd name="connsiteX18" fmla="*/ 3170765 w 5290616"/>
              <a:gd name="connsiteY18" fmla="*/ 937800 h 937800"/>
              <a:gd name="connsiteX19" fmla="*/ 2667432 w 5290616"/>
              <a:gd name="connsiteY19" fmla="*/ 937800 h 937800"/>
              <a:gd name="connsiteX20" fmla="*/ 2164100 w 5290616"/>
              <a:gd name="connsiteY20" fmla="*/ 937800 h 937800"/>
              <a:gd name="connsiteX21" fmla="*/ 1561208 w 5290616"/>
              <a:gd name="connsiteY21" fmla="*/ 937800 h 937800"/>
              <a:gd name="connsiteX22" fmla="*/ 1057876 w 5290616"/>
              <a:gd name="connsiteY22" fmla="*/ 937800 h 937800"/>
              <a:gd name="connsiteX23" fmla="*/ 156303 w 5290616"/>
              <a:gd name="connsiteY23" fmla="*/ 937800 h 937800"/>
              <a:gd name="connsiteX24" fmla="*/ 0 w 5290616"/>
              <a:gd name="connsiteY24" fmla="*/ 781497 h 937800"/>
              <a:gd name="connsiteX25" fmla="*/ 0 w 5290616"/>
              <a:gd name="connsiteY25" fmla="*/ 475152 h 937800"/>
              <a:gd name="connsiteX26" fmla="*/ 0 w 5290616"/>
              <a:gd name="connsiteY26" fmla="*/ 156303 h 93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90616" h="937800" fill="none" extrusionOk="0">
                <a:moveTo>
                  <a:pt x="0" y="156303"/>
                </a:moveTo>
                <a:cubicBezTo>
                  <a:pt x="6884" y="80910"/>
                  <a:pt x="54659" y="-11292"/>
                  <a:pt x="156303" y="0"/>
                </a:cubicBezTo>
                <a:cubicBezTo>
                  <a:pt x="333779" y="-20819"/>
                  <a:pt x="440818" y="1065"/>
                  <a:pt x="560075" y="0"/>
                </a:cubicBezTo>
                <a:cubicBezTo>
                  <a:pt x="679332" y="-1065"/>
                  <a:pt x="1001309" y="14633"/>
                  <a:pt x="1113187" y="0"/>
                </a:cubicBezTo>
                <a:cubicBezTo>
                  <a:pt x="1225065" y="-14633"/>
                  <a:pt x="1435435" y="36006"/>
                  <a:pt x="1616519" y="0"/>
                </a:cubicBezTo>
                <a:cubicBezTo>
                  <a:pt x="1797603" y="-36006"/>
                  <a:pt x="2070981" y="30090"/>
                  <a:pt x="2269192" y="0"/>
                </a:cubicBezTo>
                <a:cubicBezTo>
                  <a:pt x="2467403" y="-30090"/>
                  <a:pt x="2623978" y="56617"/>
                  <a:pt x="2872084" y="0"/>
                </a:cubicBezTo>
                <a:cubicBezTo>
                  <a:pt x="3120190" y="-56617"/>
                  <a:pt x="3222383" y="44998"/>
                  <a:pt x="3325636" y="0"/>
                </a:cubicBezTo>
                <a:cubicBezTo>
                  <a:pt x="3428889" y="-44998"/>
                  <a:pt x="3640482" y="44278"/>
                  <a:pt x="3928528" y="0"/>
                </a:cubicBezTo>
                <a:cubicBezTo>
                  <a:pt x="4216574" y="-44278"/>
                  <a:pt x="4144263" y="47296"/>
                  <a:pt x="4332300" y="0"/>
                </a:cubicBezTo>
                <a:cubicBezTo>
                  <a:pt x="4520337" y="-47296"/>
                  <a:pt x="4784266" y="3109"/>
                  <a:pt x="5134313" y="0"/>
                </a:cubicBezTo>
                <a:cubicBezTo>
                  <a:pt x="5221779" y="6171"/>
                  <a:pt x="5290842" y="78103"/>
                  <a:pt x="5290616" y="156303"/>
                </a:cubicBezTo>
                <a:cubicBezTo>
                  <a:pt x="5294100" y="229573"/>
                  <a:pt x="5288997" y="359576"/>
                  <a:pt x="5290616" y="456396"/>
                </a:cubicBezTo>
                <a:cubicBezTo>
                  <a:pt x="5292235" y="553216"/>
                  <a:pt x="5274007" y="703648"/>
                  <a:pt x="5290616" y="781497"/>
                </a:cubicBezTo>
                <a:cubicBezTo>
                  <a:pt x="5280565" y="861000"/>
                  <a:pt x="5210365" y="945805"/>
                  <a:pt x="5134313" y="937800"/>
                </a:cubicBezTo>
                <a:cubicBezTo>
                  <a:pt x="5034250" y="951191"/>
                  <a:pt x="4798312" y="884932"/>
                  <a:pt x="4680761" y="937800"/>
                </a:cubicBezTo>
                <a:cubicBezTo>
                  <a:pt x="4563210" y="990668"/>
                  <a:pt x="4365362" y="910521"/>
                  <a:pt x="4276989" y="937800"/>
                </a:cubicBezTo>
                <a:cubicBezTo>
                  <a:pt x="4188616" y="965079"/>
                  <a:pt x="3999964" y="919240"/>
                  <a:pt x="3823437" y="937800"/>
                </a:cubicBezTo>
                <a:cubicBezTo>
                  <a:pt x="3646910" y="956360"/>
                  <a:pt x="3460988" y="869337"/>
                  <a:pt x="3170765" y="937800"/>
                </a:cubicBezTo>
                <a:cubicBezTo>
                  <a:pt x="2880542" y="1006263"/>
                  <a:pt x="2847051" y="924838"/>
                  <a:pt x="2667432" y="937800"/>
                </a:cubicBezTo>
                <a:cubicBezTo>
                  <a:pt x="2487813" y="950762"/>
                  <a:pt x="2360147" y="900591"/>
                  <a:pt x="2164100" y="937800"/>
                </a:cubicBezTo>
                <a:cubicBezTo>
                  <a:pt x="1968053" y="975009"/>
                  <a:pt x="1856325" y="884296"/>
                  <a:pt x="1561208" y="937800"/>
                </a:cubicBezTo>
                <a:cubicBezTo>
                  <a:pt x="1266091" y="991304"/>
                  <a:pt x="1297465" y="886502"/>
                  <a:pt x="1057876" y="937800"/>
                </a:cubicBezTo>
                <a:cubicBezTo>
                  <a:pt x="818287" y="989098"/>
                  <a:pt x="452791" y="840522"/>
                  <a:pt x="156303" y="937800"/>
                </a:cubicBezTo>
                <a:cubicBezTo>
                  <a:pt x="66676" y="931229"/>
                  <a:pt x="-4926" y="859206"/>
                  <a:pt x="0" y="781497"/>
                </a:cubicBezTo>
                <a:cubicBezTo>
                  <a:pt x="-24702" y="635041"/>
                  <a:pt x="17302" y="548779"/>
                  <a:pt x="0" y="475152"/>
                </a:cubicBezTo>
                <a:cubicBezTo>
                  <a:pt x="-17302" y="401525"/>
                  <a:pt x="33067" y="275529"/>
                  <a:pt x="0" y="156303"/>
                </a:cubicBezTo>
                <a:close/>
              </a:path>
              <a:path w="5290616" h="937800" stroke="0" extrusionOk="0">
                <a:moveTo>
                  <a:pt x="0" y="156303"/>
                </a:moveTo>
                <a:cubicBezTo>
                  <a:pt x="-2226" y="87047"/>
                  <a:pt x="77082" y="21477"/>
                  <a:pt x="156303" y="0"/>
                </a:cubicBezTo>
                <a:cubicBezTo>
                  <a:pt x="304667" y="-31675"/>
                  <a:pt x="388806" y="37688"/>
                  <a:pt x="609855" y="0"/>
                </a:cubicBezTo>
                <a:cubicBezTo>
                  <a:pt x="830904" y="-37688"/>
                  <a:pt x="911119" y="6097"/>
                  <a:pt x="1113187" y="0"/>
                </a:cubicBezTo>
                <a:cubicBezTo>
                  <a:pt x="1315255" y="-6097"/>
                  <a:pt x="1340239" y="36923"/>
                  <a:pt x="1566739" y="0"/>
                </a:cubicBezTo>
                <a:cubicBezTo>
                  <a:pt x="1793239" y="-36923"/>
                  <a:pt x="1905932" y="29572"/>
                  <a:pt x="2070071" y="0"/>
                </a:cubicBezTo>
                <a:cubicBezTo>
                  <a:pt x="2234210" y="-29572"/>
                  <a:pt x="2424667" y="52618"/>
                  <a:pt x="2523623" y="0"/>
                </a:cubicBezTo>
                <a:cubicBezTo>
                  <a:pt x="2622579" y="-52618"/>
                  <a:pt x="2812085" y="17811"/>
                  <a:pt x="2927395" y="0"/>
                </a:cubicBezTo>
                <a:cubicBezTo>
                  <a:pt x="3042705" y="-17811"/>
                  <a:pt x="3325960" y="46145"/>
                  <a:pt x="3530288" y="0"/>
                </a:cubicBezTo>
                <a:cubicBezTo>
                  <a:pt x="3734616" y="-46145"/>
                  <a:pt x="3963901" y="5763"/>
                  <a:pt x="4182960" y="0"/>
                </a:cubicBezTo>
                <a:cubicBezTo>
                  <a:pt x="4402019" y="-5763"/>
                  <a:pt x="4772372" y="61548"/>
                  <a:pt x="5134313" y="0"/>
                </a:cubicBezTo>
                <a:cubicBezTo>
                  <a:pt x="5202223" y="-6799"/>
                  <a:pt x="5276632" y="73031"/>
                  <a:pt x="5290616" y="156303"/>
                </a:cubicBezTo>
                <a:cubicBezTo>
                  <a:pt x="5305425" y="257041"/>
                  <a:pt x="5274988" y="333241"/>
                  <a:pt x="5290616" y="456396"/>
                </a:cubicBezTo>
                <a:cubicBezTo>
                  <a:pt x="5306244" y="579551"/>
                  <a:pt x="5263108" y="662904"/>
                  <a:pt x="5290616" y="781497"/>
                </a:cubicBezTo>
                <a:cubicBezTo>
                  <a:pt x="5292075" y="880713"/>
                  <a:pt x="5206571" y="945437"/>
                  <a:pt x="5134313" y="937800"/>
                </a:cubicBezTo>
                <a:cubicBezTo>
                  <a:pt x="4942829" y="969456"/>
                  <a:pt x="4769941" y="923418"/>
                  <a:pt x="4630981" y="937800"/>
                </a:cubicBezTo>
                <a:cubicBezTo>
                  <a:pt x="4492021" y="952182"/>
                  <a:pt x="4186267" y="894967"/>
                  <a:pt x="4028089" y="937800"/>
                </a:cubicBezTo>
                <a:cubicBezTo>
                  <a:pt x="3869911" y="980633"/>
                  <a:pt x="3642296" y="894959"/>
                  <a:pt x="3375416" y="937800"/>
                </a:cubicBezTo>
                <a:cubicBezTo>
                  <a:pt x="3108536" y="980641"/>
                  <a:pt x="2980282" y="880872"/>
                  <a:pt x="2772524" y="937800"/>
                </a:cubicBezTo>
                <a:cubicBezTo>
                  <a:pt x="2564766" y="994728"/>
                  <a:pt x="2482002" y="889966"/>
                  <a:pt x="2269192" y="937800"/>
                </a:cubicBezTo>
                <a:cubicBezTo>
                  <a:pt x="2056382" y="985634"/>
                  <a:pt x="1890399" y="922593"/>
                  <a:pt x="1616519" y="937800"/>
                </a:cubicBezTo>
                <a:cubicBezTo>
                  <a:pt x="1342639" y="953007"/>
                  <a:pt x="1281614" y="890229"/>
                  <a:pt x="1113187" y="937800"/>
                </a:cubicBezTo>
                <a:cubicBezTo>
                  <a:pt x="944760" y="985371"/>
                  <a:pt x="425907" y="854860"/>
                  <a:pt x="156303" y="937800"/>
                </a:cubicBezTo>
                <a:cubicBezTo>
                  <a:pt x="85041" y="925365"/>
                  <a:pt x="14020" y="847234"/>
                  <a:pt x="0" y="781497"/>
                </a:cubicBezTo>
                <a:cubicBezTo>
                  <a:pt x="-24477" y="639963"/>
                  <a:pt x="8446" y="584735"/>
                  <a:pt x="0" y="481404"/>
                </a:cubicBezTo>
                <a:cubicBezTo>
                  <a:pt x="-8446" y="378073"/>
                  <a:pt x="33279" y="268394"/>
                  <a:pt x="0" y="1563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8839739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CC1FFC-FE7D-4CB8-82D2-896D8EE52E9A}"/>
              </a:ext>
            </a:extLst>
          </p:cNvPr>
          <p:cNvSpPr txBox="1"/>
          <p:nvPr/>
        </p:nvSpPr>
        <p:spPr>
          <a:xfrm>
            <a:off x="3870741" y="146421"/>
            <a:ext cx="5547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Mục</a:t>
            </a: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tiêu</a:t>
            </a: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endParaRPr lang="en-US" sz="48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7144B3-DF57-41B6-B24E-B8F3BB7E9FF4}"/>
              </a:ext>
            </a:extLst>
          </p:cNvPr>
          <p:cNvGrpSpPr/>
          <p:nvPr/>
        </p:nvGrpSpPr>
        <p:grpSpPr>
          <a:xfrm>
            <a:off x="240021" y="859972"/>
            <a:ext cx="12387408" cy="2265096"/>
            <a:chOff x="19050" y="877209"/>
            <a:chExt cx="5604727" cy="1657740"/>
          </a:xfrm>
        </p:grpSpPr>
        <p:pic>
          <p:nvPicPr>
            <p:cNvPr id="3" name="Picture 2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42EC9E40-040A-4537-B454-31564A158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3" t="34894" b="54173"/>
            <a:stretch/>
          </p:blipFill>
          <p:spPr>
            <a:xfrm>
              <a:off x="19050" y="877209"/>
              <a:ext cx="5604727" cy="1657740"/>
            </a:xfrm>
            <a:prstGeom prst="rect">
              <a:avLst/>
            </a:prstGeom>
          </p:spPr>
        </p:pic>
        <p:sp>
          <p:nvSpPr>
            <p:cNvPr id="7" name="Hộp Văn bản 19">
              <a:extLst>
                <a:ext uri="{FF2B5EF4-FFF2-40B4-BE49-F238E27FC236}">
                  <a16:creationId xmlns:a16="http://schemas.microsoft.com/office/drawing/2014/main" id="{2339D2B0-489B-4396-BBB1-F57E7357F852}"/>
                </a:ext>
              </a:extLst>
            </p:cNvPr>
            <p:cNvSpPr txBox="1"/>
            <p:nvPr/>
          </p:nvSpPr>
          <p:spPr>
            <a:xfrm>
              <a:off x="602317" y="1338447"/>
              <a:ext cx="7883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7" name="Hộp Văn bản 27">
            <a:extLst>
              <a:ext uri="{FF2B5EF4-FFF2-40B4-BE49-F238E27FC236}">
                <a16:creationId xmlns:a16="http://schemas.microsoft.com/office/drawing/2014/main" id="{6C32F926-6DFB-4FC4-9DFC-D2CC4EBA5765}"/>
              </a:ext>
            </a:extLst>
          </p:cNvPr>
          <p:cNvSpPr txBox="1"/>
          <p:nvPr/>
        </p:nvSpPr>
        <p:spPr>
          <a:xfrm>
            <a:off x="3416573" y="1596185"/>
            <a:ext cx="75683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xung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F2DEDC-4689-4B51-B03D-52AC8A016A4E}"/>
              </a:ext>
            </a:extLst>
          </p:cNvPr>
          <p:cNvGrpSpPr/>
          <p:nvPr/>
        </p:nvGrpSpPr>
        <p:grpSpPr>
          <a:xfrm>
            <a:off x="240020" y="3012179"/>
            <a:ext cx="12387409" cy="2147650"/>
            <a:chOff x="2223262" y="2523034"/>
            <a:chExt cx="5604727" cy="1601292"/>
          </a:xfrm>
        </p:grpSpPr>
        <p:pic>
          <p:nvPicPr>
            <p:cNvPr id="2" name="Picture 1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BC957508-6972-4293-832E-13D2790D5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3" t="55890" b="33549"/>
            <a:stretch/>
          </p:blipFill>
          <p:spPr>
            <a:xfrm>
              <a:off x="2223262" y="2523034"/>
              <a:ext cx="5604727" cy="1601292"/>
            </a:xfrm>
            <a:prstGeom prst="rect">
              <a:avLst/>
            </a:prstGeom>
          </p:spPr>
        </p:pic>
        <p:sp>
          <p:nvSpPr>
            <p:cNvPr id="8" name="Hộp Văn bản 19">
              <a:extLst>
                <a:ext uri="{FF2B5EF4-FFF2-40B4-BE49-F238E27FC236}">
                  <a16:creationId xmlns:a16="http://schemas.microsoft.com/office/drawing/2014/main" id="{AD9BBE69-B86C-4831-9373-E64137A22192}"/>
                </a:ext>
              </a:extLst>
            </p:cNvPr>
            <p:cNvSpPr txBox="1"/>
            <p:nvPr/>
          </p:nvSpPr>
          <p:spPr>
            <a:xfrm>
              <a:off x="2840463" y="2804865"/>
              <a:ext cx="7883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562E75-5BBB-442B-9827-E237FBCD97ED}"/>
              </a:ext>
            </a:extLst>
          </p:cNvPr>
          <p:cNvGrpSpPr/>
          <p:nvPr/>
        </p:nvGrpSpPr>
        <p:grpSpPr>
          <a:xfrm>
            <a:off x="269267" y="4882971"/>
            <a:ext cx="12434361" cy="1942374"/>
            <a:chOff x="4732274" y="3919640"/>
            <a:chExt cx="5604727" cy="1485434"/>
          </a:xfrm>
        </p:grpSpPr>
        <p:pic>
          <p:nvPicPr>
            <p:cNvPr id="4" name="Picture 3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24514DF6-926D-4BA9-88BC-9938B7769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3" t="45985" b="44219"/>
            <a:stretch/>
          </p:blipFill>
          <p:spPr>
            <a:xfrm>
              <a:off x="4732274" y="3919640"/>
              <a:ext cx="5604727" cy="1485434"/>
            </a:xfrm>
            <a:prstGeom prst="rect">
              <a:avLst/>
            </a:prstGeom>
          </p:spPr>
        </p:pic>
        <p:sp>
          <p:nvSpPr>
            <p:cNvPr id="9" name="Hộp Văn bản 19">
              <a:extLst>
                <a:ext uri="{FF2B5EF4-FFF2-40B4-BE49-F238E27FC236}">
                  <a16:creationId xmlns:a16="http://schemas.microsoft.com/office/drawing/2014/main" id="{7FAF2E4D-B183-4982-833F-EBC055DC0E08}"/>
                </a:ext>
              </a:extLst>
            </p:cNvPr>
            <p:cNvSpPr txBox="1"/>
            <p:nvPr/>
          </p:nvSpPr>
          <p:spPr>
            <a:xfrm>
              <a:off x="5332600" y="4200692"/>
              <a:ext cx="7883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</p:grpSp>
      <p:sp>
        <p:nvSpPr>
          <p:cNvPr id="21" name="Hộp Văn bản 27">
            <a:extLst>
              <a:ext uri="{FF2B5EF4-FFF2-40B4-BE49-F238E27FC236}">
                <a16:creationId xmlns:a16="http://schemas.microsoft.com/office/drawing/2014/main" id="{6C32F926-6DFB-4FC4-9DFC-D2CC4EBA5765}"/>
              </a:ext>
            </a:extLst>
          </p:cNvPr>
          <p:cNvSpPr txBox="1"/>
          <p:nvPr/>
        </p:nvSpPr>
        <p:spPr>
          <a:xfrm>
            <a:off x="3223311" y="3455540"/>
            <a:ext cx="76399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Hộp Văn bản 27">
            <a:extLst>
              <a:ext uri="{FF2B5EF4-FFF2-40B4-BE49-F238E27FC236}">
                <a16:creationId xmlns:a16="http://schemas.microsoft.com/office/drawing/2014/main" id="{6C32F926-6DFB-4FC4-9DFC-D2CC4EBA5765}"/>
              </a:ext>
            </a:extLst>
          </p:cNvPr>
          <p:cNvSpPr txBox="1"/>
          <p:nvPr/>
        </p:nvSpPr>
        <p:spPr>
          <a:xfrm>
            <a:off x="3346491" y="5561581"/>
            <a:ext cx="75683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quy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tắc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toán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2856E4-3B5E-41B4-9DD3-2386EE762723}"/>
              </a:ext>
            </a:extLst>
          </p:cNvPr>
          <p:cNvSpPr/>
          <p:nvPr/>
        </p:nvSpPr>
        <p:spPr>
          <a:xfrm>
            <a:off x="464458" y="402772"/>
            <a:ext cx="11263085" cy="6052457"/>
          </a:xfrm>
          <a:custGeom>
            <a:avLst/>
            <a:gdLst>
              <a:gd name="connsiteX0" fmla="*/ 0 w 11263085"/>
              <a:gd name="connsiteY0" fmla="*/ 0 h 6052457"/>
              <a:gd name="connsiteX1" fmla="*/ 324642 w 11263085"/>
              <a:gd name="connsiteY1" fmla="*/ 0 h 6052457"/>
              <a:gd name="connsiteX2" fmla="*/ 761915 w 11263085"/>
              <a:gd name="connsiteY2" fmla="*/ 0 h 6052457"/>
              <a:gd name="connsiteX3" fmla="*/ 1311818 w 11263085"/>
              <a:gd name="connsiteY3" fmla="*/ 0 h 6052457"/>
              <a:gd name="connsiteX4" fmla="*/ 1636460 w 11263085"/>
              <a:gd name="connsiteY4" fmla="*/ 0 h 6052457"/>
              <a:gd name="connsiteX5" fmla="*/ 2524256 w 11263085"/>
              <a:gd name="connsiteY5" fmla="*/ 0 h 6052457"/>
              <a:gd name="connsiteX6" fmla="*/ 2961529 w 11263085"/>
              <a:gd name="connsiteY6" fmla="*/ 0 h 6052457"/>
              <a:gd name="connsiteX7" fmla="*/ 3286171 w 11263085"/>
              <a:gd name="connsiteY7" fmla="*/ 0 h 6052457"/>
              <a:gd name="connsiteX8" fmla="*/ 3610813 w 11263085"/>
              <a:gd name="connsiteY8" fmla="*/ 0 h 6052457"/>
              <a:gd name="connsiteX9" fmla="*/ 4498609 w 11263085"/>
              <a:gd name="connsiteY9" fmla="*/ 0 h 6052457"/>
              <a:gd name="connsiteX10" fmla="*/ 5386405 w 11263085"/>
              <a:gd name="connsiteY10" fmla="*/ 0 h 6052457"/>
              <a:gd name="connsiteX11" fmla="*/ 5823677 w 11263085"/>
              <a:gd name="connsiteY11" fmla="*/ 0 h 6052457"/>
              <a:gd name="connsiteX12" fmla="*/ 6598843 w 11263085"/>
              <a:gd name="connsiteY12" fmla="*/ 0 h 6052457"/>
              <a:gd name="connsiteX13" fmla="*/ 7148746 w 11263085"/>
              <a:gd name="connsiteY13" fmla="*/ 0 h 6052457"/>
              <a:gd name="connsiteX14" fmla="*/ 7923912 w 11263085"/>
              <a:gd name="connsiteY14" fmla="*/ 0 h 6052457"/>
              <a:gd name="connsiteX15" fmla="*/ 8811708 w 11263085"/>
              <a:gd name="connsiteY15" fmla="*/ 0 h 6052457"/>
              <a:gd name="connsiteX16" fmla="*/ 9248980 w 11263085"/>
              <a:gd name="connsiteY16" fmla="*/ 0 h 6052457"/>
              <a:gd name="connsiteX17" fmla="*/ 10136777 w 11263085"/>
              <a:gd name="connsiteY17" fmla="*/ 0 h 6052457"/>
              <a:gd name="connsiteX18" fmla="*/ 11263085 w 11263085"/>
              <a:gd name="connsiteY18" fmla="*/ 0 h 6052457"/>
              <a:gd name="connsiteX19" fmla="*/ 11263085 w 11263085"/>
              <a:gd name="connsiteY19" fmla="*/ 793544 h 6052457"/>
              <a:gd name="connsiteX20" fmla="*/ 11263085 w 11263085"/>
              <a:gd name="connsiteY20" fmla="*/ 1587089 h 6052457"/>
              <a:gd name="connsiteX21" fmla="*/ 11263085 w 11263085"/>
              <a:gd name="connsiteY21" fmla="*/ 2199059 h 6052457"/>
              <a:gd name="connsiteX22" fmla="*/ 11263085 w 11263085"/>
              <a:gd name="connsiteY22" fmla="*/ 2750505 h 6052457"/>
              <a:gd name="connsiteX23" fmla="*/ 11263085 w 11263085"/>
              <a:gd name="connsiteY23" fmla="*/ 3544050 h 6052457"/>
              <a:gd name="connsiteX24" fmla="*/ 11263085 w 11263085"/>
              <a:gd name="connsiteY24" fmla="*/ 4095496 h 6052457"/>
              <a:gd name="connsiteX25" fmla="*/ 11263085 w 11263085"/>
              <a:gd name="connsiteY25" fmla="*/ 4767991 h 6052457"/>
              <a:gd name="connsiteX26" fmla="*/ 11263085 w 11263085"/>
              <a:gd name="connsiteY26" fmla="*/ 5319437 h 6052457"/>
              <a:gd name="connsiteX27" fmla="*/ 11263085 w 11263085"/>
              <a:gd name="connsiteY27" fmla="*/ 6052457 h 6052457"/>
              <a:gd name="connsiteX28" fmla="*/ 10825812 w 11263085"/>
              <a:gd name="connsiteY28" fmla="*/ 6052457 h 6052457"/>
              <a:gd name="connsiteX29" fmla="*/ 10050647 w 11263085"/>
              <a:gd name="connsiteY29" fmla="*/ 6052457 h 6052457"/>
              <a:gd name="connsiteX30" fmla="*/ 9613374 w 11263085"/>
              <a:gd name="connsiteY30" fmla="*/ 6052457 h 6052457"/>
              <a:gd name="connsiteX31" fmla="*/ 9288732 w 11263085"/>
              <a:gd name="connsiteY31" fmla="*/ 6052457 h 6052457"/>
              <a:gd name="connsiteX32" fmla="*/ 8400936 w 11263085"/>
              <a:gd name="connsiteY32" fmla="*/ 6052457 h 6052457"/>
              <a:gd name="connsiteX33" fmla="*/ 7963664 w 11263085"/>
              <a:gd name="connsiteY33" fmla="*/ 6052457 h 6052457"/>
              <a:gd name="connsiteX34" fmla="*/ 7301129 w 11263085"/>
              <a:gd name="connsiteY34" fmla="*/ 6052457 h 6052457"/>
              <a:gd name="connsiteX35" fmla="*/ 6413333 w 11263085"/>
              <a:gd name="connsiteY35" fmla="*/ 6052457 h 6052457"/>
              <a:gd name="connsiteX36" fmla="*/ 5976060 w 11263085"/>
              <a:gd name="connsiteY36" fmla="*/ 6052457 h 6052457"/>
              <a:gd name="connsiteX37" fmla="*/ 5313526 w 11263085"/>
              <a:gd name="connsiteY37" fmla="*/ 6052457 h 6052457"/>
              <a:gd name="connsiteX38" fmla="*/ 4538361 w 11263085"/>
              <a:gd name="connsiteY38" fmla="*/ 6052457 h 6052457"/>
              <a:gd name="connsiteX39" fmla="*/ 3988457 w 11263085"/>
              <a:gd name="connsiteY39" fmla="*/ 6052457 h 6052457"/>
              <a:gd name="connsiteX40" fmla="*/ 3213292 w 11263085"/>
              <a:gd name="connsiteY40" fmla="*/ 6052457 h 6052457"/>
              <a:gd name="connsiteX41" fmla="*/ 2888650 w 11263085"/>
              <a:gd name="connsiteY41" fmla="*/ 6052457 h 6052457"/>
              <a:gd name="connsiteX42" fmla="*/ 2451377 w 11263085"/>
              <a:gd name="connsiteY42" fmla="*/ 6052457 h 6052457"/>
              <a:gd name="connsiteX43" fmla="*/ 1788843 w 11263085"/>
              <a:gd name="connsiteY43" fmla="*/ 6052457 h 6052457"/>
              <a:gd name="connsiteX44" fmla="*/ 901047 w 11263085"/>
              <a:gd name="connsiteY44" fmla="*/ 6052457 h 6052457"/>
              <a:gd name="connsiteX45" fmla="*/ 0 w 11263085"/>
              <a:gd name="connsiteY45" fmla="*/ 6052457 h 6052457"/>
              <a:gd name="connsiteX46" fmla="*/ 0 w 11263085"/>
              <a:gd name="connsiteY46" fmla="*/ 5440486 h 6052457"/>
              <a:gd name="connsiteX47" fmla="*/ 0 w 11263085"/>
              <a:gd name="connsiteY47" fmla="*/ 4707467 h 6052457"/>
              <a:gd name="connsiteX48" fmla="*/ 0 w 11263085"/>
              <a:gd name="connsiteY48" fmla="*/ 4095496 h 6052457"/>
              <a:gd name="connsiteX49" fmla="*/ 0 w 11263085"/>
              <a:gd name="connsiteY49" fmla="*/ 3362476 h 6052457"/>
              <a:gd name="connsiteX50" fmla="*/ 0 w 11263085"/>
              <a:gd name="connsiteY50" fmla="*/ 2750505 h 6052457"/>
              <a:gd name="connsiteX51" fmla="*/ 0 w 11263085"/>
              <a:gd name="connsiteY51" fmla="*/ 2078010 h 6052457"/>
              <a:gd name="connsiteX52" fmla="*/ 0 w 11263085"/>
              <a:gd name="connsiteY52" fmla="*/ 1405515 h 6052457"/>
              <a:gd name="connsiteX53" fmla="*/ 0 w 11263085"/>
              <a:gd name="connsiteY53" fmla="*/ 611971 h 6052457"/>
              <a:gd name="connsiteX54" fmla="*/ 0 w 11263085"/>
              <a:gd name="connsiteY54" fmla="*/ 0 h 605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263085" h="6052457" fill="none" extrusionOk="0">
                <a:moveTo>
                  <a:pt x="0" y="0"/>
                </a:moveTo>
                <a:cubicBezTo>
                  <a:pt x="86303" y="-13854"/>
                  <a:pt x="178124" y="-7584"/>
                  <a:pt x="324642" y="0"/>
                </a:cubicBezTo>
                <a:cubicBezTo>
                  <a:pt x="471160" y="7584"/>
                  <a:pt x="627264" y="-21286"/>
                  <a:pt x="761915" y="0"/>
                </a:cubicBezTo>
                <a:cubicBezTo>
                  <a:pt x="896566" y="21286"/>
                  <a:pt x="1043532" y="26387"/>
                  <a:pt x="1311818" y="0"/>
                </a:cubicBezTo>
                <a:cubicBezTo>
                  <a:pt x="1580104" y="-26387"/>
                  <a:pt x="1543464" y="6727"/>
                  <a:pt x="1636460" y="0"/>
                </a:cubicBezTo>
                <a:cubicBezTo>
                  <a:pt x="1729456" y="-6727"/>
                  <a:pt x="2307344" y="42294"/>
                  <a:pt x="2524256" y="0"/>
                </a:cubicBezTo>
                <a:cubicBezTo>
                  <a:pt x="2741168" y="-42294"/>
                  <a:pt x="2762862" y="7692"/>
                  <a:pt x="2961529" y="0"/>
                </a:cubicBezTo>
                <a:cubicBezTo>
                  <a:pt x="3160196" y="-7692"/>
                  <a:pt x="3209616" y="-7289"/>
                  <a:pt x="3286171" y="0"/>
                </a:cubicBezTo>
                <a:cubicBezTo>
                  <a:pt x="3362726" y="7289"/>
                  <a:pt x="3542744" y="-3379"/>
                  <a:pt x="3610813" y="0"/>
                </a:cubicBezTo>
                <a:cubicBezTo>
                  <a:pt x="3678882" y="3379"/>
                  <a:pt x="4237312" y="-9888"/>
                  <a:pt x="4498609" y="0"/>
                </a:cubicBezTo>
                <a:cubicBezTo>
                  <a:pt x="4759906" y="9888"/>
                  <a:pt x="5183384" y="-1762"/>
                  <a:pt x="5386405" y="0"/>
                </a:cubicBezTo>
                <a:cubicBezTo>
                  <a:pt x="5589426" y="1762"/>
                  <a:pt x="5698701" y="14725"/>
                  <a:pt x="5823677" y="0"/>
                </a:cubicBezTo>
                <a:cubicBezTo>
                  <a:pt x="5948653" y="-14725"/>
                  <a:pt x="6279474" y="-29406"/>
                  <a:pt x="6598843" y="0"/>
                </a:cubicBezTo>
                <a:cubicBezTo>
                  <a:pt x="6918212" y="29406"/>
                  <a:pt x="6928517" y="-9741"/>
                  <a:pt x="7148746" y="0"/>
                </a:cubicBezTo>
                <a:cubicBezTo>
                  <a:pt x="7368975" y="9741"/>
                  <a:pt x="7766447" y="16392"/>
                  <a:pt x="7923912" y="0"/>
                </a:cubicBezTo>
                <a:cubicBezTo>
                  <a:pt x="8081377" y="-16392"/>
                  <a:pt x="8597773" y="9151"/>
                  <a:pt x="8811708" y="0"/>
                </a:cubicBezTo>
                <a:cubicBezTo>
                  <a:pt x="9025643" y="-9151"/>
                  <a:pt x="9084202" y="679"/>
                  <a:pt x="9248980" y="0"/>
                </a:cubicBezTo>
                <a:cubicBezTo>
                  <a:pt x="9413758" y="-679"/>
                  <a:pt x="9746145" y="-1634"/>
                  <a:pt x="10136777" y="0"/>
                </a:cubicBezTo>
                <a:cubicBezTo>
                  <a:pt x="10527409" y="1634"/>
                  <a:pt x="10877769" y="32701"/>
                  <a:pt x="11263085" y="0"/>
                </a:cubicBezTo>
                <a:cubicBezTo>
                  <a:pt x="11232822" y="255966"/>
                  <a:pt x="11260881" y="410986"/>
                  <a:pt x="11263085" y="793544"/>
                </a:cubicBezTo>
                <a:cubicBezTo>
                  <a:pt x="11265289" y="1176102"/>
                  <a:pt x="11264386" y="1351506"/>
                  <a:pt x="11263085" y="1587089"/>
                </a:cubicBezTo>
                <a:cubicBezTo>
                  <a:pt x="11261784" y="1822672"/>
                  <a:pt x="11248200" y="1977106"/>
                  <a:pt x="11263085" y="2199059"/>
                </a:cubicBezTo>
                <a:cubicBezTo>
                  <a:pt x="11277971" y="2421012"/>
                  <a:pt x="11241739" y="2624477"/>
                  <a:pt x="11263085" y="2750505"/>
                </a:cubicBezTo>
                <a:cubicBezTo>
                  <a:pt x="11284431" y="2876533"/>
                  <a:pt x="11253848" y="3240014"/>
                  <a:pt x="11263085" y="3544050"/>
                </a:cubicBezTo>
                <a:cubicBezTo>
                  <a:pt x="11272322" y="3848086"/>
                  <a:pt x="11275089" y="3950793"/>
                  <a:pt x="11263085" y="4095496"/>
                </a:cubicBezTo>
                <a:cubicBezTo>
                  <a:pt x="11251081" y="4240199"/>
                  <a:pt x="11236608" y="4603148"/>
                  <a:pt x="11263085" y="4767991"/>
                </a:cubicBezTo>
                <a:cubicBezTo>
                  <a:pt x="11289562" y="4932834"/>
                  <a:pt x="11262677" y="5149464"/>
                  <a:pt x="11263085" y="5319437"/>
                </a:cubicBezTo>
                <a:cubicBezTo>
                  <a:pt x="11263493" y="5489410"/>
                  <a:pt x="11292573" y="5849467"/>
                  <a:pt x="11263085" y="6052457"/>
                </a:cubicBezTo>
                <a:cubicBezTo>
                  <a:pt x="11124675" y="6040189"/>
                  <a:pt x="10975739" y="6072774"/>
                  <a:pt x="10825812" y="6052457"/>
                </a:cubicBezTo>
                <a:cubicBezTo>
                  <a:pt x="10675885" y="6032140"/>
                  <a:pt x="10401380" y="6045087"/>
                  <a:pt x="10050647" y="6052457"/>
                </a:cubicBezTo>
                <a:cubicBezTo>
                  <a:pt x="9699915" y="6059827"/>
                  <a:pt x="9712595" y="6070378"/>
                  <a:pt x="9613374" y="6052457"/>
                </a:cubicBezTo>
                <a:cubicBezTo>
                  <a:pt x="9514153" y="6034536"/>
                  <a:pt x="9401588" y="6037761"/>
                  <a:pt x="9288732" y="6052457"/>
                </a:cubicBezTo>
                <a:cubicBezTo>
                  <a:pt x="9175876" y="6067153"/>
                  <a:pt x="8758925" y="6082758"/>
                  <a:pt x="8400936" y="6052457"/>
                </a:cubicBezTo>
                <a:cubicBezTo>
                  <a:pt x="8042947" y="6022156"/>
                  <a:pt x="8156038" y="6052365"/>
                  <a:pt x="7963664" y="6052457"/>
                </a:cubicBezTo>
                <a:cubicBezTo>
                  <a:pt x="7771290" y="6052549"/>
                  <a:pt x="7554175" y="6064208"/>
                  <a:pt x="7301129" y="6052457"/>
                </a:cubicBezTo>
                <a:cubicBezTo>
                  <a:pt x="7048083" y="6040706"/>
                  <a:pt x="6805546" y="6024688"/>
                  <a:pt x="6413333" y="6052457"/>
                </a:cubicBezTo>
                <a:cubicBezTo>
                  <a:pt x="6021120" y="6080226"/>
                  <a:pt x="6158763" y="6037750"/>
                  <a:pt x="5976060" y="6052457"/>
                </a:cubicBezTo>
                <a:cubicBezTo>
                  <a:pt x="5793357" y="6067164"/>
                  <a:pt x="5480055" y="6020938"/>
                  <a:pt x="5313526" y="6052457"/>
                </a:cubicBezTo>
                <a:cubicBezTo>
                  <a:pt x="5146997" y="6083976"/>
                  <a:pt x="4878785" y="6072137"/>
                  <a:pt x="4538361" y="6052457"/>
                </a:cubicBezTo>
                <a:cubicBezTo>
                  <a:pt x="4197938" y="6032777"/>
                  <a:pt x="4163869" y="6052860"/>
                  <a:pt x="3988457" y="6052457"/>
                </a:cubicBezTo>
                <a:cubicBezTo>
                  <a:pt x="3813045" y="6052054"/>
                  <a:pt x="3437531" y="6078082"/>
                  <a:pt x="3213292" y="6052457"/>
                </a:cubicBezTo>
                <a:cubicBezTo>
                  <a:pt x="2989053" y="6026832"/>
                  <a:pt x="3002254" y="6038949"/>
                  <a:pt x="2888650" y="6052457"/>
                </a:cubicBezTo>
                <a:cubicBezTo>
                  <a:pt x="2775046" y="6065965"/>
                  <a:pt x="2643745" y="6032679"/>
                  <a:pt x="2451377" y="6052457"/>
                </a:cubicBezTo>
                <a:cubicBezTo>
                  <a:pt x="2259009" y="6072235"/>
                  <a:pt x="1969939" y="6035557"/>
                  <a:pt x="1788843" y="6052457"/>
                </a:cubicBezTo>
                <a:cubicBezTo>
                  <a:pt x="1607747" y="6069357"/>
                  <a:pt x="1084514" y="6015512"/>
                  <a:pt x="901047" y="6052457"/>
                </a:cubicBezTo>
                <a:cubicBezTo>
                  <a:pt x="717580" y="6089402"/>
                  <a:pt x="329531" y="6013685"/>
                  <a:pt x="0" y="6052457"/>
                </a:cubicBezTo>
                <a:cubicBezTo>
                  <a:pt x="10321" y="5792742"/>
                  <a:pt x="813" y="5667439"/>
                  <a:pt x="0" y="5440486"/>
                </a:cubicBezTo>
                <a:cubicBezTo>
                  <a:pt x="-813" y="5213533"/>
                  <a:pt x="12127" y="5013656"/>
                  <a:pt x="0" y="4707467"/>
                </a:cubicBezTo>
                <a:cubicBezTo>
                  <a:pt x="-12127" y="4401278"/>
                  <a:pt x="-13371" y="4248085"/>
                  <a:pt x="0" y="4095496"/>
                </a:cubicBezTo>
                <a:cubicBezTo>
                  <a:pt x="13371" y="3942907"/>
                  <a:pt x="-7337" y="3727588"/>
                  <a:pt x="0" y="3362476"/>
                </a:cubicBezTo>
                <a:cubicBezTo>
                  <a:pt x="7337" y="2997364"/>
                  <a:pt x="-2322" y="3046277"/>
                  <a:pt x="0" y="2750505"/>
                </a:cubicBezTo>
                <a:cubicBezTo>
                  <a:pt x="2322" y="2454733"/>
                  <a:pt x="6869" y="2376447"/>
                  <a:pt x="0" y="2078010"/>
                </a:cubicBezTo>
                <a:cubicBezTo>
                  <a:pt x="-6869" y="1779573"/>
                  <a:pt x="-8181" y="1697867"/>
                  <a:pt x="0" y="1405515"/>
                </a:cubicBezTo>
                <a:cubicBezTo>
                  <a:pt x="8181" y="1113164"/>
                  <a:pt x="-22892" y="846811"/>
                  <a:pt x="0" y="611971"/>
                </a:cubicBezTo>
                <a:cubicBezTo>
                  <a:pt x="22892" y="377131"/>
                  <a:pt x="14617" y="302672"/>
                  <a:pt x="0" y="0"/>
                </a:cubicBezTo>
                <a:close/>
              </a:path>
              <a:path w="11263085" h="6052457" stroke="0" extrusionOk="0">
                <a:moveTo>
                  <a:pt x="0" y="0"/>
                </a:moveTo>
                <a:cubicBezTo>
                  <a:pt x="366324" y="22790"/>
                  <a:pt x="533440" y="-17898"/>
                  <a:pt x="887796" y="0"/>
                </a:cubicBezTo>
                <a:cubicBezTo>
                  <a:pt x="1242152" y="17898"/>
                  <a:pt x="1139492" y="-6839"/>
                  <a:pt x="1212438" y="0"/>
                </a:cubicBezTo>
                <a:cubicBezTo>
                  <a:pt x="1285384" y="6839"/>
                  <a:pt x="1893095" y="42949"/>
                  <a:pt x="2100234" y="0"/>
                </a:cubicBezTo>
                <a:cubicBezTo>
                  <a:pt x="2307373" y="-42949"/>
                  <a:pt x="2519239" y="-23402"/>
                  <a:pt x="2650138" y="0"/>
                </a:cubicBezTo>
                <a:cubicBezTo>
                  <a:pt x="2781037" y="23402"/>
                  <a:pt x="2955275" y="-17070"/>
                  <a:pt x="3087410" y="0"/>
                </a:cubicBezTo>
                <a:cubicBezTo>
                  <a:pt x="3219545" y="17070"/>
                  <a:pt x="3525136" y="-20687"/>
                  <a:pt x="3862576" y="0"/>
                </a:cubicBezTo>
                <a:cubicBezTo>
                  <a:pt x="4200016" y="20687"/>
                  <a:pt x="4376445" y="-9959"/>
                  <a:pt x="4525110" y="0"/>
                </a:cubicBezTo>
                <a:cubicBezTo>
                  <a:pt x="4673775" y="9959"/>
                  <a:pt x="5114961" y="-36493"/>
                  <a:pt x="5300275" y="0"/>
                </a:cubicBezTo>
                <a:cubicBezTo>
                  <a:pt x="5485589" y="36493"/>
                  <a:pt x="5570945" y="8900"/>
                  <a:pt x="5737548" y="0"/>
                </a:cubicBezTo>
                <a:cubicBezTo>
                  <a:pt x="5904151" y="-8900"/>
                  <a:pt x="6200363" y="-5374"/>
                  <a:pt x="6512713" y="0"/>
                </a:cubicBezTo>
                <a:cubicBezTo>
                  <a:pt x="6825063" y="5374"/>
                  <a:pt x="6800264" y="6470"/>
                  <a:pt x="7062617" y="0"/>
                </a:cubicBezTo>
                <a:cubicBezTo>
                  <a:pt x="7324970" y="-6470"/>
                  <a:pt x="7432319" y="-10952"/>
                  <a:pt x="7725151" y="0"/>
                </a:cubicBezTo>
                <a:cubicBezTo>
                  <a:pt x="8017983" y="10952"/>
                  <a:pt x="7911080" y="1652"/>
                  <a:pt x="8049793" y="0"/>
                </a:cubicBezTo>
                <a:cubicBezTo>
                  <a:pt x="8188506" y="-1652"/>
                  <a:pt x="8337802" y="1807"/>
                  <a:pt x="8487066" y="0"/>
                </a:cubicBezTo>
                <a:cubicBezTo>
                  <a:pt x="8636330" y="-1807"/>
                  <a:pt x="8825143" y="-25562"/>
                  <a:pt x="9036969" y="0"/>
                </a:cubicBezTo>
                <a:cubicBezTo>
                  <a:pt x="9248795" y="25562"/>
                  <a:pt x="9544408" y="2921"/>
                  <a:pt x="9812135" y="0"/>
                </a:cubicBezTo>
                <a:cubicBezTo>
                  <a:pt x="10079862" y="-2921"/>
                  <a:pt x="10654529" y="22300"/>
                  <a:pt x="11263085" y="0"/>
                </a:cubicBezTo>
                <a:cubicBezTo>
                  <a:pt x="11262908" y="205058"/>
                  <a:pt x="11239755" y="327979"/>
                  <a:pt x="11263085" y="551446"/>
                </a:cubicBezTo>
                <a:cubicBezTo>
                  <a:pt x="11286415" y="774913"/>
                  <a:pt x="11285211" y="938025"/>
                  <a:pt x="11263085" y="1042368"/>
                </a:cubicBezTo>
                <a:cubicBezTo>
                  <a:pt x="11240959" y="1146711"/>
                  <a:pt x="11287725" y="1484488"/>
                  <a:pt x="11263085" y="1835912"/>
                </a:cubicBezTo>
                <a:cubicBezTo>
                  <a:pt x="11238445" y="2187336"/>
                  <a:pt x="11224240" y="2351220"/>
                  <a:pt x="11263085" y="2629456"/>
                </a:cubicBezTo>
                <a:cubicBezTo>
                  <a:pt x="11301930" y="2907692"/>
                  <a:pt x="11296486" y="3070787"/>
                  <a:pt x="11263085" y="3301952"/>
                </a:cubicBezTo>
                <a:cubicBezTo>
                  <a:pt x="11229684" y="3533117"/>
                  <a:pt x="11244103" y="3714493"/>
                  <a:pt x="11263085" y="4034971"/>
                </a:cubicBezTo>
                <a:cubicBezTo>
                  <a:pt x="11282067" y="4355449"/>
                  <a:pt x="11243320" y="4576432"/>
                  <a:pt x="11263085" y="4767991"/>
                </a:cubicBezTo>
                <a:cubicBezTo>
                  <a:pt x="11282850" y="4959550"/>
                  <a:pt x="11287929" y="5087257"/>
                  <a:pt x="11263085" y="5379962"/>
                </a:cubicBezTo>
                <a:cubicBezTo>
                  <a:pt x="11238241" y="5672667"/>
                  <a:pt x="11245996" y="5773739"/>
                  <a:pt x="11263085" y="6052457"/>
                </a:cubicBezTo>
                <a:cubicBezTo>
                  <a:pt x="11105992" y="6064097"/>
                  <a:pt x="10787733" y="6033233"/>
                  <a:pt x="10600551" y="6052457"/>
                </a:cubicBezTo>
                <a:cubicBezTo>
                  <a:pt x="10413369" y="6071681"/>
                  <a:pt x="10359835" y="6063652"/>
                  <a:pt x="10163278" y="6052457"/>
                </a:cubicBezTo>
                <a:cubicBezTo>
                  <a:pt x="9966721" y="6041262"/>
                  <a:pt x="9994692" y="6045340"/>
                  <a:pt x="9838636" y="6052457"/>
                </a:cubicBezTo>
                <a:cubicBezTo>
                  <a:pt x="9682580" y="6059574"/>
                  <a:pt x="9393125" y="6057095"/>
                  <a:pt x="8950840" y="6052457"/>
                </a:cubicBezTo>
                <a:cubicBezTo>
                  <a:pt x="8508555" y="6047819"/>
                  <a:pt x="8500171" y="6019654"/>
                  <a:pt x="8288305" y="6052457"/>
                </a:cubicBezTo>
                <a:cubicBezTo>
                  <a:pt x="8076440" y="6085260"/>
                  <a:pt x="7997612" y="6059065"/>
                  <a:pt x="7738402" y="6052457"/>
                </a:cubicBezTo>
                <a:cubicBezTo>
                  <a:pt x="7479192" y="6045849"/>
                  <a:pt x="7304544" y="6021929"/>
                  <a:pt x="7075868" y="6052457"/>
                </a:cubicBezTo>
                <a:cubicBezTo>
                  <a:pt x="6847192" y="6082985"/>
                  <a:pt x="6676100" y="6021101"/>
                  <a:pt x="6300702" y="6052457"/>
                </a:cubicBezTo>
                <a:cubicBezTo>
                  <a:pt x="5925304" y="6083813"/>
                  <a:pt x="5966324" y="6054114"/>
                  <a:pt x="5638168" y="6052457"/>
                </a:cubicBezTo>
                <a:cubicBezTo>
                  <a:pt x="5310012" y="6050800"/>
                  <a:pt x="5026875" y="6060702"/>
                  <a:pt x="4750372" y="6052457"/>
                </a:cubicBezTo>
                <a:cubicBezTo>
                  <a:pt x="4473869" y="6044212"/>
                  <a:pt x="4480827" y="6058924"/>
                  <a:pt x="4313099" y="6052457"/>
                </a:cubicBezTo>
                <a:cubicBezTo>
                  <a:pt x="4145371" y="6045990"/>
                  <a:pt x="3750645" y="6018015"/>
                  <a:pt x="3537934" y="6052457"/>
                </a:cubicBezTo>
                <a:cubicBezTo>
                  <a:pt x="3325224" y="6086899"/>
                  <a:pt x="3021145" y="6073321"/>
                  <a:pt x="2650138" y="6052457"/>
                </a:cubicBezTo>
                <a:cubicBezTo>
                  <a:pt x="2279131" y="6031593"/>
                  <a:pt x="2407100" y="6055664"/>
                  <a:pt x="2325496" y="6052457"/>
                </a:cubicBezTo>
                <a:cubicBezTo>
                  <a:pt x="2243892" y="6049250"/>
                  <a:pt x="2048824" y="6058531"/>
                  <a:pt x="1775592" y="6052457"/>
                </a:cubicBezTo>
                <a:cubicBezTo>
                  <a:pt x="1502360" y="6046383"/>
                  <a:pt x="1527070" y="6055428"/>
                  <a:pt x="1450950" y="6052457"/>
                </a:cubicBezTo>
                <a:cubicBezTo>
                  <a:pt x="1374830" y="6049486"/>
                  <a:pt x="365630" y="6088868"/>
                  <a:pt x="0" y="6052457"/>
                </a:cubicBezTo>
                <a:cubicBezTo>
                  <a:pt x="-37974" y="5824271"/>
                  <a:pt x="290" y="5554913"/>
                  <a:pt x="0" y="5258913"/>
                </a:cubicBezTo>
                <a:cubicBezTo>
                  <a:pt x="-290" y="4962913"/>
                  <a:pt x="-24274" y="4833945"/>
                  <a:pt x="0" y="4465368"/>
                </a:cubicBezTo>
                <a:cubicBezTo>
                  <a:pt x="24274" y="4096792"/>
                  <a:pt x="22824" y="3891500"/>
                  <a:pt x="0" y="3732348"/>
                </a:cubicBezTo>
                <a:cubicBezTo>
                  <a:pt x="-22824" y="3573196"/>
                  <a:pt x="-10061" y="3199629"/>
                  <a:pt x="0" y="3059853"/>
                </a:cubicBezTo>
                <a:cubicBezTo>
                  <a:pt x="10061" y="2920078"/>
                  <a:pt x="-3000" y="2570268"/>
                  <a:pt x="0" y="2266309"/>
                </a:cubicBezTo>
                <a:cubicBezTo>
                  <a:pt x="3000" y="1962350"/>
                  <a:pt x="13974" y="1693110"/>
                  <a:pt x="0" y="1533289"/>
                </a:cubicBezTo>
                <a:cubicBezTo>
                  <a:pt x="-13974" y="1373468"/>
                  <a:pt x="23124" y="1133653"/>
                  <a:pt x="0" y="739745"/>
                </a:cubicBezTo>
                <a:cubicBezTo>
                  <a:pt x="-23124" y="345837"/>
                  <a:pt x="17910" y="2113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2DBF5"/>
            </a:solidFill>
            <a:extLst>
              <a:ext uri="{C807C97D-BFC1-408E-A445-0C87EB9F89A2}">
                <ask:lineSketchStyleProps xmlns:ask="http://schemas.microsoft.com/office/drawing/2018/sketchyshapes" xmlns="" sd="40730850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023EF-668F-4D3F-A329-147915C20C56}"/>
              </a:ext>
            </a:extLst>
          </p:cNvPr>
          <p:cNvSpPr txBox="1"/>
          <p:nvPr/>
        </p:nvSpPr>
        <p:spPr>
          <a:xfrm>
            <a:off x="2134602" y="787685"/>
            <a:ext cx="9247131" cy="1077218"/>
          </a:xfrm>
          <a:prstGeom prst="rect">
            <a:avLst/>
          </a:prstGeom>
          <a:solidFill>
            <a:srgbClr val="F2DBF5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06CE0-0EB4-4F41-93C6-60A795FE1C02}"/>
              </a:ext>
            </a:extLst>
          </p:cNvPr>
          <p:cNvSpPr txBox="1"/>
          <p:nvPr/>
        </p:nvSpPr>
        <p:spPr>
          <a:xfrm>
            <a:off x="957943" y="2766743"/>
            <a:ext cx="3110373" cy="933654"/>
          </a:xfrm>
          <a:prstGeom prst="rect">
            <a:avLst/>
          </a:prstGeom>
          <a:solidFill>
            <a:schemeClr val="bg1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xq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B98FF2E0-E00C-4DDB-9E55-2E78BDA1F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852" y="5737308"/>
            <a:ext cx="2780017" cy="1016088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F74B778-9D48-46C8-A33B-26073881DE94}"/>
              </a:ext>
            </a:extLst>
          </p:cNvPr>
          <p:cNvSpPr/>
          <p:nvPr/>
        </p:nvSpPr>
        <p:spPr>
          <a:xfrm>
            <a:off x="0" y="5737309"/>
            <a:ext cx="1659467" cy="655025"/>
          </a:xfrm>
          <a:prstGeom prst="homePlate">
            <a:avLst/>
          </a:prstGeom>
          <a:solidFill>
            <a:srgbClr val="E36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8CF8658B-C6E5-4640-A223-D805CC144E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E6F1"/>
              </a:clrFrom>
              <a:clrTo>
                <a:srgbClr val="FFE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5254666"/>
            <a:ext cx="2142063" cy="16065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B08DA41-3CE2-41D1-86E6-431E19901395}"/>
              </a:ext>
            </a:extLst>
          </p:cNvPr>
          <p:cNvSpPr txBox="1"/>
          <p:nvPr/>
        </p:nvSpPr>
        <p:spPr>
          <a:xfrm>
            <a:off x="1339292" y="5679626"/>
            <a:ext cx="41414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>
                <a:latin typeface="#9Slide05 SVNStandly" pitchFamily="2" charset="0"/>
              </a:rPr>
              <a:t>Bạn đã nhận được 01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EB145-00B8-4CA1-A1ED-AB8ABAF73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91" y="318889"/>
            <a:ext cx="1535091" cy="2189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1EF16-E9CB-4B3B-8450-D40DC3E71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060" y="2508279"/>
            <a:ext cx="3113649" cy="23398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1D589E-D714-4476-A1AC-1C124EE1DF0E}"/>
              </a:ext>
            </a:extLst>
          </p:cNvPr>
          <p:cNvSpPr txBox="1"/>
          <p:nvPr/>
        </p:nvSpPr>
        <p:spPr>
          <a:xfrm>
            <a:off x="957943" y="3972646"/>
            <a:ext cx="3110373" cy="933654"/>
          </a:xfrm>
          <a:prstGeom prst="rect">
            <a:avLst/>
          </a:prstGeom>
          <a:solidFill>
            <a:schemeClr val="bg1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 S</a:t>
            </a:r>
            <a:r>
              <a:rPr lang="en-US" altLang="en-US" sz="2800" b="1" baseline="-25000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2xq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1C7832-5527-4ED0-84D0-3B43128E2221}"/>
              </a:ext>
            </a:extLst>
          </p:cNvPr>
          <p:cNvSpPr txBox="1"/>
          <p:nvPr/>
        </p:nvSpPr>
        <p:spPr>
          <a:xfrm>
            <a:off x="4316409" y="2766743"/>
            <a:ext cx="3085877" cy="933654"/>
          </a:xfrm>
          <a:prstGeom prst="rect">
            <a:avLst/>
          </a:prstGeom>
          <a:solidFill>
            <a:schemeClr val="bg1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 S</a:t>
            </a:r>
            <a:r>
              <a:rPr lang="en-US" altLang="en-US" sz="2800" b="1" baseline="-2500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xq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 S</a:t>
            </a:r>
            <a:r>
              <a:rPr lang="en-US" altLang="en-US" sz="2800" b="1" baseline="-2500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2đ</a:t>
            </a:r>
            <a:endParaRPr lang="en-US" altLang="en-US" sz="2400" b="1" baseline="-25000">
              <a:solidFill>
                <a:srgbClr val="CC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3482F6-EB3D-46F4-98DE-01FF5DBDE75B}"/>
              </a:ext>
            </a:extLst>
          </p:cNvPr>
          <p:cNvSpPr txBox="1"/>
          <p:nvPr/>
        </p:nvSpPr>
        <p:spPr>
          <a:xfrm>
            <a:off x="4316409" y="3972646"/>
            <a:ext cx="3085877" cy="933654"/>
          </a:xfrm>
          <a:prstGeom prst="rect">
            <a:avLst/>
          </a:prstGeom>
          <a:solidFill>
            <a:schemeClr val="bg1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xq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043986-F57F-42AF-B6EB-5F057797E6E0}"/>
              </a:ext>
            </a:extLst>
          </p:cNvPr>
          <p:cNvSpPr txBox="1"/>
          <p:nvPr/>
        </p:nvSpPr>
        <p:spPr>
          <a:xfrm>
            <a:off x="4316408" y="2754033"/>
            <a:ext cx="3085877" cy="933654"/>
          </a:xfrm>
          <a:prstGeom prst="rect">
            <a:avLst/>
          </a:prstGeom>
          <a:solidFill>
            <a:srgbClr val="FFBDAE"/>
          </a:solidFill>
          <a:ln w="19050">
            <a:solidFill>
              <a:srgbClr val="FFBDA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 </a:t>
            </a:r>
            <a:r>
              <a:rPr lang="en-US" altLang="en-US" sz="2800" b="1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altLang="en-US" sz="2800" b="1" baseline="-25000" dirty="0" err="1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xq</a:t>
            </a: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 S</a:t>
            </a:r>
            <a:r>
              <a:rPr lang="en-US" altLang="en-US" sz="2800" b="1" baseline="-25000" dirty="0">
                <a:solidFill>
                  <a:srgbClr val="CC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2đ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08" y="4906300"/>
            <a:ext cx="1922982" cy="17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7" grpId="0"/>
      <p:bldP spid="20" grpId="0" animBg="1"/>
      <p:bldP spid="22" grpId="0" animBg="1"/>
      <p:bldP spid="25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2856E4-3B5E-41B4-9DD3-2386EE762723}"/>
              </a:ext>
            </a:extLst>
          </p:cNvPr>
          <p:cNvSpPr/>
          <p:nvPr/>
        </p:nvSpPr>
        <p:spPr>
          <a:xfrm>
            <a:off x="464456" y="402772"/>
            <a:ext cx="11263085" cy="6052457"/>
          </a:xfrm>
          <a:custGeom>
            <a:avLst/>
            <a:gdLst>
              <a:gd name="connsiteX0" fmla="*/ 0 w 11263085"/>
              <a:gd name="connsiteY0" fmla="*/ 0 h 6052457"/>
              <a:gd name="connsiteX1" fmla="*/ 324642 w 11263085"/>
              <a:gd name="connsiteY1" fmla="*/ 0 h 6052457"/>
              <a:gd name="connsiteX2" fmla="*/ 761915 w 11263085"/>
              <a:gd name="connsiteY2" fmla="*/ 0 h 6052457"/>
              <a:gd name="connsiteX3" fmla="*/ 1311818 w 11263085"/>
              <a:gd name="connsiteY3" fmla="*/ 0 h 6052457"/>
              <a:gd name="connsiteX4" fmla="*/ 1636460 w 11263085"/>
              <a:gd name="connsiteY4" fmla="*/ 0 h 6052457"/>
              <a:gd name="connsiteX5" fmla="*/ 2524256 w 11263085"/>
              <a:gd name="connsiteY5" fmla="*/ 0 h 6052457"/>
              <a:gd name="connsiteX6" fmla="*/ 2961529 w 11263085"/>
              <a:gd name="connsiteY6" fmla="*/ 0 h 6052457"/>
              <a:gd name="connsiteX7" fmla="*/ 3286171 w 11263085"/>
              <a:gd name="connsiteY7" fmla="*/ 0 h 6052457"/>
              <a:gd name="connsiteX8" fmla="*/ 3610813 w 11263085"/>
              <a:gd name="connsiteY8" fmla="*/ 0 h 6052457"/>
              <a:gd name="connsiteX9" fmla="*/ 4498609 w 11263085"/>
              <a:gd name="connsiteY9" fmla="*/ 0 h 6052457"/>
              <a:gd name="connsiteX10" fmla="*/ 5386405 w 11263085"/>
              <a:gd name="connsiteY10" fmla="*/ 0 h 6052457"/>
              <a:gd name="connsiteX11" fmla="*/ 5823677 w 11263085"/>
              <a:gd name="connsiteY11" fmla="*/ 0 h 6052457"/>
              <a:gd name="connsiteX12" fmla="*/ 6598843 w 11263085"/>
              <a:gd name="connsiteY12" fmla="*/ 0 h 6052457"/>
              <a:gd name="connsiteX13" fmla="*/ 7148746 w 11263085"/>
              <a:gd name="connsiteY13" fmla="*/ 0 h 6052457"/>
              <a:gd name="connsiteX14" fmla="*/ 7923912 w 11263085"/>
              <a:gd name="connsiteY14" fmla="*/ 0 h 6052457"/>
              <a:gd name="connsiteX15" fmla="*/ 8811708 w 11263085"/>
              <a:gd name="connsiteY15" fmla="*/ 0 h 6052457"/>
              <a:gd name="connsiteX16" fmla="*/ 9248980 w 11263085"/>
              <a:gd name="connsiteY16" fmla="*/ 0 h 6052457"/>
              <a:gd name="connsiteX17" fmla="*/ 10136777 w 11263085"/>
              <a:gd name="connsiteY17" fmla="*/ 0 h 6052457"/>
              <a:gd name="connsiteX18" fmla="*/ 11263085 w 11263085"/>
              <a:gd name="connsiteY18" fmla="*/ 0 h 6052457"/>
              <a:gd name="connsiteX19" fmla="*/ 11263085 w 11263085"/>
              <a:gd name="connsiteY19" fmla="*/ 793544 h 6052457"/>
              <a:gd name="connsiteX20" fmla="*/ 11263085 w 11263085"/>
              <a:gd name="connsiteY20" fmla="*/ 1587089 h 6052457"/>
              <a:gd name="connsiteX21" fmla="*/ 11263085 w 11263085"/>
              <a:gd name="connsiteY21" fmla="*/ 2199059 h 6052457"/>
              <a:gd name="connsiteX22" fmla="*/ 11263085 w 11263085"/>
              <a:gd name="connsiteY22" fmla="*/ 2750505 h 6052457"/>
              <a:gd name="connsiteX23" fmla="*/ 11263085 w 11263085"/>
              <a:gd name="connsiteY23" fmla="*/ 3544050 h 6052457"/>
              <a:gd name="connsiteX24" fmla="*/ 11263085 w 11263085"/>
              <a:gd name="connsiteY24" fmla="*/ 4095496 h 6052457"/>
              <a:gd name="connsiteX25" fmla="*/ 11263085 w 11263085"/>
              <a:gd name="connsiteY25" fmla="*/ 4767991 h 6052457"/>
              <a:gd name="connsiteX26" fmla="*/ 11263085 w 11263085"/>
              <a:gd name="connsiteY26" fmla="*/ 5319437 h 6052457"/>
              <a:gd name="connsiteX27" fmla="*/ 11263085 w 11263085"/>
              <a:gd name="connsiteY27" fmla="*/ 6052457 h 6052457"/>
              <a:gd name="connsiteX28" fmla="*/ 10825812 w 11263085"/>
              <a:gd name="connsiteY28" fmla="*/ 6052457 h 6052457"/>
              <a:gd name="connsiteX29" fmla="*/ 10050647 w 11263085"/>
              <a:gd name="connsiteY29" fmla="*/ 6052457 h 6052457"/>
              <a:gd name="connsiteX30" fmla="*/ 9613374 w 11263085"/>
              <a:gd name="connsiteY30" fmla="*/ 6052457 h 6052457"/>
              <a:gd name="connsiteX31" fmla="*/ 9288732 w 11263085"/>
              <a:gd name="connsiteY31" fmla="*/ 6052457 h 6052457"/>
              <a:gd name="connsiteX32" fmla="*/ 8400936 w 11263085"/>
              <a:gd name="connsiteY32" fmla="*/ 6052457 h 6052457"/>
              <a:gd name="connsiteX33" fmla="*/ 7963664 w 11263085"/>
              <a:gd name="connsiteY33" fmla="*/ 6052457 h 6052457"/>
              <a:gd name="connsiteX34" fmla="*/ 7301129 w 11263085"/>
              <a:gd name="connsiteY34" fmla="*/ 6052457 h 6052457"/>
              <a:gd name="connsiteX35" fmla="*/ 6413333 w 11263085"/>
              <a:gd name="connsiteY35" fmla="*/ 6052457 h 6052457"/>
              <a:gd name="connsiteX36" fmla="*/ 5976060 w 11263085"/>
              <a:gd name="connsiteY36" fmla="*/ 6052457 h 6052457"/>
              <a:gd name="connsiteX37" fmla="*/ 5313526 w 11263085"/>
              <a:gd name="connsiteY37" fmla="*/ 6052457 h 6052457"/>
              <a:gd name="connsiteX38" fmla="*/ 4538361 w 11263085"/>
              <a:gd name="connsiteY38" fmla="*/ 6052457 h 6052457"/>
              <a:gd name="connsiteX39" fmla="*/ 3988457 w 11263085"/>
              <a:gd name="connsiteY39" fmla="*/ 6052457 h 6052457"/>
              <a:gd name="connsiteX40" fmla="*/ 3213292 w 11263085"/>
              <a:gd name="connsiteY40" fmla="*/ 6052457 h 6052457"/>
              <a:gd name="connsiteX41" fmla="*/ 2888650 w 11263085"/>
              <a:gd name="connsiteY41" fmla="*/ 6052457 h 6052457"/>
              <a:gd name="connsiteX42" fmla="*/ 2451377 w 11263085"/>
              <a:gd name="connsiteY42" fmla="*/ 6052457 h 6052457"/>
              <a:gd name="connsiteX43" fmla="*/ 1788843 w 11263085"/>
              <a:gd name="connsiteY43" fmla="*/ 6052457 h 6052457"/>
              <a:gd name="connsiteX44" fmla="*/ 901047 w 11263085"/>
              <a:gd name="connsiteY44" fmla="*/ 6052457 h 6052457"/>
              <a:gd name="connsiteX45" fmla="*/ 0 w 11263085"/>
              <a:gd name="connsiteY45" fmla="*/ 6052457 h 6052457"/>
              <a:gd name="connsiteX46" fmla="*/ 0 w 11263085"/>
              <a:gd name="connsiteY46" fmla="*/ 5440486 h 6052457"/>
              <a:gd name="connsiteX47" fmla="*/ 0 w 11263085"/>
              <a:gd name="connsiteY47" fmla="*/ 4707467 h 6052457"/>
              <a:gd name="connsiteX48" fmla="*/ 0 w 11263085"/>
              <a:gd name="connsiteY48" fmla="*/ 4095496 h 6052457"/>
              <a:gd name="connsiteX49" fmla="*/ 0 w 11263085"/>
              <a:gd name="connsiteY49" fmla="*/ 3362476 h 6052457"/>
              <a:gd name="connsiteX50" fmla="*/ 0 w 11263085"/>
              <a:gd name="connsiteY50" fmla="*/ 2750505 h 6052457"/>
              <a:gd name="connsiteX51" fmla="*/ 0 w 11263085"/>
              <a:gd name="connsiteY51" fmla="*/ 2078010 h 6052457"/>
              <a:gd name="connsiteX52" fmla="*/ 0 w 11263085"/>
              <a:gd name="connsiteY52" fmla="*/ 1405515 h 6052457"/>
              <a:gd name="connsiteX53" fmla="*/ 0 w 11263085"/>
              <a:gd name="connsiteY53" fmla="*/ 611971 h 6052457"/>
              <a:gd name="connsiteX54" fmla="*/ 0 w 11263085"/>
              <a:gd name="connsiteY54" fmla="*/ 0 h 605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263085" h="6052457" fill="none" extrusionOk="0">
                <a:moveTo>
                  <a:pt x="0" y="0"/>
                </a:moveTo>
                <a:cubicBezTo>
                  <a:pt x="86303" y="-13854"/>
                  <a:pt x="178124" y="-7584"/>
                  <a:pt x="324642" y="0"/>
                </a:cubicBezTo>
                <a:cubicBezTo>
                  <a:pt x="471160" y="7584"/>
                  <a:pt x="627264" y="-21286"/>
                  <a:pt x="761915" y="0"/>
                </a:cubicBezTo>
                <a:cubicBezTo>
                  <a:pt x="896566" y="21286"/>
                  <a:pt x="1043532" y="26387"/>
                  <a:pt x="1311818" y="0"/>
                </a:cubicBezTo>
                <a:cubicBezTo>
                  <a:pt x="1580104" y="-26387"/>
                  <a:pt x="1543464" y="6727"/>
                  <a:pt x="1636460" y="0"/>
                </a:cubicBezTo>
                <a:cubicBezTo>
                  <a:pt x="1729456" y="-6727"/>
                  <a:pt x="2307344" y="42294"/>
                  <a:pt x="2524256" y="0"/>
                </a:cubicBezTo>
                <a:cubicBezTo>
                  <a:pt x="2741168" y="-42294"/>
                  <a:pt x="2762862" y="7692"/>
                  <a:pt x="2961529" y="0"/>
                </a:cubicBezTo>
                <a:cubicBezTo>
                  <a:pt x="3160196" y="-7692"/>
                  <a:pt x="3209616" y="-7289"/>
                  <a:pt x="3286171" y="0"/>
                </a:cubicBezTo>
                <a:cubicBezTo>
                  <a:pt x="3362726" y="7289"/>
                  <a:pt x="3542744" y="-3379"/>
                  <a:pt x="3610813" y="0"/>
                </a:cubicBezTo>
                <a:cubicBezTo>
                  <a:pt x="3678882" y="3379"/>
                  <a:pt x="4237312" y="-9888"/>
                  <a:pt x="4498609" y="0"/>
                </a:cubicBezTo>
                <a:cubicBezTo>
                  <a:pt x="4759906" y="9888"/>
                  <a:pt x="5183384" y="-1762"/>
                  <a:pt x="5386405" y="0"/>
                </a:cubicBezTo>
                <a:cubicBezTo>
                  <a:pt x="5589426" y="1762"/>
                  <a:pt x="5698701" y="14725"/>
                  <a:pt x="5823677" y="0"/>
                </a:cubicBezTo>
                <a:cubicBezTo>
                  <a:pt x="5948653" y="-14725"/>
                  <a:pt x="6279474" y="-29406"/>
                  <a:pt x="6598843" y="0"/>
                </a:cubicBezTo>
                <a:cubicBezTo>
                  <a:pt x="6918212" y="29406"/>
                  <a:pt x="6928517" y="-9741"/>
                  <a:pt x="7148746" y="0"/>
                </a:cubicBezTo>
                <a:cubicBezTo>
                  <a:pt x="7368975" y="9741"/>
                  <a:pt x="7766447" y="16392"/>
                  <a:pt x="7923912" y="0"/>
                </a:cubicBezTo>
                <a:cubicBezTo>
                  <a:pt x="8081377" y="-16392"/>
                  <a:pt x="8597773" y="9151"/>
                  <a:pt x="8811708" y="0"/>
                </a:cubicBezTo>
                <a:cubicBezTo>
                  <a:pt x="9025643" y="-9151"/>
                  <a:pt x="9084202" y="679"/>
                  <a:pt x="9248980" y="0"/>
                </a:cubicBezTo>
                <a:cubicBezTo>
                  <a:pt x="9413758" y="-679"/>
                  <a:pt x="9746145" y="-1634"/>
                  <a:pt x="10136777" y="0"/>
                </a:cubicBezTo>
                <a:cubicBezTo>
                  <a:pt x="10527409" y="1634"/>
                  <a:pt x="10877769" y="32701"/>
                  <a:pt x="11263085" y="0"/>
                </a:cubicBezTo>
                <a:cubicBezTo>
                  <a:pt x="11232822" y="255966"/>
                  <a:pt x="11260881" y="410986"/>
                  <a:pt x="11263085" y="793544"/>
                </a:cubicBezTo>
                <a:cubicBezTo>
                  <a:pt x="11265289" y="1176102"/>
                  <a:pt x="11264386" y="1351506"/>
                  <a:pt x="11263085" y="1587089"/>
                </a:cubicBezTo>
                <a:cubicBezTo>
                  <a:pt x="11261784" y="1822672"/>
                  <a:pt x="11248200" y="1977106"/>
                  <a:pt x="11263085" y="2199059"/>
                </a:cubicBezTo>
                <a:cubicBezTo>
                  <a:pt x="11277971" y="2421012"/>
                  <a:pt x="11241739" y="2624477"/>
                  <a:pt x="11263085" y="2750505"/>
                </a:cubicBezTo>
                <a:cubicBezTo>
                  <a:pt x="11284431" y="2876533"/>
                  <a:pt x="11253848" y="3240014"/>
                  <a:pt x="11263085" y="3544050"/>
                </a:cubicBezTo>
                <a:cubicBezTo>
                  <a:pt x="11272322" y="3848086"/>
                  <a:pt x="11275089" y="3950793"/>
                  <a:pt x="11263085" y="4095496"/>
                </a:cubicBezTo>
                <a:cubicBezTo>
                  <a:pt x="11251081" y="4240199"/>
                  <a:pt x="11236608" y="4603148"/>
                  <a:pt x="11263085" y="4767991"/>
                </a:cubicBezTo>
                <a:cubicBezTo>
                  <a:pt x="11289562" y="4932834"/>
                  <a:pt x="11262677" y="5149464"/>
                  <a:pt x="11263085" y="5319437"/>
                </a:cubicBezTo>
                <a:cubicBezTo>
                  <a:pt x="11263493" y="5489410"/>
                  <a:pt x="11292573" y="5849467"/>
                  <a:pt x="11263085" y="6052457"/>
                </a:cubicBezTo>
                <a:cubicBezTo>
                  <a:pt x="11124675" y="6040189"/>
                  <a:pt x="10975739" y="6072774"/>
                  <a:pt x="10825812" y="6052457"/>
                </a:cubicBezTo>
                <a:cubicBezTo>
                  <a:pt x="10675885" y="6032140"/>
                  <a:pt x="10401380" y="6045087"/>
                  <a:pt x="10050647" y="6052457"/>
                </a:cubicBezTo>
                <a:cubicBezTo>
                  <a:pt x="9699915" y="6059827"/>
                  <a:pt x="9712595" y="6070378"/>
                  <a:pt x="9613374" y="6052457"/>
                </a:cubicBezTo>
                <a:cubicBezTo>
                  <a:pt x="9514153" y="6034536"/>
                  <a:pt x="9401588" y="6037761"/>
                  <a:pt x="9288732" y="6052457"/>
                </a:cubicBezTo>
                <a:cubicBezTo>
                  <a:pt x="9175876" y="6067153"/>
                  <a:pt x="8758925" y="6082758"/>
                  <a:pt x="8400936" y="6052457"/>
                </a:cubicBezTo>
                <a:cubicBezTo>
                  <a:pt x="8042947" y="6022156"/>
                  <a:pt x="8156038" y="6052365"/>
                  <a:pt x="7963664" y="6052457"/>
                </a:cubicBezTo>
                <a:cubicBezTo>
                  <a:pt x="7771290" y="6052549"/>
                  <a:pt x="7554175" y="6064208"/>
                  <a:pt x="7301129" y="6052457"/>
                </a:cubicBezTo>
                <a:cubicBezTo>
                  <a:pt x="7048083" y="6040706"/>
                  <a:pt x="6805546" y="6024688"/>
                  <a:pt x="6413333" y="6052457"/>
                </a:cubicBezTo>
                <a:cubicBezTo>
                  <a:pt x="6021120" y="6080226"/>
                  <a:pt x="6158763" y="6037750"/>
                  <a:pt x="5976060" y="6052457"/>
                </a:cubicBezTo>
                <a:cubicBezTo>
                  <a:pt x="5793357" y="6067164"/>
                  <a:pt x="5480055" y="6020938"/>
                  <a:pt x="5313526" y="6052457"/>
                </a:cubicBezTo>
                <a:cubicBezTo>
                  <a:pt x="5146997" y="6083976"/>
                  <a:pt x="4878785" y="6072137"/>
                  <a:pt x="4538361" y="6052457"/>
                </a:cubicBezTo>
                <a:cubicBezTo>
                  <a:pt x="4197938" y="6032777"/>
                  <a:pt x="4163869" y="6052860"/>
                  <a:pt x="3988457" y="6052457"/>
                </a:cubicBezTo>
                <a:cubicBezTo>
                  <a:pt x="3813045" y="6052054"/>
                  <a:pt x="3437531" y="6078082"/>
                  <a:pt x="3213292" y="6052457"/>
                </a:cubicBezTo>
                <a:cubicBezTo>
                  <a:pt x="2989053" y="6026832"/>
                  <a:pt x="3002254" y="6038949"/>
                  <a:pt x="2888650" y="6052457"/>
                </a:cubicBezTo>
                <a:cubicBezTo>
                  <a:pt x="2775046" y="6065965"/>
                  <a:pt x="2643745" y="6032679"/>
                  <a:pt x="2451377" y="6052457"/>
                </a:cubicBezTo>
                <a:cubicBezTo>
                  <a:pt x="2259009" y="6072235"/>
                  <a:pt x="1969939" y="6035557"/>
                  <a:pt x="1788843" y="6052457"/>
                </a:cubicBezTo>
                <a:cubicBezTo>
                  <a:pt x="1607747" y="6069357"/>
                  <a:pt x="1084514" y="6015512"/>
                  <a:pt x="901047" y="6052457"/>
                </a:cubicBezTo>
                <a:cubicBezTo>
                  <a:pt x="717580" y="6089402"/>
                  <a:pt x="329531" y="6013685"/>
                  <a:pt x="0" y="6052457"/>
                </a:cubicBezTo>
                <a:cubicBezTo>
                  <a:pt x="10321" y="5792742"/>
                  <a:pt x="813" y="5667439"/>
                  <a:pt x="0" y="5440486"/>
                </a:cubicBezTo>
                <a:cubicBezTo>
                  <a:pt x="-813" y="5213533"/>
                  <a:pt x="12127" y="5013656"/>
                  <a:pt x="0" y="4707467"/>
                </a:cubicBezTo>
                <a:cubicBezTo>
                  <a:pt x="-12127" y="4401278"/>
                  <a:pt x="-13371" y="4248085"/>
                  <a:pt x="0" y="4095496"/>
                </a:cubicBezTo>
                <a:cubicBezTo>
                  <a:pt x="13371" y="3942907"/>
                  <a:pt x="-7337" y="3727588"/>
                  <a:pt x="0" y="3362476"/>
                </a:cubicBezTo>
                <a:cubicBezTo>
                  <a:pt x="7337" y="2997364"/>
                  <a:pt x="-2322" y="3046277"/>
                  <a:pt x="0" y="2750505"/>
                </a:cubicBezTo>
                <a:cubicBezTo>
                  <a:pt x="2322" y="2454733"/>
                  <a:pt x="6869" y="2376447"/>
                  <a:pt x="0" y="2078010"/>
                </a:cubicBezTo>
                <a:cubicBezTo>
                  <a:pt x="-6869" y="1779573"/>
                  <a:pt x="-8181" y="1697867"/>
                  <a:pt x="0" y="1405515"/>
                </a:cubicBezTo>
                <a:cubicBezTo>
                  <a:pt x="8181" y="1113164"/>
                  <a:pt x="-22892" y="846811"/>
                  <a:pt x="0" y="611971"/>
                </a:cubicBezTo>
                <a:cubicBezTo>
                  <a:pt x="22892" y="377131"/>
                  <a:pt x="14617" y="302672"/>
                  <a:pt x="0" y="0"/>
                </a:cubicBezTo>
                <a:close/>
              </a:path>
              <a:path w="11263085" h="6052457" stroke="0" extrusionOk="0">
                <a:moveTo>
                  <a:pt x="0" y="0"/>
                </a:moveTo>
                <a:cubicBezTo>
                  <a:pt x="366324" y="22790"/>
                  <a:pt x="533440" y="-17898"/>
                  <a:pt x="887796" y="0"/>
                </a:cubicBezTo>
                <a:cubicBezTo>
                  <a:pt x="1242152" y="17898"/>
                  <a:pt x="1139492" y="-6839"/>
                  <a:pt x="1212438" y="0"/>
                </a:cubicBezTo>
                <a:cubicBezTo>
                  <a:pt x="1285384" y="6839"/>
                  <a:pt x="1893095" y="42949"/>
                  <a:pt x="2100234" y="0"/>
                </a:cubicBezTo>
                <a:cubicBezTo>
                  <a:pt x="2307373" y="-42949"/>
                  <a:pt x="2519239" y="-23402"/>
                  <a:pt x="2650138" y="0"/>
                </a:cubicBezTo>
                <a:cubicBezTo>
                  <a:pt x="2781037" y="23402"/>
                  <a:pt x="2955275" y="-17070"/>
                  <a:pt x="3087410" y="0"/>
                </a:cubicBezTo>
                <a:cubicBezTo>
                  <a:pt x="3219545" y="17070"/>
                  <a:pt x="3525136" y="-20687"/>
                  <a:pt x="3862576" y="0"/>
                </a:cubicBezTo>
                <a:cubicBezTo>
                  <a:pt x="4200016" y="20687"/>
                  <a:pt x="4376445" y="-9959"/>
                  <a:pt x="4525110" y="0"/>
                </a:cubicBezTo>
                <a:cubicBezTo>
                  <a:pt x="4673775" y="9959"/>
                  <a:pt x="5114961" y="-36493"/>
                  <a:pt x="5300275" y="0"/>
                </a:cubicBezTo>
                <a:cubicBezTo>
                  <a:pt x="5485589" y="36493"/>
                  <a:pt x="5570945" y="8900"/>
                  <a:pt x="5737548" y="0"/>
                </a:cubicBezTo>
                <a:cubicBezTo>
                  <a:pt x="5904151" y="-8900"/>
                  <a:pt x="6200363" y="-5374"/>
                  <a:pt x="6512713" y="0"/>
                </a:cubicBezTo>
                <a:cubicBezTo>
                  <a:pt x="6825063" y="5374"/>
                  <a:pt x="6800264" y="6470"/>
                  <a:pt x="7062617" y="0"/>
                </a:cubicBezTo>
                <a:cubicBezTo>
                  <a:pt x="7324970" y="-6470"/>
                  <a:pt x="7432319" y="-10952"/>
                  <a:pt x="7725151" y="0"/>
                </a:cubicBezTo>
                <a:cubicBezTo>
                  <a:pt x="8017983" y="10952"/>
                  <a:pt x="7911080" y="1652"/>
                  <a:pt x="8049793" y="0"/>
                </a:cubicBezTo>
                <a:cubicBezTo>
                  <a:pt x="8188506" y="-1652"/>
                  <a:pt x="8337802" y="1807"/>
                  <a:pt x="8487066" y="0"/>
                </a:cubicBezTo>
                <a:cubicBezTo>
                  <a:pt x="8636330" y="-1807"/>
                  <a:pt x="8825143" y="-25562"/>
                  <a:pt x="9036969" y="0"/>
                </a:cubicBezTo>
                <a:cubicBezTo>
                  <a:pt x="9248795" y="25562"/>
                  <a:pt x="9544408" y="2921"/>
                  <a:pt x="9812135" y="0"/>
                </a:cubicBezTo>
                <a:cubicBezTo>
                  <a:pt x="10079862" y="-2921"/>
                  <a:pt x="10654529" y="22300"/>
                  <a:pt x="11263085" y="0"/>
                </a:cubicBezTo>
                <a:cubicBezTo>
                  <a:pt x="11262908" y="205058"/>
                  <a:pt x="11239755" y="327979"/>
                  <a:pt x="11263085" y="551446"/>
                </a:cubicBezTo>
                <a:cubicBezTo>
                  <a:pt x="11286415" y="774913"/>
                  <a:pt x="11285211" y="938025"/>
                  <a:pt x="11263085" y="1042368"/>
                </a:cubicBezTo>
                <a:cubicBezTo>
                  <a:pt x="11240959" y="1146711"/>
                  <a:pt x="11287725" y="1484488"/>
                  <a:pt x="11263085" y="1835912"/>
                </a:cubicBezTo>
                <a:cubicBezTo>
                  <a:pt x="11238445" y="2187336"/>
                  <a:pt x="11224240" y="2351220"/>
                  <a:pt x="11263085" y="2629456"/>
                </a:cubicBezTo>
                <a:cubicBezTo>
                  <a:pt x="11301930" y="2907692"/>
                  <a:pt x="11296486" y="3070787"/>
                  <a:pt x="11263085" y="3301952"/>
                </a:cubicBezTo>
                <a:cubicBezTo>
                  <a:pt x="11229684" y="3533117"/>
                  <a:pt x="11244103" y="3714493"/>
                  <a:pt x="11263085" y="4034971"/>
                </a:cubicBezTo>
                <a:cubicBezTo>
                  <a:pt x="11282067" y="4355449"/>
                  <a:pt x="11243320" y="4576432"/>
                  <a:pt x="11263085" y="4767991"/>
                </a:cubicBezTo>
                <a:cubicBezTo>
                  <a:pt x="11282850" y="4959550"/>
                  <a:pt x="11287929" y="5087257"/>
                  <a:pt x="11263085" y="5379962"/>
                </a:cubicBezTo>
                <a:cubicBezTo>
                  <a:pt x="11238241" y="5672667"/>
                  <a:pt x="11245996" y="5773739"/>
                  <a:pt x="11263085" y="6052457"/>
                </a:cubicBezTo>
                <a:cubicBezTo>
                  <a:pt x="11105992" y="6064097"/>
                  <a:pt x="10787733" y="6033233"/>
                  <a:pt x="10600551" y="6052457"/>
                </a:cubicBezTo>
                <a:cubicBezTo>
                  <a:pt x="10413369" y="6071681"/>
                  <a:pt x="10359835" y="6063652"/>
                  <a:pt x="10163278" y="6052457"/>
                </a:cubicBezTo>
                <a:cubicBezTo>
                  <a:pt x="9966721" y="6041262"/>
                  <a:pt x="9994692" y="6045340"/>
                  <a:pt x="9838636" y="6052457"/>
                </a:cubicBezTo>
                <a:cubicBezTo>
                  <a:pt x="9682580" y="6059574"/>
                  <a:pt x="9393125" y="6057095"/>
                  <a:pt x="8950840" y="6052457"/>
                </a:cubicBezTo>
                <a:cubicBezTo>
                  <a:pt x="8508555" y="6047819"/>
                  <a:pt x="8500171" y="6019654"/>
                  <a:pt x="8288305" y="6052457"/>
                </a:cubicBezTo>
                <a:cubicBezTo>
                  <a:pt x="8076440" y="6085260"/>
                  <a:pt x="7997612" y="6059065"/>
                  <a:pt x="7738402" y="6052457"/>
                </a:cubicBezTo>
                <a:cubicBezTo>
                  <a:pt x="7479192" y="6045849"/>
                  <a:pt x="7304544" y="6021929"/>
                  <a:pt x="7075868" y="6052457"/>
                </a:cubicBezTo>
                <a:cubicBezTo>
                  <a:pt x="6847192" y="6082985"/>
                  <a:pt x="6676100" y="6021101"/>
                  <a:pt x="6300702" y="6052457"/>
                </a:cubicBezTo>
                <a:cubicBezTo>
                  <a:pt x="5925304" y="6083813"/>
                  <a:pt x="5966324" y="6054114"/>
                  <a:pt x="5638168" y="6052457"/>
                </a:cubicBezTo>
                <a:cubicBezTo>
                  <a:pt x="5310012" y="6050800"/>
                  <a:pt x="5026875" y="6060702"/>
                  <a:pt x="4750372" y="6052457"/>
                </a:cubicBezTo>
                <a:cubicBezTo>
                  <a:pt x="4473869" y="6044212"/>
                  <a:pt x="4480827" y="6058924"/>
                  <a:pt x="4313099" y="6052457"/>
                </a:cubicBezTo>
                <a:cubicBezTo>
                  <a:pt x="4145371" y="6045990"/>
                  <a:pt x="3750645" y="6018015"/>
                  <a:pt x="3537934" y="6052457"/>
                </a:cubicBezTo>
                <a:cubicBezTo>
                  <a:pt x="3325224" y="6086899"/>
                  <a:pt x="3021145" y="6073321"/>
                  <a:pt x="2650138" y="6052457"/>
                </a:cubicBezTo>
                <a:cubicBezTo>
                  <a:pt x="2279131" y="6031593"/>
                  <a:pt x="2407100" y="6055664"/>
                  <a:pt x="2325496" y="6052457"/>
                </a:cubicBezTo>
                <a:cubicBezTo>
                  <a:pt x="2243892" y="6049250"/>
                  <a:pt x="2048824" y="6058531"/>
                  <a:pt x="1775592" y="6052457"/>
                </a:cubicBezTo>
                <a:cubicBezTo>
                  <a:pt x="1502360" y="6046383"/>
                  <a:pt x="1527070" y="6055428"/>
                  <a:pt x="1450950" y="6052457"/>
                </a:cubicBezTo>
                <a:cubicBezTo>
                  <a:pt x="1374830" y="6049486"/>
                  <a:pt x="365630" y="6088868"/>
                  <a:pt x="0" y="6052457"/>
                </a:cubicBezTo>
                <a:cubicBezTo>
                  <a:pt x="-37974" y="5824271"/>
                  <a:pt x="290" y="5554913"/>
                  <a:pt x="0" y="5258913"/>
                </a:cubicBezTo>
                <a:cubicBezTo>
                  <a:pt x="-290" y="4962913"/>
                  <a:pt x="-24274" y="4833945"/>
                  <a:pt x="0" y="4465368"/>
                </a:cubicBezTo>
                <a:cubicBezTo>
                  <a:pt x="24274" y="4096792"/>
                  <a:pt x="22824" y="3891500"/>
                  <a:pt x="0" y="3732348"/>
                </a:cubicBezTo>
                <a:cubicBezTo>
                  <a:pt x="-22824" y="3573196"/>
                  <a:pt x="-10061" y="3199629"/>
                  <a:pt x="0" y="3059853"/>
                </a:cubicBezTo>
                <a:cubicBezTo>
                  <a:pt x="10061" y="2920078"/>
                  <a:pt x="-3000" y="2570268"/>
                  <a:pt x="0" y="2266309"/>
                </a:cubicBezTo>
                <a:cubicBezTo>
                  <a:pt x="3000" y="1962350"/>
                  <a:pt x="13974" y="1693110"/>
                  <a:pt x="0" y="1533289"/>
                </a:cubicBezTo>
                <a:cubicBezTo>
                  <a:pt x="-13974" y="1373468"/>
                  <a:pt x="23124" y="1133653"/>
                  <a:pt x="0" y="739745"/>
                </a:cubicBezTo>
                <a:cubicBezTo>
                  <a:pt x="-23124" y="345837"/>
                  <a:pt x="17910" y="2113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AE2E9"/>
            </a:solidFill>
            <a:extLst>
              <a:ext uri="{C807C97D-BFC1-408E-A445-0C87EB9F89A2}">
                <ask:lineSketchStyleProps xmlns:ask="http://schemas.microsoft.com/office/drawing/2018/sketchyshapes" xmlns="" sd="40730850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023EF-668F-4D3F-A329-147915C20C56}"/>
              </a:ext>
            </a:extLst>
          </p:cNvPr>
          <p:cNvSpPr txBox="1"/>
          <p:nvPr/>
        </p:nvSpPr>
        <p:spPr>
          <a:xfrm>
            <a:off x="4678626" y="1140827"/>
            <a:ext cx="667691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solidFill>
                  <a:srgbClr val="FFC000"/>
                </a:solidFill>
                <a:latin typeface="#9Slide07 SVNGuerrilla" panose="00000500000000000000" pitchFamily="2" charset="0"/>
                <a:cs typeface="Arial" panose="020B0604020202020204" pitchFamily="34" charset="0"/>
              </a:rPr>
              <a:t>HỘP QUÀ MAY MẮN</a:t>
            </a:r>
          </a:p>
        </p:txBody>
      </p:sp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B98FF2E0-E00C-4DDB-9E55-2E78BDA1F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13" y="5841912"/>
            <a:ext cx="2780017" cy="1016088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8CF8658B-C6E5-4640-A223-D805CC144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E6F1"/>
              </a:clrFrom>
              <a:clrTo>
                <a:srgbClr val="FFE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27" y="2968979"/>
            <a:ext cx="3186283" cy="23897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B08DA41-3CE2-41D1-86E6-431E19901395}"/>
              </a:ext>
            </a:extLst>
          </p:cNvPr>
          <p:cNvSpPr txBox="1"/>
          <p:nvPr/>
        </p:nvSpPr>
        <p:spPr>
          <a:xfrm>
            <a:off x="5871528" y="2271353"/>
            <a:ext cx="41414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#9Slide05 SVNStandly" pitchFamily="2" charset="0"/>
              </a:rPr>
              <a:t>Bạn</a:t>
            </a:r>
            <a:r>
              <a:rPr lang="en-US" sz="3733" dirty="0">
                <a:latin typeface="#9Slide05 SVNStandly" pitchFamily="2" charset="0"/>
              </a:rPr>
              <a:t> </a:t>
            </a:r>
            <a:r>
              <a:rPr lang="en-US" sz="3733" dirty="0" err="1">
                <a:latin typeface="#9Slide05 SVNStandly" pitchFamily="2" charset="0"/>
              </a:rPr>
              <a:t>đã</a:t>
            </a:r>
            <a:r>
              <a:rPr lang="en-US" sz="3733" dirty="0">
                <a:latin typeface="#9Slide05 SVNStandly" pitchFamily="2" charset="0"/>
              </a:rPr>
              <a:t> </a:t>
            </a:r>
            <a:r>
              <a:rPr lang="en-US" sz="3733" dirty="0" err="1">
                <a:latin typeface="#9Slide05 SVNStandly" pitchFamily="2" charset="0"/>
              </a:rPr>
              <a:t>nhận</a:t>
            </a:r>
            <a:r>
              <a:rPr lang="en-US" sz="3733" dirty="0">
                <a:latin typeface="#9Slide05 SVNStandly" pitchFamily="2" charset="0"/>
              </a:rPr>
              <a:t> </a:t>
            </a:r>
            <a:r>
              <a:rPr lang="en-US" sz="3733" dirty="0" err="1">
                <a:latin typeface="#9Slide05 SVNStandly" pitchFamily="2" charset="0"/>
              </a:rPr>
              <a:t>được</a:t>
            </a:r>
            <a:r>
              <a:rPr lang="en-US" sz="3733" dirty="0">
                <a:latin typeface="#9Slide05 SVNStandly" pitchFamily="2" charset="0"/>
              </a:rPr>
              <a:t> 02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9745F-134B-440D-8DE7-F0C06182A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28" y="782743"/>
            <a:ext cx="2915571" cy="4168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07" y="5028820"/>
            <a:ext cx="2266678" cy="20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5D4FB6F-E962-42C9-9569-1E36D4B39E8E}"/>
              </a:ext>
            </a:extLst>
          </p:cNvPr>
          <p:cNvSpPr/>
          <p:nvPr/>
        </p:nvSpPr>
        <p:spPr>
          <a:xfrm>
            <a:off x="3628796" y="91810"/>
            <a:ext cx="5290616" cy="937800"/>
          </a:xfrm>
          <a:custGeom>
            <a:avLst/>
            <a:gdLst>
              <a:gd name="connsiteX0" fmla="*/ 0 w 5290616"/>
              <a:gd name="connsiteY0" fmla="*/ 156303 h 937800"/>
              <a:gd name="connsiteX1" fmla="*/ 156303 w 5290616"/>
              <a:gd name="connsiteY1" fmla="*/ 0 h 937800"/>
              <a:gd name="connsiteX2" fmla="*/ 560075 w 5290616"/>
              <a:gd name="connsiteY2" fmla="*/ 0 h 937800"/>
              <a:gd name="connsiteX3" fmla="*/ 1113187 w 5290616"/>
              <a:gd name="connsiteY3" fmla="*/ 0 h 937800"/>
              <a:gd name="connsiteX4" fmla="*/ 1616519 w 5290616"/>
              <a:gd name="connsiteY4" fmla="*/ 0 h 937800"/>
              <a:gd name="connsiteX5" fmla="*/ 2269192 w 5290616"/>
              <a:gd name="connsiteY5" fmla="*/ 0 h 937800"/>
              <a:gd name="connsiteX6" fmla="*/ 2872084 w 5290616"/>
              <a:gd name="connsiteY6" fmla="*/ 0 h 937800"/>
              <a:gd name="connsiteX7" fmla="*/ 3325636 w 5290616"/>
              <a:gd name="connsiteY7" fmla="*/ 0 h 937800"/>
              <a:gd name="connsiteX8" fmla="*/ 3928528 w 5290616"/>
              <a:gd name="connsiteY8" fmla="*/ 0 h 937800"/>
              <a:gd name="connsiteX9" fmla="*/ 4332300 w 5290616"/>
              <a:gd name="connsiteY9" fmla="*/ 0 h 937800"/>
              <a:gd name="connsiteX10" fmla="*/ 5134313 w 5290616"/>
              <a:gd name="connsiteY10" fmla="*/ 0 h 937800"/>
              <a:gd name="connsiteX11" fmla="*/ 5290616 w 5290616"/>
              <a:gd name="connsiteY11" fmla="*/ 156303 h 937800"/>
              <a:gd name="connsiteX12" fmla="*/ 5290616 w 5290616"/>
              <a:gd name="connsiteY12" fmla="*/ 456396 h 937800"/>
              <a:gd name="connsiteX13" fmla="*/ 5290616 w 5290616"/>
              <a:gd name="connsiteY13" fmla="*/ 781497 h 937800"/>
              <a:gd name="connsiteX14" fmla="*/ 5134313 w 5290616"/>
              <a:gd name="connsiteY14" fmla="*/ 937800 h 937800"/>
              <a:gd name="connsiteX15" fmla="*/ 4680761 w 5290616"/>
              <a:gd name="connsiteY15" fmla="*/ 937800 h 937800"/>
              <a:gd name="connsiteX16" fmla="*/ 4276989 w 5290616"/>
              <a:gd name="connsiteY16" fmla="*/ 937800 h 937800"/>
              <a:gd name="connsiteX17" fmla="*/ 3823437 w 5290616"/>
              <a:gd name="connsiteY17" fmla="*/ 937800 h 937800"/>
              <a:gd name="connsiteX18" fmla="*/ 3170765 w 5290616"/>
              <a:gd name="connsiteY18" fmla="*/ 937800 h 937800"/>
              <a:gd name="connsiteX19" fmla="*/ 2667432 w 5290616"/>
              <a:gd name="connsiteY19" fmla="*/ 937800 h 937800"/>
              <a:gd name="connsiteX20" fmla="*/ 2164100 w 5290616"/>
              <a:gd name="connsiteY20" fmla="*/ 937800 h 937800"/>
              <a:gd name="connsiteX21" fmla="*/ 1561208 w 5290616"/>
              <a:gd name="connsiteY21" fmla="*/ 937800 h 937800"/>
              <a:gd name="connsiteX22" fmla="*/ 1057876 w 5290616"/>
              <a:gd name="connsiteY22" fmla="*/ 937800 h 937800"/>
              <a:gd name="connsiteX23" fmla="*/ 156303 w 5290616"/>
              <a:gd name="connsiteY23" fmla="*/ 937800 h 937800"/>
              <a:gd name="connsiteX24" fmla="*/ 0 w 5290616"/>
              <a:gd name="connsiteY24" fmla="*/ 781497 h 937800"/>
              <a:gd name="connsiteX25" fmla="*/ 0 w 5290616"/>
              <a:gd name="connsiteY25" fmla="*/ 475152 h 937800"/>
              <a:gd name="connsiteX26" fmla="*/ 0 w 5290616"/>
              <a:gd name="connsiteY26" fmla="*/ 156303 h 93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90616" h="937800" fill="none" extrusionOk="0">
                <a:moveTo>
                  <a:pt x="0" y="156303"/>
                </a:moveTo>
                <a:cubicBezTo>
                  <a:pt x="6884" y="80910"/>
                  <a:pt x="54659" y="-11292"/>
                  <a:pt x="156303" y="0"/>
                </a:cubicBezTo>
                <a:cubicBezTo>
                  <a:pt x="333779" y="-20819"/>
                  <a:pt x="440818" y="1065"/>
                  <a:pt x="560075" y="0"/>
                </a:cubicBezTo>
                <a:cubicBezTo>
                  <a:pt x="679332" y="-1065"/>
                  <a:pt x="1001309" y="14633"/>
                  <a:pt x="1113187" y="0"/>
                </a:cubicBezTo>
                <a:cubicBezTo>
                  <a:pt x="1225065" y="-14633"/>
                  <a:pt x="1435435" y="36006"/>
                  <a:pt x="1616519" y="0"/>
                </a:cubicBezTo>
                <a:cubicBezTo>
                  <a:pt x="1797603" y="-36006"/>
                  <a:pt x="2070981" y="30090"/>
                  <a:pt x="2269192" y="0"/>
                </a:cubicBezTo>
                <a:cubicBezTo>
                  <a:pt x="2467403" y="-30090"/>
                  <a:pt x="2623978" y="56617"/>
                  <a:pt x="2872084" y="0"/>
                </a:cubicBezTo>
                <a:cubicBezTo>
                  <a:pt x="3120190" y="-56617"/>
                  <a:pt x="3222383" y="44998"/>
                  <a:pt x="3325636" y="0"/>
                </a:cubicBezTo>
                <a:cubicBezTo>
                  <a:pt x="3428889" y="-44998"/>
                  <a:pt x="3640482" y="44278"/>
                  <a:pt x="3928528" y="0"/>
                </a:cubicBezTo>
                <a:cubicBezTo>
                  <a:pt x="4216574" y="-44278"/>
                  <a:pt x="4144263" y="47296"/>
                  <a:pt x="4332300" y="0"/>
                </a:cubicBezTo>
                <a:cubicBezTo>
                  <a:pt x="4520337" y="-47296"/>
                  <a:pt x="4784266" y="3109"/>
                  <a:pt x="5134313" y="0"/>
                </a:cubicBezTo>
                <a:cubicBezTo>
                  <a:pt x="5221779" y="6171"/>
                  <a:pt x="5290842" y="78103"/>
                  <a:pt x="5290616" y="156303"/>
                </a:cubicBezTo>
                <a:cubicBezTo>
                  <a:pt x="5294100" y="229573"/>
                  <a:pt x="5288997" y="359576"/>
                  <a:pt x="5290616" y="456396"/>
                </a:cubicBezTo>
                <a:cubicBezTo>
                  <a:pt x="5292235" y="553216"/>
                  <a:pt x="5274007" y="703648"/>
                  <a:pt x="5290616" y="781497"/>
                </a:cubicBezTo>
                <a:cubicBezTo>
                  <a:pt x="5280565" y="861000"/>
                  <a:pt x="5210365" y="945805"/>
                  <a:pt x="5134313" y="937800"/>
                </a:cubicBezTo>
                <a:cubicBezTo>
                  <a:pt x="5034250" y="951191"/>
                  <a:pt x="4798312" y="884932"/>
                  <a:pt x="4680761" y="937800"/>
                </a:cubicBezTo>
                <a:cubicBezTo>
                  <a:pt x="4563210" y="990668"/>
                  <a:pt x="4365362" y="910521"/>
                  <a:pt x="4276989" y="937800"/>
                </a:cubicBezTo>
                <a:cubicBezTo>
                  <a:pt x="4188616" y="965079"/>
                  <a:pt x="3999964" y="919240"/>
                  <a:pt x="3823437" y="937800"/>
                </a:cubicBezTo>
                <a:cubicBezTo>
                  <a:pt x="3646910" y="956360"/>
                  <a:pt x="3460988" y="869337"/>
                  <a:pt x="3170765" y="937800"/>
                </a:cubicBezTo>
                <a:cubicBezTo>
                  <a:pt x="2880542" y="1006263"/>
                  <a:pt x="2847051" y="924838"/>
                  <a:pt x="2667432" y="937800"/>
                </a:cubicBezTo>
                <a:cubicBezTo>
                  <a:pt x="2487813" y="950762"/>
                  <a:pt x="2360147" y="900591"/>
                  <a:pt x="2164100" y="937800"/>
                </a:cubicBezTo>
                <a:cubicBezTo>
                  <a:pt x="1968053" y="975009"/>
                  <a:pt x="1856325" y="884296"/>
                  <a:pt x="1561208" y="937800"/>
                </a:cubicBezTo>
                <a:cubicBezTo>
                  <a:pt x="1266091" y="991304"/>
                  <a:pt x="1297465" y="886502"/>
                  <a:pt x="1057876" y="937800"/>
                </a:cubicBezTo>
                <a:cubicBezTo>
                  <a:pt x="818287" y="989098"/>
                  <a:pt x="452791" y="840522"/>
                  <a:pt x="156303" y="937800"/>
                </a:cubicBezTo>
                <a:cubicBezTo>
                  <a:pt x="66676" y="931229"/>
                  <a:pt x="-4926" y="859206"/>
                  <a:pt x="0" y="781497"/>
                </a:cubicBezTo>
                <a:cubicBezTo>
                  <a:pt x="-24702" y="635041"/>
                  <a:pt x="17302" y="548779"/>
                  <a:pt x="0" y="475152"/>
                </a:cubicBezTo>
                <a:cubicBezTo>
                  <a:pt x="-17302" y="401525"/>
                  <a:pt x="33067" y="275529"/>
                  <a:pt x="0" y="156303"/>
                </a:cubicBezTo>
                <a:close/>
              </a:path>
              <a:path w="5290616" h="937800" stroke="0" extrusionOk="0">
                <a:moveTo>
                  <a:pt x="0" y="156303"/>
                </a:moveTo>
                <a:cubicBezTo>
                  <a:pt x="-2226" y="87047"/>
                  <a:pt x="77082" y="21477"/>
                  <a:pt x="156303" y="0"/>
                </a:cubicBezTo>
                <a:cubicBezTo>
                  <a:pt x="304667" y="-31675"/>
                  <a:pt x="388806" y="37688"/>
                  <a:pt x="609855" y="0"/>
                </a:cubicBezTo>
                <a:cubicBezTo>
                  <a:pt x="830904" y="-37688"/>
                  <a:pt x="911119" y="6097"/>
                  <a:pt x="1113187" y="0"/>
                </a:cubicBezTo>
                <a:cubicBezTo>
                  <a:pt x="1315255" y="-6097"/>
                  <a:pt x="1340239" y="36923"/>
                  <a:pt x="1566739" y="0"/>
                </a:cubicBezTo>
                <a:cubicBezTo>
                  <a:pt x="1793239" y="-36923"/>
                  <a:pt x="1905932" y="29572"/>
                  <a:pt x="2070071" y="0"/>
                </a:cubicBezTo>
                <a:cubicBezTo>
                  <a:pt x="2234210" y="-29572"/>
                  <a:pt x="2424667" y="52618"/>
                  <a:pt x="2523623" y="0"/>
                </a:cubicBezTo>
                <a:cubicBezTo>
                  <a:pt x="2622579" y="-52618"/>
                  <a:pt x="2812085" y="17811"/>
                  <a:pt x="2927395" y="0"/>
                </a:cubicBezTo>
                <a:cubicBezTo>
                  <a:pt x="3042705" y="-17811"/>
                  <a:pt x="3325960" y="46145"/>
                  <a:pt x="3530288" y="0"/>
                </a:cubicBezTo>
                <a:cubicBezTo>
                  <a:pt x="3734616" y="-46145"/>
                  <a:pt x="3963901" y="5763"/>
                  <a:pt x="4182960" y="0"/>
                </a:cubicBezTo>
                <a:cubicBezTo>
                  <a:pt x="4402019" y="-5763"/>
                  <a:pt x="4772372" y="61548"/>
                  <a:pt x="5134313" y="0"/>
                </a:cubicBezTo>
                <a:cubicBezTo>
                  <a:pt x="5202223" y="-6799"/>
                  <a:pt x="5276632" y="73031"/>
                  <a:pt x="5290616" y="156303"/>
                </a:cubicBezTo>
                <a:cubicBezTo>
                  <a:pt x="5305425" y="257041"/>
                  <a:pt x="5274988" y="333241"/>
                  <a:pt x="5290616" y="456396"/>
                </a:cubicBezTo>
                <a:cubicBezTo>
                  <a:pt x="5306244" y="579551"/>
                  <a:pt x="5263108" y="662904"/>
                  <a:pt x="5290616" y="781497"/>
                </a:cubicBezTo>
                <a:cubicBezTo>
                  <a:pt x="5292075" y="880713"/>
                  <a:pt x="5206571" y="945437"/>
                  <a:pt x="5134313" y="937800"/>
                </a:cubicBezTo>
                <a:cubicBezTo>
                  <a:pt x="4942829" y="969456"/>
                  <a:pt x="4769941" y="923418"/>
                  <a:pt x="4630981" y="937800"/>
                </a:cubicBezTo>
                <a:cubicBezTo>
                  <a:pt x="4492021" y="952182"/>
                  <a:pt x="4186267" y="894967"/>
                  <a:pt x="4028089" y="937800"/>
                </a:cubicBezTo>
                <a:cubicBezTo>
                  <a:pt x="3869911" y="980633"/>
                  <a:pt x="3642296" y="894959"/>
                  <a:pt x="3375416" y="937800"/>
                </a:cubicBezTo>
                <a:cubicBezTo>
                  <a:pt x="3108536" y="980641"/>
                  <a:pt x="2980282" y="880872"/>
                  <a:pt x="2772524" y="937800"/>
                </a:cubicBezTo>
                <a:cubicBezTo>
                  <a:pt x="2564766" y="994728"/>
                  <a:pt x="2482002" y="889966"/>
                  <a:pt x="2269192" y="937800"/>
                </a:cubicBezTo>
                <a:cubicBezTo>
                  <a:pt x="2056382" y="985634"/>
                  <a:pt x="1890399" y="922593"/>
                  <a:pt x="1616519" y="937800"/>
                </a:cubicBezTo>
                <a:cubicBezTo>
                  <a:pt x="1342639" y="953007"/>
                  <a:pt x="1281614" y="890229"/>
                  <a:pt x="1113187" y="937800"/>
                </a:cubicBezTo>
                <a:cubicBezTo>
                  <a:pt x="944760" y="985371"/>
                  <a:pt x="425907" y="854860"/>
                  <a:pt x="156303" y="937800"/>
                </a:cubicBezTo>
                <a:cubicBezTo>
                  <a:pt x="85041" y="925365"/>
                  <a:pt x="14020" y="847234"/>
                  <a:pt x="0" y="781497"/>
                </a:cubicBezTo>
                <a:cubicBezTo>
                  <a:pt x="-24477" y="639963"/>
                  <a:pt x="8446" y="584735"/>
                  <a:pt x="0" y="481404"/>
                </a:cubicBezTo>
                <a:cubicBezTo>
                  <a:pt x="-8446" y="378073"/>
                  <a:pt x="33279" y="268394"/>
                  <a:pt x="0" y="1563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8839739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CC1FFC-FE7D-4CB8-82D2-896D8EE52E9A}"/>
              </a:ext>
            </a:extLst>
          </p:cNvPr>
          <p:cNvSpPr txBox="1"/>
          <p:nvPr/>
        </p:nvSpPr>
        <p:spPr>
          <a:xfrm>
            <a:off x="3870741" y="146421"/>
            <a:ext cx="5547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Mục</a:t>
            </a: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tiêu</a:t>
            </a: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endParaRPr lang="en-US" sz="48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7144B3-DF57-41B6-B24E-B8F3BB7E9FF4}"/>
              </a:ext>
            </a:extLst>
          </p:cNvPr>
          <p:cNvGrpSpPr/>
          <p:nvPr/>
        </p:nvGrpSpPr>
        <p:grpSpPr>
          <a:xfrm>
            <a:off x="240021" y="859972"/>
            <a:ext cx="12387408" cy="2265096"/>
            <a:chOff x="19050" y="877209"/>
            <a:chExt cx="5604727" cy="1657740"/>
          </a:xfrm>
        </p:grpSpPr>
        <p:pic>
          <p:nvPicPr>
            <p:cNvPr id="3" name="Picture 2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42EC9E40-040A-4537-B454-31564A158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3" t="34894" b="54173"/>
            <a:stretch/>
          </p:blipFill>
          <p:spPr>
            <a:xfrm>
              <a:off x="19050" y="877209"/>
              <a:ext cx="5604727" cy="1657740"/>
            </a:xfrm>
            <a:prstGeom prst="rect">
              <a:avLst/>
            </a:prstGeom>
          </p:spPr>
        </p:pic>
        <p:sp>
          <p:nvSpPr>
            <p:cNvPr id="7" name="Hộp Văn bản 19">
              <a:extLst>
                <a:ext uri="{FF2B5EF4-FFF2-40B4-BE49-F238E27FC236}">
                  <a16:creationId xmlns:a16="http://schemas.microsoft.com/office/drawing/2014/main" id="{2339D2B0-489B-4396-BBB1-F57E7357F852}"/>
                </a:ext>
              </a:extLst>
            </p:cNvPr>
            <p:cNvSpPr txBox="1"/>
            <p:nvPr/>
          </p:nvSpPr>
          <p:spPr>
            <a:xfrm>
              <a:off x="602317" y="1338447"/>
              <a:ext cx="7883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7" name="Hộp Văn bản 27">
            <a:extLst>
              <a:ext uri="{FF2B5EF4-FFF2-40B4-BE49-F238E27FC236}">
                <a16:creationId xmlns:a16="http://schemas.microsoft.com/office/drawing/2014/main" id="{6C32F926-6DFB-4FC4-9DFC-D2CC4EBA5765}"/>
              </a:ext>
            </a:extLst>
          </p:cNvPr>
          <p:cNvSpPr txBox="1"/>
          <p:nvPr/>
        </p:nvSpPr>
        <p:spPr>
          <a:xfrm>
            <a:off x="3416573" y="1596185"/>
            <a:ext cx="75683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xung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F2DEDC-4689-4B51-B03D-52AC8A016A4E}"/>
              </a:ext>
            </a:extLst>
          </p:cNvPr>
          <p:cNvGrpSpPr/>
          <p:nvPr/>
        </p:nvGrpSpPr>
        <p:grpSpPr>
          <a:xfrm>
            <a:off x="240020" y="3012179"/>
            <a:ext cx="12387409" cy="2147650"/>
            <a:chOff x="2223262" y="2523034"/>
            <a:chExt cx="5604727" cy="1601292"/>
          </a:xfrm>
        </p:grpSpPr>
        <p:pic>
          <p:nvPicPr>
            <p:cNvPr id="2" name="Picture 1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BC957508-6972-4293-832E-13D2790D5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3" t="55890" b="33549"/>
            <a:stretch/>
          </p:blipFill>
          <p:spPr>
            <a:xfrm>
              <a:off x="2223262" y="2523034"/>
              <a:ext cx="5604727" cy="1601292"/>
            </a:xfrm>
            <a:prstGeom prst="rect">
              <a:avLst/>
            </a:prstGeom>
          </p:spPr>
        </p:pic>
        <p:sp>
          <p:nvSpPr>
            <p:cNvPr id="8" name="Hộp Văn bản 19">
              <a:extLst>
                <a:ext uri="{FF2B5EF4-FFF2-40B4-BE49-F238E27FC236}">
                  <a16:creationId xmlns:a16="http://schemas.microsoft.com/office/drawing/2014/main" id="{AD9BBE69-B86C-4831-9373-E64137A22192}"/>
                </a:ext>
              </a:extLst>
            </p:cNvPr>
            <p:cNvSpPr txBox="1"/>
            <p:nvPr/>
          </p:nvSpPr>
          <p:spPr>
            <a:xfrm>
              <a:off x="2840463" y="2804865"/>
              <a:ext cx="7883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562E75-5BBB-442B-9827-E237FBCD97ED}"/>
              </a:ext>
            </a:extLst>
          </p:cNvPr>
          <p:cNvGrpSpPr/>
          <p:nvPr/>
        </p:nvGrpSpPr>
        <p:grpSpPr>
          <a:xfrm>
            <a:off x="269267" y="4882971"/>
            <a:ext cx="12434361" cy="1942374"/>
            <a:chOff x="4732274" y="3919640"/>
            <a:chExt cx="5604727" cy="1485434"/>
          </a:xfrm>
        </p:grpSpPr>
        <p:pic>
          <p:nvPicPr>
            <p:cNvPr id="4" name="Picture 3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24514DF6-926D-4BA9-88BC-9938B7769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3" t="45985" b="44219"/>
            <a:stretch/>
          </p:blipFill>
          <p:spPr>
            <a:xfrm>
              <a:off x="4732274" y="3919640"/>
              <a:ext cx="5604727" cy="1485434"/>
            </a:xfrm>
            <a:prstGeom prst="rect">
              <a:avLst/>
            </a:prstGeom>
          </p:spPr>
        </p:pic>
        <p:sp>
          <p:nvSpPr>
            <p:cNvPr id="9" name="Hộp Văn bản 19">
              <a:extLst>
                <a:ext uri="{FF2B5EF4-FFF2-40B4-BE49-F238E27FC236}">
                  <a16:creationId xmlns:a16="http://schemas.microsoft.com/office/drawing/2014/main" id="{7FAF2E4D-B183-4982-833F-EBC055DC0E08}"/>
                </a:ext>
              </a:extLst>
            </p:cNvPr>
            <p:cNvSpPr txBox="1"/>
            <p:nvPr/>
          </p:nvSpPr>
          <p:spPr>
            <a:xfrm>
              <a:off x="5332600" y="4200692"/>
              <a:ext cx="7883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</p:grpSp>
      <p:sp>
        <p:nvSpPr>
          <p:cNvPr id="21" name="Hộp Văn bản 27">
            <a:extLst>
              <a:ext uri="{FF2B5EF4-FFF2-40B4-BE49-F238E27FC236}">
                <a16:creationId xmlns:a16="http://schemas.microsoft.com/office/drawing/2014/main" id="{6C32F926-6DFB-4FC4-9DFC-D2CC4EBA5765}"/>
              </a:ext>
            </a:extLst>
          </p:cNvPr>
          <p:cNvSpPr txBox="1"/>
          <p:nvPr/>
        </p:nvSpPr>
        <p:spPr>
          <a:xfrm>
            <a:off x="3223311" y="3455540"/>
            <a:ext cx="76399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Hộp Văn bản 27">
            <a:extLst>
              <a:ext uri="{FF2B5EF4-FFF2-40B4-BE49-F238E27FC236}">
                <a16:creationId xmlns:a16="http://schemas.microsoft.com/office/drawing/2014/main" id="{6C32F926-6DFB-4FC4-9DFC-D2CC4EBA5765}"/>
              </a:ext>
            </a:extLst>
          </p:cNvPr>
          <p:cNvSpPr txBox="1"/>
          <p:nvPr/>
        </p:nvSpPr>
        <p:spPr>
          <a:xfrm>
            <a:off x="3346491" y="5561581"/>
            <a:ext cx="75683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quy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tắc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toán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EB121C-F715-4AF1-AA2D-0CBA57D502B6}"/>
              </a:ext>
            </a:extLst>
          </p:cNvPr>
          <p:cNvSpPr/>
          <p:nvPr/>
        </p:nvSpPr>
        <p:spPr>
          <a:xfrm>
            <a:off x="1602679" y="941329"/>
            <a:ext cx="9239492" cy="4980214"/>
          </a:xfrm>
          <a:custGeom>
            <a:avLst/>
            <a:gdLst>
              <a:gd name="connsiteX0" fmla="*/ 0 w 9239492"/>
              <a:gd name="connsiteY0" fmla="*/ 0 h 4980214"/>
              <a:gd name="connsiteX1" fmla="*/ 475174 w 9239492"/>
              <a:gd name="connsiteY1" fmla="*/ 0 h 4980214"/>
              <a:gd name="connsiteX2" fmla="*/ 857953 w 9239492"/>
              <a:gd name="connsiteY2" fmla="*/ 0 h 4980214"/>
              <a:gd name="connsiteX3" fmla="*/ 1240732 w 9239492"/>
              <a:gd name="connsiteY3" fmla="*/ 0 h 4980214"/>
              <a:gd name="connsiteX4" fmla="*/ 1808301 w 9239492"/>
              <a:gd name="connsiteY4" fmla="*/ 0 h 4980214"/>
              <a:gd name="connsiteX5" fmla="*/ 2653054 w 9239492"/>
              <a:gd name="connsiteY5" fmla="*/ 0 h 4980214"/>
              <a:gd name="connsiteX6" fmla="*/ 3405413 w 9239492"/>
              <a:gd name="connsiteY6" fmla="*/ 0 h 4980214"/>
              <a:gd name="connsiteX7" fmla="*/ 3788192 w 9239492"/>
              <a:gd name="connsiteY7" fmla="*/ 0 h 4980214"/>
              <a:gd name="connsiteX8" fmla="*/ 4448155 w 9239492"/>
              <a:gd name="connsiteY8" fmla="*/ 0 h 4980214"/>
              <a:gd name="connsiteX9" fmla="*/ 4830934 w 9239492"/>
              <a:gd name="connsiteY9" fmla="*/ 0 h 4980214"/>
              <a:gd name="connsiteX10" fmla="*/ 5583293 w 9239492"/>
              <a:gd name="connsiteY10" fmla="*/ 0 h 4980214"/>
              <a:gd name="connsiteX11" fmla="*/ 6243257 w 9239492"/>
              <a:gd name="connsiteY11" fmla="*/ 0 h 4980214"/>
              <a:gd name="connsiteX12" fmla="*/ 6718431 w 9239492"/>
              <a:gd name="connsiteY12" fmla="*/ 0 h 4980214"/>
              <a:gd name="connsiteX13" fmla="*/ 7285999 w 9239492"/>
              <a:gd name="connsiteY13" fmla="*/ 0 h 4980214"/>
              <a:gd name="connsiteX14" fmla="*/ 7853568 w 9239492"/>
              <a:gd name="connsiteY14" fmla="*/ 0 h 4980214"/>
              <a:gd name="connsiteX15" fmla="*/ 8328742 w 9239492"/>
              <a:gd name="connsiteY15" fmla="*/ 0 h 4980214"/>
              <a:gd name="connsiteX16" fmla="*/ 9239492 w 9239492"/>
              <a:gd name="connsiteY16" fmla="*/ 0 h 4980214"/>
              <a:gd name="connsiteX17" fmla="*/ 9239492 w 9239492"/>
              <a:gd name="connsiteY17" fmla="*/ 672329 h 4980214"/>
              <a:gd name="connsiteX18" fmla="*/ 9239492 w 9239492"/>
              <a:gd name="connsiteY18" fmla="*/ 1344658 h 4980214"/>
              <a:gd name="connsiteX19" fmla="*/ 9239492 w 9239492"/>
              <a:gd name="connsiteY19" fmla="*/ 1967185 h 4980214"/>
              <a:gd name="connsiteX20" fmla="*/ 9239492 w 9239492"/>
              <a:gd name="connsiteY20" fmla="*/ 2440305 h 4980214"/>
              <a:gd name="connsiteX21" fmla="*/ 9239492 w 9239492"/>
              <a:gd name="connsiteY21" fmla="*/ 3062832 h 4980214"/>
              <a:gd name="connsiteX22" fmla="*/ 9239492 w 9239492"/>
              <a:gd name="connsiteY22" fmla="*/ 3585754 h 4980214"/>
              <a:gd name="connsiteX23" fmla="*/ 9239492 w 9239492"/>
              <a:gd name="connsiteY23" fmla="*/ 4108677 h 4980214"/>
              <a:gd name="connsiteX24" fmla="*/ 9239492 w 9239492"/>
              <a:gd name="connsiteY24" fmla="*/ 4980214 h 4980214"/>
              <a:gd name="connsiteX25" fmla="*/ 8579528 w 9239492"/>
              <a:gd name="connsiteY25" fmla="*/ 4980214 h 4980214"/>
              <a:gd name="connsiteX26" fmla="*/ 7827170 w 9239492"/>
              <a:gd name="connsiteY26" fmla="*/ 4980214 h 4980214"/>
              <a:gd name="connsiteX27" fmla="*/ 7259601 w 9239492"/>
              <a:gd name="connsiteY27" fmla="*/ 4980214 h 4980214"/>
              <a:gd name="connsiteX28" fmla="*/ 6692032 w 9239492"/>
              <a:gd name="connsiteY28" fmla="*/ 4980214 h 4980214"/>
              <a:gd name="connsiteX29" fmla="*/ 6309253 w 9239492"/>
              <a:gd name="connsiteY29" fmla="*/ 4980214 h 4980214"/>
              <a:gd name="connsiteX30" fmla="*/ 5649289 w 9239492"/>
              <a:gd name="connsiteY30" fmla="*/ 4980214 h 4980214"/>
              <a:gd name="connsiteX31" fmla="*/ 4804536 w 9239492"/>
              <a:gd name="connsiteY31" fmla="*/ 4980214 h 4980214"/>
              <a:gd name="connsiteX32" fmla="*/ 4052177 w 9239492"/>
              <a:gd name="connsiteY32" fmla="*/ 4980214 h 4980214"/>
              <a:gd name="connsiteX33" fmla="*/ 3577003 w 9239492"/>
              <a:gd name="connsiteY33" fmla="*/ 4980214 h 4980214"/>
              <a:gd name="connsiteX34" fmla="*/ 3009435 w 9239492"/>
              <a:gd name="connsiteY34" fmla="*/ 4980214 h 4980214"/>
              <a:gd name="connsiteX35" fmla="*/ 2164681 w 9239492"/>
              <a:gd name="connsiteY35" fmla="*/ 4980214 h 4980214"/>
              <a:gd name="connsiteX36" fmla="*/ 1412322 w 9239492"/>
              <a:gd name="connsiteY36" fmla="*/ 4980214 h 4980214"/>
              <a:gd name="connsiteX37" fmla="*/ 752359 w 9239492"/>
              <a:gd name="connsiteY37" fmla="*/ 4980214 h 4980214"/>
              <a:gd name="connsiteX38" fmla="*/ 0 w 9239492"/>
              <a:gd name="connsiteY38" fmla="*/ 4980214 h 4980214"/>
              <a:gd name="connsiteX39" fmla="*/ 0 w 9239492"/>
              <a:gd name="connsiteY39" fmla="*/ 4307885 h 4980214"/>
              <a:gd name="connsiteX40" fmla="*/ 0 w 9239492"/>
              <a:gd name="connsiteY40" fmla="*/ 3685358 h 4980214"/>
              <a:gd name="connsiteX41" fmla="*/ 0 w 9239492"/>
              <a:gd name="connsiteY41" fmla="*/ 3212238 h 4980214"/>
              <a:gd name="connsiteX42" fmla="*/ 0 w 9239492"/>
              <a:gd name="connsiteY42" fmla="*/ 2539909 h 4980214"/>
              <a:gd name="connsiteX43" fmla="*/ 0 w 9239492"/>
              <a:gd name="connsiteY43" fmla="*/ 1867580 h 4980214"/>
              <a:gd name="connsiteX44" fmla="*/ 0 w 9239492"/>
              <a:gd name="connsiteY44" fmla="*/ 1195251 h 4980214"/>
              <a:gd name="connsiteX45" fmla="*/ 0 w 9239492"/>
              <a:gd name="connsiteY45" fmla="*/ 622527 h 4980214"/>
              <a:gd name="connsiteX46" fmla="*/ 0 w 9239492"/>
              <a:gd name="connsiteY46" fmla="*/ 0 h 49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239492" h="4980214" fill="none" extrusionOk="0">
                <a:moveTo>
                  <a:pt x="0" y="0"/>
                </a:moveTo>
                <a:cubicBezTo>
                  <a:pt x="114791" y="-15933"/>
                  <a:pt x="355030" y="-22027"/>
                  <a:pt x="475174" y="0"/>
                </a:cubicBezTo>
                <a:cubicBezTo>
                  <a:pt x="595318" y="22027"/>
                  <a:pt x="731280" y="1653"/>
                  <a:pt x="857953" y="0"/>
                </a:cubicBezTo>
                <a:cubicBezTo>
                  <a:pt x="984626" y="-1653"/>
                  <a:pt x="1147110" y="-1235"/>
                  <a:pt x="1240732" y="0"/>
                </a:cubicBezTo>
                <a:cubicBezTo>
                  <a:pt x="1334354" y="1235"/>
                  <a:pt x="1528640" y="12771"/>
                  <a:pt x="1808301" y="0"/>
                </a:cubicBezTo>
                <a:cubicBezTo>
                  <a:pt x="2087962" y="-12771"/>
                  <a:pt x="2233682" y="25717"/>
                  <a:pt x="2653054" y="0"/>
                </a:cubicBezTo>
                <a:cubicBezTo>
                  <a:pt x="3072426" y="-25717"/>
                  <a:pt x="3055959" y="11189"/>
                  <a:pt x="3405413" y="0"/>
                </a:cubicBezTo>
                <a:cubicBezTo>
                  <a:pt x="3754867" y="-11189"/>
                  <a:pt x="3616235" y="-827"/>
                  <a:pt x="3788192" y="0"/>
                </a:cubicBezTo>
                <a:cubicBezTo>
                  <a:pt x="3960149" y="827"/>
                  <a:pt x="4240376" y="32542"/>
                  <a:pt x="4448155" y="0"/>
                </a:cubicBezTo>
                <a:cubicBezTo>
                  <a:pt x="4655934" y="-32542"/>
                  <a:pt x="4701999" y="11662"/>
                  <a:pt x="4830934" y="0"/>
                </a:cubicBezTo>
                <a:cubicBezTo>
                  <a:pt x="4959869" y="-11662"/>
                  <a:pt x="5244246" y="-19068"/>
                  <a:pt x="5583293" y="0"/>
                </a:cubicBezTo>
                <a:cubicBezTo>
                  <a:pt x="5922340" y="19068"/>
                  <a:pt x="6037434" y="24019"/>
                  <a:pt x="6243257" y="0"/>
                </a:cubicBezTo>
                <a:cubicBezTo>
                  <a:pt x="6449080" y="-24019"/>
                  <a:pt x="6532480" y="714"/>
                  <a:pt x="6718431" y="0"/>
                </a:cubicBezTo>
                <a:cubicBezTo>
                  <a:pt x="6904382" y="-714"/>
                  <a:pt x="7143028" y="-1219"/>
                  <a:pt x="7285999" y="0"/>
                </a:cubicBezTo>
                <a:cubicBezTo>
                  <a:pt x="7428970" y="1219"/>
                  <a:pt x="7602663" y="-15578"/>
                  <a:pt x="7853568" y="0"/>
                </a:cubicBezTo>
                <a:cubicBezTo>
                  <a:pt x="8104473" y="15578"/>
                  <a:pt x="8204200" y="14214"/>
                  <a:pt x="8328742" y="0"/>
                </a:cubicBezTo>
                <a:cubicBezTo>
                  <a:pt x="8453284" y="-14214"/>
                  <a:pt x="8933600" y="40365"/>
                  <a:pt x="9239492" y="0"/>
                </a:cubicBezTo>
                <a:cubicBezTo>
                  <a:pt x="9225342" y="216125"/>
                  <a:pt x="9244502" y="454194"/>
                  <a:pt x="9239492" y="672329"/>
                </a:cubicBezTo>
                <a:cubicBezTo>
                  <a:pt x="9234482" y="890464"/>
                  <a:pt x="9217971" y="1017813"/>
                  <a:pt x="9239492" y="1344658"/>
                </a:cubicBezTo>
                <a:cubicBezTo>
                  <a:pt x="9261013" y="1671503"/>
                  <a:pt x="9237262" y="1668233"/>
                  <a:pt x="9239492" y="1967185"/>
                </a:cubicBezTo>
                <a:cubicBezTo>
                  <a:pt x="9241722" y="2266137"/>
                  <a:pt x="9238736" y="2254248"/>
                  <a:pt x="9239492" y="2440305"/>
                </a:cubicBezTo>
                <a:cubicBezTo>
                  <a:pt x="9240248" y="2626362"/>
                  <a:pt x="9268417" y="2775056"/>
                  <a:pt x="9239492" y="3062832"/>
                </a:cubicBezTo>
                <a:cubicBezTo>
                  <a:pt x="9210567" y="3350608"/>
                  <a:pt x="9256897" y="3374418"/>
                  <a:pt x="9239492" y="3585754"/>
                </a:cubicBezTo>
                <a:cubicBezTo>
                  <a:pt x="9222087" y="3797090"/>
                  <a:pt x="9241429" y="3918906"/>
                  <a:pt x="9239492" y="4108677"/>
                </a:cubicBezTo>
                <a:cubicBezTo>
                  <a:pt x="9237555" y="4298448"/>
                  <a:pt x="9249699" y="4736750"/>
                  <a:pt x="9239492" y="4980214"/>
                </a:cubicBezTo>
                <a:cubicBezTo>
                  <a:pt x="9090246" y="4949224"/>
                  <a:pt x="8737062" y="4982245"/>
                  <a:pt x="8579528" y="4980214"/>
                </a:cubicBezTo>
                <a:cubicBezTo>
                  <a:pt x="8421994" y="4978183"/>
                  <a:pt x="7982189" y="5010581"/>
                  <a:pt x="7827170" y="4980214"/>
                </a:cubicBezTo>
                <a:cubicBezTo>
                  <a:pt x="7672151" y="4949847"/>
                  <a:pt x="7445283" y="4998388"/>
                  <a:pt x="7259601" y="4980214"/>
                </a:cubicBezTo>
                <a:cubicBezTo>
                  <a:pt x="7073919" y="4962040"/>
                  <a:pt x="6813977" y="5008294"/>
                  <a:pt x="6692032" y="4980214"/>
                </a:cubicBezTo>
                <a:cubicBezTo>
                  <a:pt x="6570087" y="4952134"/>
                  <a:pt x="6392990" y="4985023"/>
                  <a:pt x="6309253" y="4980214"/>
                </a:cubicBezTo>
                <a:cubicBezTo>
                  <a:pt x="6225516" y="4975405"/>
                  <a:pt x="5889735" y="5004480"/>
                  <a:pt x="5649289" y="4980214"/>
                </a:cubicBezTo>
                <a:cubicBezTo>
                  <a:pt x="5408843" y="4955948"/>
                  <a:pt x="5049319" y="4987903"/>
                  <a:pt x="4804536" y="4980214"/>
                </a:cubicBezTo>
                <a:cubicBezTo>
                  <a:pt x="4559753" y="4972525"/>
                  <a:pt x="4240837" y="4971579"/>
                  <a:pt x="4052177" y="4980214"/>
                </a:cubicBezTo>
                <a:cubicBezTo>
                  <a:pt x="3863517" y="4988849"/>
                  <a:pt x="3687145" y="4992684"/>
                  <a:pt x="3577003" y="4980214"/>
                </a:cubicBezTo>
                <a:cubicBezTo>
                  <a:pt x="3466861" y="4967744"/>
                  <a:pt x="3257632" y="4968363"/>
                  <a:pt x="3009435" y="4980214"/>
                </a:cubicBezTo>
                <a:cubicBezTo>
                  <a:pt x="2761238" y="4992065"/>
                  <a:pt x="2462708" y="4952299"/>
                  <a:pt x="2164681" y="4980214"/>
                </a:cubicBezTo>
                <a:cubicBezTo>
                  <a:pt x="1866654" y="5008129"/>
                  <a:pt x="1763053" y="4957409"/>
                  <a:pt x="1412322" y="4980214"/>
                </a:cubicBezTo>
                <a:cubicBezTo>
                  <a:pt x="1061591" y="5003019"/>
                  <a:pt x="992758" y="4967710"/>
                  <a:pt x="752359" y="4980214"/>
                </a:cubicBezTo>
                <a:cubicBezTo>
                  <a:pt x="511960" y="4992718"/>
                  <a:pt x="241304" y="4957390"/>
                  <a:pt x="0" y="4980214"/>
                </a:cubicBezTo>
                <a:cubicBezTo>
                  <a:pt x="29340" y="4707931"/>
                  <a:pt x="6150" y="4563049"/>
                  <a:pt x="0" y="4307885"/>
                </a:cubicBezTo>
                <a:cubicBezTo>
                  <a:pt x="-6150" y="4052721"/>
                  <a:pt x="-21091" y="3845878"/>
                  <a:pt x="0" y="3685358"/>
                </a:cubicBezTo>
                <a:cubicBezTo>
                  <a:pt x="21091" y="3524838"/>
                  <a:pt x="610" y="3424539"/>
                  <a:pt x="0" y="3212238"/>
                </a:cubicBezTo>
                <a:cubicBezTo>
                  <a:pt x="-610" y="2999937"/>
                  <a:pt x="-21151" y="2680536"/>
                  <a:pt x="0" y="2539909"/>
                </a:cubicBezTo>
                <a:cubicBezTo>
                  <a:pt x="21151" y="2399282"/>
                  <a:pt x="-23699" y="2166842"/>
                  <a:pt x="0" y="1867580"/>
                </a:cubicBezTo>
                <a:cubicBezTo>
                  <a:pt x="23699" y="1568318"/>
                  <a:pt x="17494" y="1442940"/>
                  <a:pt x="0" y="1195251"/>
                </a:cubicBezTo>
                <a:cubicBezTo>
                  <a:pt x="-17494" y="947562"/>
                  <a:pt x="822" y="760822"/>
                  <a:pt x="0" y="622527"/>
                </a:cubicBezTo>
                <a:cubicBezTo>
                  <a:pt x="-822" y="484232"/>
                  <a:pt x="9951" y="179966"/>
                  <a:pt x="0" y="0"/>
                </a:cubicBezTo>
                <a:close/>
              </a:path>
              <a:path w="9239492" h="4980214" stroke="0" extrusionOk="0">
                <a:moveTo>
                  <a:pt x="0" y="0"/>
                </a:moveTo>
                <a:cubicBezTo>
                  <a:pt x="197792" y="-27176"/>
                  <a:pt x="416077" y="-2796"/>
                  <a:pt x="567569" y="0"/>
                </a:cubicBezTo>
                <a:cubicBezTo>
                  <a:pt x="719061" y="2796"/>
                  <a:pt x="859313" y="22935"/>
                  <a:pt x="1042743" y="0"/>
                </a:cubicBezTo>
                <a:cubicBezTo>
                  <a:pt x="1226173" y="-22935"/>
                  <a:pt x="1391206" y="11888"/>
                  <a:pt x="1517917" y="0"/>
                </a:cubicBezTo>
                <a:cubicBezTo>
                  <a:pt x="1644628" y="-11888"/>
                  <a:pt x="1817700" y="-16793"/>
                  <a:pt x="1993090" y="0"/>
                </a:cubicBezTo>
                <a:cubicBezTo>
                  <a:pt x="2168480" y="16793"/>
                  <a:pt x="2223525" y="6781"/>
                  <a:pt x="2375869" y="0"/>
                </a:cubicBezTo>
                <a:cubicBezTo>
                  <a:pt x="2528213" y="-6781"/>
                  <a:pt x="2722661" y="-1437"/>
                  <a:pt x="3035833" y="0"/>
                </a:cubicBezTo>
                <a:cubicBezTo>
                  <a:pt x="3349005" y="1437"/>
                  <a:pt x="3578158" y="6337"/>
                  <a:pt x="3788192" y="0"/>
                </a:cubicBezTo>
                <a:cubicBezTo>
                  <a:pt x="3998226" y="-6337"/>
                  <a:pt x="4156976" y="24414"/>
                  <a:pt x="4448155" y="0"/>
                </a:cubicBezTo>
                <a:cubicBezTo>
                  <a:pt x="4739334" y="-24414"/>
                  <a:pt x="4835199" y="-16414"/>
                  <a:pt x="5200514" y="0"/>
                </a:cubicBezTo>
                <a:cubicBezTo>
                  <a:pt x="5565829" y="16414"/>
                  <a:pt x="5675278" y="-18501"/>
                  <a:pt x="5860478" y="0"/>
                </a:cubicBezTo>
                <a:cubicBezTo>
                  <a:pt x="6045678" y="18501"/>
                  <a:pt x="6428165" y="-19586"/>
                  <a:pt x="6705231" y="0"/>
                </a:cubicBezTo>
                <a:cubicBezTo>
                  <a:pt x="6982297" y="19586"/>
                  <a:pt x="7193553" y="-28950"/>
                  <a:pt x="7549985" y="0"/>
                </a:cubicBezTo>
                <a:cubicBezTo>
                  <a:pt x="7906417" y="28950"/>
                  <a:pt x="8160455" y="31826"/>
                  <a:pt x="8394738" y="0"/>
                </a:cubicBezTo>
                <a:cubicBezTo>
                  <a:pt x="8629021" y="-31826"/>
                  <a:pt x="8869261" y="36064"/>
                  <a:pt x="9239492" y="0"/>
                </a:cubicBezTo>
                <a:cubicBezTo>
                  <a:pt x="9226706" y="134472"/>
                  <a:pt x="9239188" y="385547"/>
                  <a:pt x="9239492" y="622527"/>
                </a:cubicBezTo>
                <a:cubicBezTo>
                  <a:pt x="9239796" y="859507"/>
                  <a:pt x="9265578" y="961612"/>
                  <a:pt x="9239492" y="1294856"/>
                </a:cubicBezTo>
                <a:cubicBezTo>
                  <a:pt x="9213406" y="1628100"/>
                  <a:pt x="9264241" y="1619964"/>
                  <a:pt x="9239492" y="1817778"/>
                </a:cubicBezTo>
                <a:cubicBezTo>
                  <a:pt x="9214743" y="2015592"/>
                  <a:pt x="9235259" y="2155783"/>
                  <a:pt x="9239492" y="2290898"/>
                </a:cubicBezTo>
                <a:cubicBezTo>
                  <a:pt x="9243725" y="2426013"/>
                  <a:pt x="9228855" y="2573621"/>
                  <a:pt x="9239492" y="2764019"/>
                </a:cubicBezTo>
                <a:cubicBezTo>
                  <a:pt x="9250129" y="2954417"/>
                  <a:pt x="9242594" y="3107423"/>
                  <a:pt x="9239492" y="3386546"/>
                </a:cubicBezTo>
                <a:cubicBezTo>
                  <a:pt x="9236390" y="3665669"/>
                  <a:pt x="9230172" y="3798901"/>
                  <a:pt x="9239492" y="3959270"/>
                </a:cubicBezTo>
                <a:cubicBezTo>
                  <a:pt x="9248812" y="4119639"/>
                  <a:pt x="9208087" y="4754072"/>
                  <a:pt x="9239492" y="4980214"/>
                </a:cubicBezTo>
                <a:cubicBezTo>
                  <a:pt x="9020569" y="5002969"/>
                  <a:pt x="8872569" y="4991817"/>
                  <a:pt x="8671923" y="4980214"/>
                </a:cubicBezTo>
                <a:cubicBezTo>
                  <a:pt x="8471277" y="4968611"/>
                  <a:pt x="8335291" y="4953824"/>
                  <a:pt x="8104354" y="4980214"/>
                </a:cubicBezTo>
                <a:cubicBezTo>
                  <a:pt x="7873417" y="5006604"/>
                  <a:pt x="7748203" y="5004267"/>
                  <a:pt x="7536786" y="4980214"/>
                </a:cubicBezTo>
                <a:cubicBezTo>
                  <a:pt x="7325369" y="4956161"/>
                  <a:pt x="7138125" y="4945312"/>
                  <a:pt x="6784427" y="4980214"/>
                </a:cubicBezTo>
                <a:cubicBezTo>
                  <a:pt x="6430729" y="5015116"/>
                  <a:pt x="6315170" y="5017177"/>
                  <a:pt x="5939673" y="4980214"/>
                </a:cubicBezTo>
                <a:cubicBezTo>
                  <a:pt x="5564176" y="4943251"/>
                  <a:pt x="5309838" y="5009337"/>
                  <a:pt x="5094920" y="4980214"/>
                </a:cubicBezTo>
                <a:cubicBezTo>
                  <a:pt x="4880002" y="4951091"/>
                  <a:pt x="4803475" y="4977735"/>
                  <a:pt x="4527351" y="4980214"/>
                </a:cubicBezTo>
                <a:cubicBezTo>
                  <a:pt x="4251227" y="4982693"/>
                  <a:pt x="4194371" y="4979684"/>
                  <a:pt x="3867387" y="4980214"/>
                </a:cubicBezTo>
                <a:cubicBezTo>
                  <a:pt x="3540403" y="4980744"/>
                  <a:pt x="3564720" y="4977268"/>
                  <a:pt x="3484608" y="4980214"/>
                </a:cubicBezTo>
                <a:cubicBezTo>
                  <a:pt x="3404496" y="4983160"/>
                  <a:pt x="3131443" y="5000724"/>
                  <a:pt x="3009435" y="4980214"/>
                </a:cubicBezTo>
                <a:cubicBezTo>
                  <a:pt x="2887427" y="4959704"/>
                  <a:pt x="2494516" y="4949271"/>
                  <a:pt x="2257076" y="4980214"/>
                </a:cubicBezTo>
                <a:cubicBezTo>
                  <a:pt x="2019636" y="5011157"/>
                  <a:pt x="1826372" y="4964393"/>
                  <a:pt x="1689507" y="4980214"/>
                </a:cubicBezTo>
                <a:cubicBezTo>
                  <a:pt x="1552642" y="4996035"/>
                  <a:pt x="1396443" y="5002549"/>
                  <a:pt x="1214333" y="4980214"/>
                </a:cubicBezTo>
                <a:cubicBezTo>
                  <a:pt x="1032223" y="4957879"/>
                  <a:pt x="495767" y="4936226"/>
                  <a:pt x="0" y="4980214"/>
                </a:cubicBezTo>
                <a:cubicBezTo>
                  <a:pt x="-3060" y="4809330"/>
                  <a:pt x="21000" y="4710921"/>
                  <a:pt x="0" y="4507094"/>
                </a:cubicBezTo>
                <a:cubicBezTo>
                  <a:pt x="-21000" y="4303267"/>
                  <a:pt x="620" y="4109244"/>
                  <a:pt x="0" y="3784963"/>
                </a:cubicBezTo>
                <a:cubicBezTo>
                  <a:pt x="-620" y="3460682"/>
                  <a:pt x="9185" y="3372587"/>
                  <a:pt x="0" y="3062832"/>
                </a:cubicBezTo>
                <a:cubicBezTo>
                  <a:pt x="-9185" y="2753077"/>
                  <a:pt x="10445" y="2645973"/>
                  <a:pt x="0" y="2340701"/>
                </a:cubicBezTo>
                <a:cubicBezTo>
                  <a:pt x="-10445" y="2035429"/>
                  <a:pt x="-12206" y="1884521"/>
                  <a:pt x="0" y="1767976"/>
                </a:cubicBezTo>
                <a:cubicBezTo>
                  <a:pt x="12206" y="1651431"/>
                  <a:pt x="12307" y="1512343"/>
                  <a:pt x="0" y="1294856"/>
                </a:cubicBezTo>
                <a:cubicBezTo>
                  <a:pt x="-12307" y="1077369"/>
                  <a:pt x="19766" y="934115"/>
                  <a:pt x="0" y="722131"/>
                </a:cubicBezTo>
                <a:cubicBezTo>
                  <a:pt x="-19766" y="510148"/>
                  <a:pt x="27893" y="239571"/>
                  <a:pt x="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003024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02A32-CCC7-4E15-84F1-745A0DE6ADF4}"/>
              </a:ext>
            </a:extLst>
          </p:cNvPr>
          <p:cNvSpPr txBox="1"/>
          <p:nvPr/>
        </p:nvSpPr>
        <p:spPr>
          <a:xfrm>
            <a:off x="4889046" y="1154456"/>
            <a:ext cx="4241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Piu Piu Molang Party in 2020 | Molang wallpaper, Cute bear drawings, Cute  gif">
            <a:extLst>
              <a:ext uri="{FF2B5EF4-FFF2-40B4-BE49-F238E27FC236}">
                <a16:creationId xmlns:a16="http://schemas.microsoft.com/office/drawing/2014/main" id="{888A3C2D-BC2F-48B5-895C-945494889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FF99CB"/>
              </a:clrFrom>
              <a:clrTo>
                <a:srgbClr val="FF99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5371" r="10773" b="7246"/>
          <a:stretch/>
        </p:blipFill>
        <p:spPr bwMode="auto">
          <a:xfrm rot="20664997" flipH="1">
            <a:off x="9923768" y="704590"/>
            <a:ext cx="1053058" cy="11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02A32-CCC7-4E15-84F1-745A0DE6ADF4}"/>
              </a:ext>
            </a:extLst>
          </p:cNvPr>
          <p:cNvSpPr txBox="1"/>
          <p:nvPr/>
        </p:nvSpPr>
        <p:spPr>
          <a:xfrm>
            <a:off x="1759962" y="2280472"/>
            <a:ext cx="8924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” (SGK-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110)</a:t>
            </a:r>
          </a:p>
        </p:txBody>
      </p:sp>
    </p:spTree>
    <p:extLst>
      <p:ext uri="{BB962C8B-B14F-4D97-AF65-F5344CB8AC3E}">
        <p14:creationId xmlns:p14="http://schemas.microsoft.com/office/powerpoint/2010/main" val="33995950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7AEEC2C7-AA8F-41C2-A70E-47204C5F564C}"/>
              </a:ext>
            </a:extLst>
          </p:cNvPr>
          <p:cNvSpPr/>
          <p:nvPr/>
        </p:nvSpPr>
        <p:spPr>
          <a:xfrm>
            <a:off x="770624" y="1766705"/>
            <a:ext cx="10731756" cy="4575898"/>
          </a:xfrm>
          <a:custGeom>
            <a:avLst/>
            <a:gdLst>
              <a:gd name="connsiteX0" fmla="*/ 0 w 10731756"/>
              <a:gd name="connsiteY0" fmla="*/ 762665 h 4575898"/>
              <a:gd name="connsiteX1" fmla="*/ 762665 w 10731756"/>
              <a:gd name="connsiteY1" fmla="*/ 0 h 4575898"/>
              <a:gd name="connsiteX2" fmla="*/ 1236138 w 10731756"/>
              <a:gd name="connsiteY2" fmla="*/ 0 h 4575898"/>
              <a:gd name="connsiteX3" fmla="*/ 1893740 w 10731756"/>
              <a:gd name="connsiteY3" fmla="*/ 0 h 4575898"/>
              <a:gd name="connsiteX4" fmla="*/ 2275149 w 10731756"/>
              <a:gd name="connsiteY4" fmla="*/ 0 h 4575898"/>
              <a:gd name="connsiteX5" fmla="*/ 2656558 w 10731756"/>
              <a:gd name="connsiteY5" fmla="*/ 0 h 4575898"/>
              <a:gd name="connsiteX6" fmla="*/ 3406224 w 10731756"/>
              <a:gd name="connsiteY6" fmla="*/ 0 h 4575898"/>
              <a:gd name="connsiteX7" fmla="*/ 4063826 w 10731756"/>
              <a:gd name="connsiteY7" fmla="*/ 0 h 4575898"/>
              <a:gd name="connsiteX8" fmla="*/ 4445235 w 10731756"/>
              <a:gd name="connsiteY8" fmla="*/ 0 h 4575898"/>
              <a:gd name="connsiteX9" fmla="*/ 5010773 w 10731756"/>
              <a:gd name="connsiteY9" fmla="*/ 0 h 4575898"/>
              <a:gd name="connsiteX10" fmla="*/ 5668375 w 10731756"/>
              <a:gd name="connsiteY10" fmla="*/ 0 h 4575898"/>
              <a:gd name="connsiteX11" fmla="*/ 6325977 w 10731756"/>
              <a:gd name="connsiteY11" fmla="*/ 0 h 4575898"/>
              <a:gd name="connsiteX12" fmla="*/ 7075643 w 10731756"/>
              <a:gd name="connsiteY12" fmla="*/ 0 h 4575898"/>
              <a:gd name="connsiteX13" fmla="*/ 7457052 w 10731756"/>
              <a:gd name="connsiteY13" fmla="*/ 0 h 4575898"/>
              <a:gd name="connsiteX14" fmla="*/ 8298782 w 10731756"/>
              <a:gd name="connsiteY14" fmla="*/ 0 h 4575898"/>
              <a:gd name="connsiteX15" fmla="*/ 9048448 w 10731756"/>
              <a:gd name="connsiteY15" fmla="*/ 0 h 4575898"/>
              <a:gd name="connsiteX16" fmla="*/ 9969091 w 10731756"/>
              <a:gd name="connsiteY16" fmla="*/ 0 h 4575898"/>
              <a:gd name="connsiteX17" fmla="*/ 10731756 w 10731756"/>
              <a:gd name="connsiteY17" fmla="*/ 762665 h 4575898"/>
              <a:gd name="connsiteX18" fmla="*/ 10731756 w 10731756"/>
              <a:gd name="connsiteY18" fmla="*/ 1433790 h 4575898"/>
              <a:gd name="connsiteX19" fmla="*/ 10731756 w 10731756"/>
              <a:gd name="connsiteY19" fmla="*/ 2043904 h 4575898"/>
              <a:gd name="connsiteX20" fmla="*/ 10731756 w 10731756"/>
              <a:gd name="connsiteY20" fmla="*/ 2715029 h 4575898"/>
              <a:gd name="connsiteX21" fmla="*/ 10731756 w 10731756"/>
              <a:gd name="connsiteY21" fmla="*/ 3264131 h 4575898"/>
              <a:gd name="connsiteX22" fmla="*/ 10731756 w 10731756"/>
              <a:gd name="connsiteY22" fmla="*/ 3813233 h 4575898"/>
              <a:gd name="connsiteX23" fmla="*/ 9969091 w 10731756"/>
              <a:gd name="connsiteY23" fmla="*/ 4575898 h 4575898"/>
              <a:gd name="connsiteX24" fmla="*/ 9311489 w 10731756"/>
              <a:gd name="connsiteY24" fmla="*/ 4575898 h 4575898"/>
              <a:gd name="connsiteX25" fmla="*/ 8930080 w 10731756"/>
              <a:gd name="connsiteY25" fmla="*/ 4575898 h 4575898"/>
              <a:gd name="connsiteX26" fmla="*/ 8548671 w 10731756"/>
              <a:gd name="connsiteY26" fmla="*/ 4575898 h 4575898"/>
              <a:gd name="connsiteX27" fmla="*/ 7799005 w 10731756"/>
              <a:gd name="connsiteY27" fmla="*/ 4575898 h 4575898"/>
              <a:gd name="connsiteX28" fmla="*/ 7141403 w 10731756"/>
              <a:gd name="connsiteY28" fmla="*/ 4575898 h 4575898"/>
              <a:gd name="connsiteX29" fmla="*/ 6759994 w 10731756"/>
              <a:gd name="connsiteY29" fmla="*/ 4575898 h 4575898"/>
              <a:gd name="connsiteX30" fmla="*/ 6286521 w 10731756"/>
              <a:gd name="connsiteY30" fmla="*/ 4575898 h 4575898"/>
              <a:gd name="connsiteX31" fmla="*/ 5813047 w 10731756"/>
              <a:gd name="connsiteY31" fmla="*/ 4575898 h 4575898"/>
              <a:gd name="connsiteX32" fmla="*/ 5431638 w 10731756"/>
              <a:gd name="connsiteY32" fmla="*/ 4575898 h 4575898"/>
              <a:gd name="connsiteX33" fmla="*/ 4681972 w 10731756"/>
              <a:gd name="connsiteY33" fmla="*/ 4575898 h 4575898"/>
              <a:gd name="connsiteX34" fmla="*/ 4116434 w 10731756"/>
              <a:gd name="connsiteY34" fmla="*/ 4575898 h 4575898"/>
              <a:gd name="connsiteX35" fmla="*/ 3735025 w 10731756"/>
              <a:gd name="connsiteY35" fmla="*/ 4575898 h 4575898"/>
              <a:gd name="connsiteX36" fmla="*/ 3169488 w 10731756"/>
              <a:gd name="connsiteY36" fmla="*/ 4575898 h 4575898"/>
              <a:gd name="connsiteX37" fmla="*/ 2419822 w 10731756"/>
              <a:gd name="connsiteY37" fmla="*/ 4575898 h 4575898"/>
              <a:gd name="connsiteX38" fmla="*/ 1578091 w 10731756"/>
              <a:gd name="connsiteY38" fmla="*/ 4575898 h 4575898"/>
              <a:gd name="connsiteX39" fmla="*/ 762665 w 10731756"/>
              <a:gd name="connsiteY39" fmla="*/ 4575898 h 4575898"/>
              <a:gd name="connsiteX40" fmla="*/ 0 w 10731756"/>
              <a:gd name="connsiteY40" fmla="*/ 3813233 h 4575898"/>
              <a:gd name="connsiteX41" fmla="*/ 0 w 10731756"/>
              <a:gd name="connsiteY41" fmla="*/ 3264131 h 4575898"/>
              <a:gd name="connsiteX42" fmla="*/ 0 w 10731756"/>
              <a:gd name="connsiteY42" fmla="*/ 2745534 h 4575898"/>
              <a:gd name="connsiteX43" fmla="*/ 0 w 10731756"/>
              <a:gd name="connsiteY43" fmla="*/ 2196432 h 4575898"/>
              <a:gd name="connsiteX44" fmla="*/ 0 w 10731756"/>
              <a:gd name="connsiteY44" fmla="*/ 1525307 h 4575898"/>
              <a:gd name="connsiteX45" fmla="*/ 0 w 10731756"/>
              <a:gd name="connsiteY45" fmla="*/ 762665 h 457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31756" h="4575898" fill="none" extrusionOk="0">
                <a:moveTo>
                  <a:pt x="0" y="762665"/>
                </a:moveTo>
                <a:cubicBezTo>
                  <a:pt x="-15060" y="378822"/>
                  <a:pt x="363217" y="-84548"/>
                  <a:pt x="762665" y="0"/>
                </a:cubicBezTo>
                <a:cubicBezTo>
                  <a:pt x="925497" y="-19218"/>
                  <a:pt x="1129673" y="12900"/>
                  <a:pt x="1236138" y="0"/>
                </a:cubicBezTo>
                <a:cubicBezTo>
                  <a:pt x="1342603" y="-12900"/>
                  <a:pt x="1748144" y="-4273"/>
                  <a:pt x="1893740" y="0"/>
                </a:cubicBezTo>
                <a:cubicBezTo>
                  <a:pt x="2039336" y="4273"/>
                  <a:pt x="2198123" y="12292"/>
                  <a:pt x="2275149" y="0"/>
                </a:cubicBezTo>
                <a:cubicBezTo>
                  <a:pt x="2352175" y="-12292"/>
                  <a:pt x="2524865" y="-6728"/>
                  <a:pt x="2656558" y="0"/>
                </a:cubicBezTo>
                <a:cubicBezTo>
                  <a:pt x="2788251" y="6728"/>
                  <a:pt x="3134909" y="18018"/>
                  <a:pt x="3406224" y="0"/>
                </a:cubicBezTo>
                <a:cubicBezTo>
                  <a:pt x="3677539" y="-18018"/>
                  <a:pt x="3892671" y="-5742"/>
                  <a:pt x="4063826" y="0"/>
                </a:cubicBezTo>
                <a:cubicBezTo>
                  <a:pt x="4234981" y="5742"/>
                  <a:pt x="4342714" y="-12712"/>
                  <a:pt x="4445235" y="0"/>
                </a:cubicBezTo>
                <a:cubicBezTo>
                  <a:pt x="4547756" y="12712"/>
                  <a:pt x="4735590" y="-15217"/>
                  <a:pt x="5010773" y="0"/>
                </a:cubicBezTo>
                <a:cubicBezTo>
                  <a:pt x="5285956" y="15217"/>
                  <a:pt x="5399826" y="-31685"/>
                  <a:pt x="5668375" y="0"/>
                </a:cubicBezTo>
                <a:cubicBezTo>
                  <a:pt x="5936924" y="31685"/>
                  <a:pt x="6068194" y="20852"/>
                  <a:pt x="6325977" y="0"/>
                </a:cubicBezTo>
                <a:cubicBezTo>
                  <a:pt x="6583760" y="-20852"/>
                  <a:pt x="6921786" y="27254"/>
                  <a:pt x="7075643" y="0"/>
                </a:cubicBezTo>
                <a:cubicBezTo>
                  <a:pt x="7229500" y="-27254"/>
                  <a:pt x="7316719" y="4759"/>
                  <a:pt x="7457052" y="0"/>
                </a:cubicBezTo>
                <a:cubicBezTo>
                  <a:pt x="7597385" y="-4759"/>
                  <a:pt x="7994606" y="-14984"/>
                  <a:pt x="8298782" y="0"/>
                </a:cubicBezTo>
                <a:cubicBezTo>
                  <a:pt x="8602958" y="14984"/>
                  <a:pt x="8845835" y="9312"/>
                  <a:pt x="9048448" y="0"/>
                </a:cubicBezTo>
                <a:cubicBezTo>
                  <a:pt x="9251061" y="-9312"/>
                  <a:pt x="9616454" y="-32195"/>
                  <a:pt x="9969091" y="0"/>
                </a:cubicBezTo>
                <a:cubicBezTo>
                  <a:pt x="10407974" y="24754"/>
                  <a:pt x="10712943" y="353755"/>
                  <a:pt x="10731756" y="762665"/>
                </a:cubicBezTo>
                <a:cubicBezTo>
                  <a:pt x="10759817" y="923695"/>
                  <a:pt x="10721941" y="1159834"/>
                  <a:pt x="10731756" y="1433790"/>
                </a:cubicBezTo>
                <a:cubicBezTo>
                  <a:pt x="10741571" y="1707747"/>
                  <a:pt x="10714117" y="1863173"/>
                  <a:pt x="10731756" y="2043904"/>
                </a:cubicBezTo>
                <a:cubicBezTo>
                  <a:pt x="10749395" y="2224635"/>
                  <a:pt x="10731332" y="2429801"/>
                  <a:pt x="10731756" y="2715029"/>
                </a:cubicBezTo>
                <a:cubicBezTo>
                  <a:pt x="10732180" y="3000258"/>
                  <a:pt x="10717223" y="3027919"/>
                  <a:pt x="10731756" y="3264131"/>
                </a:cubicBezTo>
                <a:cubicBezTo>
                  <a:pt x="10746289" y="3500343"/>
                  <a:pt x="10716823" y="3580649"/>
                  <a:pt x="10731756" y="3813233"/>
                </a:cubicBezTo>
                <a:cubicBezTo>
                  <a:pt x="10719955" y="4241551"/>
                  <a:pt x="10446822" y="4659760"/>
                  <a:pt x="9969091" y="4575898"/>
                </a:cubicBezTo>
                <a:cubicBezTo>
                  <a:pt x="9726332" y="4552759"/>
                  <a:pt x="9546323" y="4589237"/>
                  <a:pt x="9311489" y="4575898"/>
                </a:cubicBezTo>
                <a:cubicBezTo>
                  <a:pt x="9076655" y="4562559"/>
                  <a:pt x="9052495" y="4580004"/>
                  <a:pt x="8930080" y="4575898"/>
                </a:cubicBezTo>
                <a:cubicBezTo>
                  <a:pt x="8807665" y="4571792"/>
                  <a:pt x="8634593" y="4573686"/>
                  <a:pt x="8548671" y="4575898"/>
                </a:cubicBezTo>
                <a:cubicBezTo>
                  <a:pt x="8462749" y="4578110"/>
                  <a:pt x="7991295" y="4590790"/>
                  <a:pt x="7799005" y="4575898"/>
                </a:cubicBezTo>
                <a:cubicBezTo>
                  <a:pt x="7606715" y="4561006"/>
                  <a:pt x="7443523" y="4578443"/>
                  <a:pt x="7141403" y="4575898"/>
                </a:cubicBezTo>
                <a:cubicBezTo>
                  <a:pt x="6839283" y="4573353"/>
                  <a:pt x="6884270" y="4578414"/>
                  <a:pt x="6759994" y="4575898"/>
                </a:cubicBezTo>
                <a:cubicBezTo>
                  <a:pt x="6635718" y="4573382"/>
                  <a:pt x="6499525" y="4561103"/>
                  <a:pt x="6286521" y="4575898"/>
                </a:cubicBezTo>
                <a:cubicBezTo>
                  <a:pt x="6073517" y="4590693"/>
                  <a:pt x="5950650" y="4597813"/>
                  <a:pt x="5813047" y="4575898"/>
                </a:cubicBezTo>
                <a:cubicBezTo>
                  <a:pt x="5675444" y="4553983"/>
                  <a:pt x="5603292" y="4581127"/>
                  <a:pt x="5431638" y="4575898"/>
                </a:cubicBezTo>
                <a:cubicBezTo>
                  <a:pt x="5259984" y="4570669"/>
                  <a:pt x="5028218" y="4563110"/>
                  <a:pt x="4681972" y="4575898"/>
                </a:cubicBezTo>
                <a:cubicBezTo>
                  <a:pt x="4335726" y="4588686"/>
                  <a:pt x="4295925" y="4578854"/>
                  <a:pt x="4116434" y="4575898"/>
                </a:cubicBezTo>
                <a:cubicBezTo>
                  <a:pt x="3936943" y="4572942"/>
                  <a:pt x="3905850" y="4577812"/>
                  <a:pt x="3735025" y="4575898"/>
                </a:cubicBezTo>
                <a:cubicBezTo>
                  <a:pt x="3564200" y="4573984"/>
                  <a:pt x="3371681" y="4593940"/>
                  <a:pt x="3169488" y="4575898"/>
                </a:cubicBezTo>
                <a:cubicBezTo>
                  <a:pt x="2967295" y="4557856"/>
                  <a:pt x="2788282" y="4587544"/>
                  <a:pt x="2419822" y="4575898"/>
                </a:cubicBezTo>
                <a:cubicBezTo>
                  <a:pt x="2051362" y="4564252"/>
                  <a:pt x="1919351" y="4613847"/>
                  <a:pt x="1578091" y="4575898"/>
                </a:cubicBezTo>
                <a:cubicBezTo>
                  <a:pt x="1236831" y="4537949"/>
                  <a:pt x="1078571" y="4599424"/>
                  <a:pt x="762665" y="4575898"/>
                </a:cubicBezTo>
                <a:cubicBezTo>
                  <a:pt x="355838" y="4557412"/>
                  <a:pt x="-6854" y="4243064"/>
                  <a:pt x="0" y="3813233"/>
                </a:cubicBezTo>
                <a:cubicBezTo>
                  <a:pt x="-3567" y="3637712"/>
                  <a:pt x="18404" y="3535124"/>
                  <a:pt x="0" y="3264131"/>
                </a:cubicBezTo>
                <a:cubicBezTo>
                  <a:pt x="-18404" y="2993138"/>
                  <a:pt x="25696" y="2957188"/>
                  <a:pt x="0" y="2745534"/>
                </a:cubicBezTo>
                <a:cubicBezTo>
                  <a:pt x="-25696" y="2533880"/>
                  <a:pt x="-6015" y="2445265"/>
                  <a:pt x="0" y="2196432"/>
                </a:cubicBezTo>
                <a:cubicBezTo>
                  <a:pt x="6015" y="1947599"/>
                  <a:pt x="-27583" y="1794652"/>
                  <a:pt x="0" y="1525307"/>
                </a:cubicBezTo>
                <a:cubicBezTo>
                  <a:pt x="27583" y="1255963"/>
                  <a:pt x="9235" y="1069299"/>
                  <a:pt x="0" y="762665"/>
                </a:cubicBezTo>
                <a:close/>
              </a:path>
              <a:path w="10731756" h="4575898" stroke="0" extrusionOk="0">
                <a:moveTo>
                  <a:pt x="0" y="762665"/>
                </a:moveTo>
                <a:cubicBezTo>
                  <a:pt x="-46239" y="331612"/>
                  <a:pt x="249249" y="-14105"/>
                  <a:pt x="762665" y="0"/>
                </a:cubicBezTo>
                <a:cubicBezTo>
                  <a:pt x="1088637" y="-7612"/>
                  <a:pt x="1214742" y="-9496"/>
                  <a:pt x="1420267" y="0"/>
                </a:cubicBezTo>
                <a:cubicBezTo>
                  <a:pt x="1625792" y="9496"/>
                  <a:pt x="1793992" y="-1794"/>
                  <a:pt x="1985804" y="0"/>
                </a:cubicBezTo>
                <a:cubicBezTo>
                  <a:pt x="2177616" y="1794"/>
                  <a:pt x="2376576" y="-23501"/>
                  <a:pt x="2551342" y="0"/>
                </a:cubicBezTo>
                <a:cubicBezTo>
                  <a:pt x="2726108" y="23501"/>
                  <a:pt x="2925759" y="21904"/>
                  <a:pt x="3024815" y="0"/>
                </a:cubicBezTo>
                <a:cubicBezTo>
                  <a:pt x="3123871" y="-21904"/>
                  <a:pt x="3287219" y="4721"/>
                  <a:pt x="3406224" y="0"/>
                </a:cubicBezTo>
                <a:cubicBezTo>
                  <a:pt x="3525229" y="-4721"/>
                  <a:pt x="3959006" y="-4631"/>
                  <a:pt x="4247955" y="0"/>
                </a:cubicBezTo>
                <a:cubicBezTo>
                  <a:pt x="4536904" y="4631"/>
                  <a:pt x="4614236" y="-5596"/>
                  <a:pt x="4721428" y="0"/>
                </a:cubicBezTo>
                <a:cubicBezTo>
                  <a:pt x="4828620" y="5596"/>
                  <a:pt x="4965349" y="-992"/>
                  <a:pt x="5194902" y="0"/>
                </a:cubicBezTo>
                <a:cubicBezTo>
                  <a:pt x="5424455" y="992"/>
                  <a:pt x="5714039" y="-13336"/>
                  <a:pt x="5852503" y="0"/>
                </a:cubicBezTo>
                <a:cubicBezTo>
                  <a:pt x="5990967" y="13336"/>
                  <a:pt x="6095439" y="-1274"/>
                  <a:pt x="6233912" y="0"/>
                </a:cubicBezTo>
                <a:cubicBezTo>
                  <a:pt x="6372385" y="1274"/>
                  <a:pt x="6522417" y="-16214"/>
                  <a:pt x="6615322" y="0"/>
                </a:cubicBezTo>
                <a:cubicBezTo>
                  <a:pt x="6708227" y="16214"/>
                  <a:pt x="6883141" y="7995"/>
                  <a:pt x="6996731" y="0"/>
                </a:cubicBezTo>
                <a:cubicBezTo>
                  <a:pt x="7110321" y="-7995"/>
                  <a:pt x="7469612" y="19551"/>
                  <a:pt x="7654332" y="0"/>
                </a:cubicBezTo>
                <a:cubicBezTo>
                  <a:pt x="7839052" y="-19551"/>
                  <a:pt x="7920259" y="4794"/>
                  <a:pt x="8127806" y="0"/>
                </a:cubicBezTo>
                <a:cubicBezTo>
                  <a:pt x="8335353" y="-4794"/>
                  <a:pt x="8382974" y="-7464"/>
                  <a:pt x="8601279" y="0"/>
                </a:cubicBezTo>
                <a:cubicBezTo>
                  <a:pt x="8819584" y="7464"/>
                  <a:pt x="9669753" y="-24777"/>
                  <a:pt x="9969091" y="0"/>
                </a:cubicBezTo>
                <a:cubicBezTo>
                  <a:pt x="10421037" y="53725"/>
                  <a:pt x="10709210" y="343555"/>
                  <a:pt x="10731756" y="762665"/>
                </a:cubicBezTo>
                <a:cubicBezTo>
                  <a:pt x="10742231" y="1030709"/>
                  <a:pt x="10756441" y="1216051"/>
                  <a:pt x="10731756" y="1372779"/>
                </a:cubicBezTo>
                <a:cubicBezTo>
                  <a:pt x="10707071" y="1529507"/>
                  <a:pt x="10703593" y="1853224"/>
                  <a:pt x="10731756" y="2013398"/>
                </a:cubicBezTo>
                <a:cubicBezTo>
                  <a:pt x="10759919" y="2173572"/>
                  <a:pt x="10713648" y="2414391"/>
                  <a:pt x="10731756" y="2684523"/>
                </a:cubicBezTo>
                <a:cubicBezTo>
                  <a:pt x="10749864" y="2954656"/>
                  <a:pt x="10711266" y="3020431"/>
                  <a:pt x="10731756" y="3203119"/>
                </a:cubicBezTo>
                <a:cubicBezTo>
                  <a:pt x="10752246" y="3385807"/>
                  <a:pt x="10718540" y="3634240"/>
                  <a:pt x="10731756" y="3813233"/>
                </a:cubicBezTo>
                <a:cubicBezTo>
                  <a:pt x="10723815" y="4306659"/>
                  <a:pt x="10386965" y="4635037"/>
                  <a:pt x="9969091" y="4575898"/>
                </a:cubicBezTo>
                <a:cubicBezTo>
                  <a:pt x="9817552" y="4593994"/>
                  <a:pt x="9767260" y="4591145"/>
                  <a:pt x="9587682" y="4575898"/>
                </a:cubicBezTo>
                <a:cubicBezTo>
                  <a:pt x="9408104" y="4560651"/>
                  <a:pt x="9155416" y="4586488"/>
                  <a:pt x="8745952" y="4575898"/>
                </a:cubicBezTo>
                <a:cubicBezTo>
                  <a:pt x="8336488" y="4565309"/>
                  <a:pt x="8467678" y="4570491"/>
                  <a:pt x="8364542" y="4575898"/>
                </a:cubicBezTo>
                <a:cubicBezTo>
                  <a:pt x="8261406" y="4581306"/>
                  <a:pt x="7721124" y="4606325"/>
                  <a:pt x="7522812" y="4575898"/>
                </a:cubicBezTo>
                <a:cubicBezTo>
                  <a:pt x="7324500" y="4545472"/>
                  <a:pt x="7179186" y="4591035"/>
                  <a:pt x="6957274" y="4575898"/>
                </a:cubicBezTo>
                <a:cubicBezTo>
                  <a:pt x="6735362" y="4560761"/>
                  <a:pt x="6647955" y="4588992"/>
                  <a:pt x="6483801" y="4575898"/>
                </a:cubicBezTo>
                <a:cubicBezTo>
                  <a:pt x="6319647" y="4562804"/>
                  <a:pt x="6013445" y="4547030"/>
                  <a:pt x="5826199" y="4575898"/>
                </a:cubicBezTo>
                <a:cubicBezTo>
                  <a:pt x="5638953" y="4604766"/>
                  <a:pt x="5306047" y="4605420"/>
                  <a:pt x="4984469" y="4575898"/>
                </a:cubicBezTo>
                <a:cubicBezTo>
                  <a:pt x="4662891" y="4546377"/>
                  <a:pt x="4408220" y="4537097"/>
                  <a:pt x="4142739" y="4575898"/>
                </a:cubicBezTo>
                <a:cubicBezTo>
                  <a:pt x="3877258" y="4614700"/>
                  <a:pt x="3872553" y="4588592"/>
                  <a:pt x="3669265" y="4575898"/>
                </a:cubicBezTo>
                <a:cubicBezTo>
                  <a:pt x="3465977" y="4563204"/>
                  <a:pt x="3386147" y="4564964"/>
                  <a:pt x="3287856" y="4575898"/>
                </a:cubicBezTo>
                <a:cubicBezTo>
                  <a:pt x="3189565" y="4586832"/>
                  <a:pt x="2706904" y="4578717"/>
                  <a:pt x="2446126" y="4575898"/>
                </a:cubicBezTo>
                <a:cubicBezTo>
                  <a:pt x="2185348" y="4573080"/>
                  <a:pt x="2067465" y="4561876"/>
                  <a:pt x="1880588" y="4575898"/>
                </a:cubicBezTo>
                <a:cubicBezTo>
                  <a:pt x="1693711" y="4589920"/>
                  <a:pt x="1174789" y="4610004"/>
                  <a:pt x="762665" y="4575898"/>
                </a:cubicBezTo>
                <a:cubicBezTo>
                  <a:pt x="377753" y="4573044"/>
                  <a:pt x="41539" y="4197735"/>
                  <a:pt x="0" y="3813233"/>
                </a:cubicBezTo>
                <a:cubicBezTo>
                  <a:pt x="24480" y="3576497"/>
                  <a:pt x="-22717" y="3470142"/>
                  <a:pt x="0" y="3264131"/>
                </a:cubicBezTo>
                <a:cubicBezTo>
                  <a:pt x="22717" y="3058120"/>
                  <a:pt x="-1097" y="2943787"/>
                  <a:pt x="0" y="2623511"/>
                </a:cubicBezTo>
                <a:cubicBezTo>
                  <a:pt x="1097" y="2303235"/>
                  <a:pt x="28392" y="2184709"/>
                  <a:pt x="0" y="2013398"/>
                </a:cubicBezTo>
                <a:cubicBezTo>
                  <a:pt x="-28392" y="1842087"/>
                  <a:pt x="13246" y="1597824"/>
                  <a:pt x="0" y="1464296"/>
                </a:cubicBezTo>
                <a:cubicBezTo>
                  <a:pt x="-13246" y="1330768"/>
                  <a:pt x="-18059" y="942080"/>
                  <a:pt x="0" y="762665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0138686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50E4BAA4-6890-431C-B31A-89E7587F6052}"/>
              </a:ext>
            </a:extLst>
          </p:cNvPr>
          <p:cNvSpPr/>
          <p:nvPr/>
        </p:nvSpPr>
        <p:spPr>
          <a:xfrm>
            <a:off x="981572" y="1361955"/>
            <a:ext cx="10742343" cy="1950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</a:rPr>
              <a:t>Nêu đặc điểm của Hình hộp chữ nhật và Hình lập phương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alt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7F6E23-2E3A-492F-AB23-3F3E27EB80BA}"/>
              </a:ext>
            </a:extLst>
          </p:cNvPr>
          <p:cNvSpPr/>
          <p:nvPr/>
        </p:nvSpPr>
        <p:spPr>
          <a:xfrm>
            <a:off x="3980157" y="112440"/>
            <a:ext cx="4532473" cy="1406279"/>
          </a:xfrm>
          <a:custGeom>
            <a:avLst/>
            <a:gdLst>
              <a:gd name="connsiteX0" fmla="*/ 0 w 4532473"/>
              <a:gd name="connsiteY0" fmla="*/ 703140 h 1406279"/>
              <a:gd name="connsiteX1" fmla="*/ 2266237 w 4532473"/>
              <a:gd name="connsiteY1" fmla="*/ 0 h 1406279"/>
              <a:gd name="connsiteX2" fmla="*/ 4532474 w 4532473"/>
              <a:gd name="connsiteY2" fmla="*/ 703140 h 1406279"/>
              <a:gd name="connsiteX3" fmla="*/ 2266237 w 4532473"/>
              <a:gd name="connsiteY3" fmla="*/ 1406280 h 1406279"/>
              <a:gd name="connsiteX4" fmla="*/ 0 w 4532473"/>
              <a:gd name="connsiteY4" fmla="*/ 703140 h 140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473" h="1406279" fill="none" extrusionOk="0">
                <a:moveTo>
                  <a:pt x="0" y="703140"/>
                </a:moveTo>
                <a:cubicBezTo>
                  <a:pt x="-49199" y="370175"/>
                  <a:pt x="876408" y="16863"/>
                  <a:pt x="2266237" y="0"/>
                </a:cubicBezTo>
                <a:cubicBezTo>
                  <a:pt x="3517018" y="6126"/>
                  <a:pt x="4518747" y="247915"/>
                  <a:pt x="4532474" y="703140"/>
                </a:cubicBezTo>
                <a:cubicBezTo>
                  <a:pt x="4627709" y="1124759"/>
                  <a:pt x="3430819" y="1448479"/>
                  <a:pt x="2266237" y="1406280"/>
                </a:cubicBezTo>
                <a:cubicBezTo>
                  <a:pt x="954930" y="1424489"/>
                  <a:pt x="12249" y="1108384"/>
                  <a:pt x="0" y="703140"/>
                </a:cubicBezTo>
                <a:close/>
              </a:path>
              <a:path w="4532473" h="1406279" stroke="0" extrusionOk="0">
                <a:moveTo>
                  <a:pt x="0" y="703140"/>
                </a:moveTo>
                <a:cubicBezTo>
                  <a:pt x="-84060" y="475638"/>
                  <a:pt x="1080787" y="-82756"/>
                  <a:pt x="2266237" y="0"/>
                </a:cubicBezTo>
                <a:cubicBezTo>
                  <a:pt x="3505577" y="3170"/>
                  <a:pt x="4551085" y="295304"/>
                  <a:pt x="4532474" y="703140"/>
                </a:cubicBezTo>
                <a:cubicBezTo>
                  <a:pt x="4568341" y="1083716"/>
                  <a:pt x="3541997" y="1438713"/>
                  <a:pt x="2266237" y="1406280"/>
                </a:cubicBezTo>
                <a:cubicBezTo>
                  <a:pt x="982349" y="1353874"/>
                  <a:pt x="60541" y="1133944"/>
                  <a:pt x="0" y="70314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1966165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64504D-3E3A-41D1-8B60-51D05A882795}"/>
              </a:ext>
            </a:extLst>
          </p:cNvPr>
          <p:cNvSpPr txBox="1"/>
          <p:nvPr/>
        </p:nvSpPr>
        <p:spPr>
          <a:xfrm>
            <a:off x="5302516" y="74487"/>
            <a:ext cx="264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CHẶNG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AE77F-3E6F-4605-B648-9C4840DF7E45}"/>
              </a:ext>
            </a:extLst>
          </p:cNvPr>
          <p:cNvSpPr txBox="1"/>
          <p:nvPr/>
        </p:nvSpPr>
        <p:spPr>
          <a:xfrm>
            <a:off x="4880597" y="614779"/>
            <a:ext cx="392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1739181" y="2860827"/>
            <a:ext cx="9478535" cy="2992123"/>
            <a:chOff x="284" y="1680"/>
            <a:chExt cx="5310" cy="2272"/>
          </a:xfrm>
        </p:grpSpPr>
        <p:grpSp>
          <p:nvGrpSpPr>
            <p:cNvPr id="28" name="Group 7"/>
            <p:cNvGrpSpPr>
              <a:grpSpLocks/>
            </p:cNvGrpSpPr>
            <p:nvPr/>
          </p:nvGrpSpPr>
          <p:grpSpPr bwMode="auto">
            <a:xfrm>
              <a:off x="528" y="1680"/>
              <a:ext cx="5040" cy="2272"/>
              <a:chOff x="336" y="1680"/>
              <a:chExt cx="5040" cy="2272"/>
            </a:xfrm>
          </p:grpSpPr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4368" y="3248"/>
                <a:ext cx="1008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36" name="Rectangle 9"/>
              <p:cNvSpPr>
                <a:spLocks noChangeArrowheads="1"/>
              </p:cNvSpPr>
              <p:nvPr/>
            </p:nvSpPr>
            <p:spPr bwMode="auto">
              <a:xfrm>
                <a:off x="3312" y="3248"/>
                <a:ext cx="1056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38" name="Rectangle 10"/>
              <p:cNvSpPr>
                <a:spLocks noChangeArrowheads="1"/>
              </p:cNvSpPr>
              <p:nvPr/>
            </p:nvSpPr>
            <p:spPr bwMode="auto">
              <a:xfrm>
                <a:off x="2160" y="3248"/>
                <a:ext cx="1152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336" y="3248"/>
                <a:ext cx="1824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40" name="Rectangle 12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008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056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45" name="Rectangle 14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152" cy="70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336" y="2544"/>
                <a:ext cx="1824" cy="720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1008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1056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2173" y="1680"/>
                <a:ext cx="1143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rect">
                <a:avLst/>
              </a:prstGeom>
              <a:noFill/>
              <a:ln w="2857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vi-VN" altLang="en-US" sz="2800" b="1">
                  <a:solidFill>
                    <a:srgbClr val="3333CC"/>
                  </a:solidFill>
                  <a:latin typeface="+mn-lt"/>
                </a:endParaRPr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4" name="Line 21"/>
              <p:cNvSpPr>
                <a:spLocks noChangeShapeType="1"/>
              </p:cNvSpPr>
              <p:nvPr/>
            </p:nvSpPr>
            <p:spPr bwMode="auto">
              <a:xfrm>
                <a:off x="336" y="2544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>
                <a:off x="336" y="3248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6" name="Line 23"/>
              <p:cNvSpPr>
                <a:spLocks noChangeShapeType="1"/>
              </p:cNvSpPr>
              <p:nvPr/>
            </p:nvSpPr>
            <p:spPr bwMode="auto">
              <a:xfrm>
                <a:off x="336" y="3952"/>
                <a:ext cx="504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7" name="Line 24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8" name="Line 25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9" name="Line 26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>
                <a:off x="5376" y="1680"/>
                <a:ext cx="0" cy="2272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1837" cy="864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284" y="2079"/>
              <a:ext cx="1317" cy="3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	</a:t>
              </a: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Hình</a:t>
              </a:r>
              <a:endParaRPr lang="en-US" altLang="en-US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574" y="2703"/>
              <a:ext cx="2135" cy="3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Hình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hộp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chữ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nhật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674" y="3433"/>
              <a:ext cx="2135" cy="3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Hình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lập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phương</a:t>
              </a:r>
              <a:endParaRPr lang="en-US" altLang="en-US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2452" y="1906"/>
              <a:ext cx="984" cy="3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Số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mặt</a:t>
              </a:r>
              <a:endParaRPr lang="en-US" altLang="en-US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4664" y="1906"/>
              <a:ext cx="930" cy="3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Số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đỉnh</a:t>
              </a:r>
              <a:endParaRPr lang="en-US" altLang="en-US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3633" y="1909"/>
              <a:ext cx="845" cy="35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Số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cạnh</a:t>
              </a:r>
              <a:r>
                <a:rPr lang="en-US" altLang="en-US" sz="2400" b="1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678824" y="2822954"/>
            <a:ext cx="1907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mặt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cạnh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số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đỉnh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5939677" y="413032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5958550" y="5174595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7734405" y="4165428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7758820" y="5130921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9615889" y="4160648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69" name="Text Box 42"/>
          <p:cNvSpPr txBox="1">
            <a:spLocks noChangeArrowheads="1"/>
          </p:cNvSpPr>
          <p:nvPr/>
        </p:nvSpPr>
        <p:spPr bwMode="auto">
          <a:xfrm>
            <a:off x="9606992" y="5134071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70268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6A57A89-45AC-44E0-BB83-170F8606A245}"/>
              </a:ext>
            </a:extLst>
          </p:cNvPr>
          <p:cNvGrpSpPr/>
          <p:nvPr/>
        </p:nvGrpSpPr>
        <p:grpSpPr>
          <a:xfrm>
            <a:off x="5792313" y="545429"/>
            <a:ext cx="5953374" cy="2516465"/>
            <a:chOff x="5792312" y="545429"/>
            <a:chExt cx="5886341" cy="242236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AD3E05E-7418-46DA-9F32-1B6305817AE4}"/>
                </a:ext>
              </a:extLst>
            </p:cNvPr>
            <p:cNvSpPr/>
            <p:nvPr/>
          </p:nvSpPr>
          <p:spPr>
            <a:xfrm>
              <a:off x="5792312" y="545429"/>
              <a:ext cx="5886341" cy="2422361"/>
            </a:xfrm>
            <a:custGeom>
              <a:avLst/>
              <a:gdLst>
                <a:gd name="connsiteX0" fmla="*/ 0 w 5886341"/>
                <a:gd name="connsiteY0" fmla="*/ 1211181 h 2422361"/>
                <a:gd name="connsiteX1" fmla="*/ 2943171 w 5886341"/>
                <a:gd name="connsiteY1" fmla="*/ 0 h 2422361"/>
                <a:gd name="connsiteX2" fmla="*/ 5886342 w 5886341"/>
                <a:gd name="connsiteY2" fmla="*/ 1211181 h 2422361"/>
                <a:gd name="connsiteX3" fmla="*/ 2943171 w 5886341"/>
                <a:gd name="connsiteY3" fmla="*/ 2422362 h 2422361"/>
                <a:gd name="connsiteX4" fmla="*/ 0 w 5886341"/>
                <a:gd name="connsiteY4" fmla="*/ 1211181 h 242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6341" h="2422361" fill="none" extrusionOk="0">
                  <a:moveTo>
                    <a:pt x="0" y="1211181"/>
                  </a:moveTo>
                  <a:cubicBezTo>
                    <a:pt x="-64078" y="614377"/>
                    <a:pt x="1037372" y="34201"/>
                    <a:pt x="2943171" y="0"/>
                  </a:cubicBezTo>
                  <a:cubicBezTo>
                    <a:pt x="4547274" y="158188"/>
                    <a:pt x="5855030" y="389686"/>
                    <a:pt x="5886342" y="1211181"/>
                  </a:cubicBezTo>
                  <a:cubicBezTo>
                    <a:pt x="6231343" y="2000679"/>
                    <a:pt x="4289275" y="2557826"/>
                    <a:pt x="2943171" y="2422362"/>
                  </a:cubicBezTo>
                  <a:cubicBezTo>
                    <a:pt x="1132032" y="2478994"/>
                    <a:pt x="30579" y="1922317"/>
                    <a:pt x="0" y="1211181"/>
                  </a:cubicBezTo>
                  <a:close/>
                </a:path>
                <a:path w="5886341" h="2422361" stroke="0" extrusionOk="0">
                  <a:moveTo>
                    <a:pt x="0" y="1211181"/>
                  </a:moveTo>
                  <a:cubicBezTo>
                    <a:pt x="-169613" y="866783"/>
                    <a:pt x="1398996" y="-101687"/>
                    <a:pt x="2943171" y="0"/>
                  </a:cubicBezTo>
                  <a:cubicBezTo>
                    <a:pt x="4524289" y="11459"/>
                    <a:pt x="5977734" y="446493"/>
                    <a:pt x="5886342" y="1211181"/>
                  </a:cubicBezTo>
                  <a:cubicBezTo>
                    <a:pt x="6205093" y="1811166"/>
                    <a:pt x="4733487" y="2643731"/>
                    <a:pt x="2943171" y="2422362"/>
                  </a:cubicBezTo>
                  <a:cubicBezTo>
                    <a:pt x="1256354" y="2322764"/>
                    <a:pt x="101987" y="1951645"/>
                    <a:pt x="0" y="121118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81966165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8DF890-E2C5-455C-8516-76C62A0F758A}"/>
                </a:ext>
              </a:extLst>
            </p:cNvPr>
            <p:cNvSpPr txBox="1"/>
            <p:nvPr/>
          </p:nvSpPr>
          <p:spPr>
            <a:xfrm>
              <a:off x="7445156" y="747333"/>
              <a:ext cx="2641189" cy="68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CHẶNG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281DD2-890C-4B42-912E-7DF629657255}"/>
                </a:ext>
              </a:extLst>
            </p:cNvPr>
            <p:cNvSpPr txBox="1"/>
            <p:nvPr/>
          </p:nvSpPr>
          <p:spPr>
            <a:xfrm>
              <a:off x="6599798" y="1553785"/>
              <a:ext cx="4547578" cy="97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53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C732B86-99FD-4E06-8CA0-B26482EB5CCE}"/>
              </a:ext>
            </a:extLst>
          </p:cNvPr>
          <p:cNvSpPr/>
          <p:nvPr/>
        </p:nvSpPr>
        <p:spPr>
          <a:xfrm>
            <a:off x="716969" y="5136123"/>
            <a:ext cx="9734804" cy="1110025"/>
          </a:xfrm>
          <a:custGeom>
            <a:avLst/>
            <a:gdLst>
              <a:gd name="connsiteX0" fmla="*/ 0 w 9734804"/>
              <a:gd name="connsiteY0" fmla="*/ 0 h 1110025"/>
              <a:gd name="connsiteX1" fmla="*/ 377939 w 9734804"/>
              <a:gd name="connsiteY1" fmla="*/ 0 h 1110025"/>
              <a:gd name="connsiteX2" fmla="*/ 755879 w 9734804"/>
              <a:gd name="connsiteY2" fmla="*/ 0 h 1110025"/>
              <a:gd name="connsiteX3" fmla="*/ 1328514 w 9734804"/>
              <a:gd name="connsiteY3" fmla="*/ 0 h 1110025"/>
              <a:gd name="connsiteX4" fmla="*/ 2095846 w 9734804"/>
              <a:gd name="connsiteY4" fmla="*/ 0 h 1110025"/>
              <a:gd name="connsiteX5" fmla="*/ 2863178 w 9734804"/>
              <a:gd name="connsiteY5" fmla="*/ 0 h 1110025"/>
              <a:gd name="connsiteX6" fmla="*/ 3435813 w 9734804"/>
              <a:gd name="connsiteY6" fmla="*/ 0 h 1110025"/>
              <a:gd name="connsiteX7" fmla="*/ 3911101 w 9734804"/>
              <a:gd name="connsiteY7" fmla="*/ 0 h 1110025"/>
              <a:gd name="connsiteX8" fmla="*/ 4581084 w 9734804"/>
              <a:gd name="connsiteY8" fmla="*/ 0 h 1110025"/>
              <a:gd name="connsiteX9" fmla="*/ 5056372 w 9734804"/>
              <a:gd name="connsiteY9" fmla="*/ 0 h 1110025"/>
              <a:gd name="connsiteX10" fmla="*/ 5434311 w 9734804"/>
              <a:gd name="connsiteY10" fmla="*/ 0 h 1110025"/>
              <a:gd name="connsiteX11" fmla="*/ 6104295 w 9734804"/>
              <a:gd name="connsiteY11" fmla="*/ 0 h 1110025"/>
              <a:gd name="connsiteX12" fmla="*/ 6871626 w 9734804"/>
              <a:gd name="connsiteY12" fmla="*/ 0 h 1110025"/>
              <a:gd name="connsiteX13" fmla="*/ 7346914 w 9734804"/>
              <a:gd name="connsiteY13" fmla="*/ 0 h 1110025"/>
              <a:gd name="connsiteX14" fmla="*/ 7724853 w 9734804"/>
              <a:gd name="connsiteY14" fmla="*/ 0 h 1110025"/>
              <a:gd name="connsiteX15" fmla="*/ 8394837 w 9734804"/>
              <a:gd name="connsiteY15" fmla="*/ 0 h 1110025"/>
              <a:gd name="connsiteX16" fmla="*/ 9064820 w 9734804"/>
              <a:gd name="connsiteY16" fmla="*/ 0 h 1110025"/>
              <a:gd name="connsiteX17" fmla="*/ 9734804 w 9734804"/>
              <a:gd name="connsiteY17" fmla="*/ 0 h 1110025"/>
              <a:gd name="connsiteX18" fmla="*/ 9734804 w 9734804"/>
              <a:gd name="connsiteY18" fmla="*/ 543912 h 1110025"/>
              <a:gd name="connsiteX19" fmla="*/ 9734804 w 9734804"/>
              <a:gd name="connsiteY19" fmla="*/ 1110025 h 1110025"/>
              <a:gd name="connsiteX20" fmla="*/ 9162168 w 9734804"/>
              <a:gd name="connsiteY20" fmla="*/ 1110025 h 1110025"/>
              <a:gd name="connsiteX21" fmla="*/ 8492185 w 9734804"/>
              <a:gd name="connsiteY21" fmla="*/ 1110025 h 1110025"/>
              <a:gd name="connsiteX22" fmla="*/ 8114245 w 9734804"/>
              <a:gd name="connsiteY22" fmla="*/ 1110025 h 1110025"/>
              <a:gd name="connsiteX23" fmla="*/ 7638958 w 9734804"/>
              <a:gd name="connsiteY23" fmla="*/ 1110025 h 1110025"/>
              <a:gd name="connsiteX24" fmla="*/ 7066322 w 9734804"/>
              <a:gd name="connsiteY24" fmla="*/ 1110025 h 1110025"/>
              <a:gd name="connsiteX25" fmla="*/ 6396339 w 9734804"/>
              <a:gd name="connsiteY25" fmla="*/ 1110025 h 1110025"/>
              <a:gd name="connsiteX26" fmla="*/ 5921051 w 9734804"/>
              <a:gd name="connsiteY26" fmla="*/ 1110025 h 1110025"/>
              <a:gd name="connsiteX27" fmla="*/ 5640460 w 9734804"/>
              <a:gd name="connsiteY27" fmla="*/ 1110025 h 1110025"/>
              <a:gd name="connsiteX28" fmla="*/ 5067824 w 9734804"/>
              <a:gd name="connsiteY28" fmla="*/ 1110025 h 1110025"/>
              <a:gd name="connsiteX29" fmla="*/ 4592537 w 9734804"/>
              <a:gd name="connsiteY29" fmla="*/ 1110025 h 1110025"/>
              <a:gd name="connsiteX30" fmla="*/ 4311946 w 9734804"/>
              <a:gd name="connsiteY30" fmla="*/ 1110025 h 1110025"/>
              <a:gd name="connsiteX31" fmla="*/ 4031354 w 9734804"/>
              <a:gd name="connsiteY31" fmla="*/ 1110025 h 1110025"/>
              <a:gd name="connsiteX32" fmla="*/ 3361371 w 9734804"/>
              <a:gd name="connsiteY32" fmla="*/ 1110025 h 1110025"/>
              <a:gd name="connsiteX33" fmla="*/ 2886083 w 9734804"/>
              <a:gd name="connsiteY33" fmla="*/ 1110025 h 1110025"/>
              <a:gd name="connsiteX34" fmla="*/ 2313448 w 9734804"/>
              <a:gd name="connsiteY34" fmla="*/ 1110025 h 1110025"/>
              <a:gd name="connsiteX35" fmla="*/ 1643464 w 9734804"/>
              <a:gd name="connsiteY35" fmla="*/ 1110025 h 1110025"/>
              <a:gd name="connsiteX36" fmla="*/ 1168176 w 9734804"/>
              <a:gd name="connsiteY36" fmla="*/ 1110025 h 1110025"/>
              <a:gd name="connsiteX37" fmla="*/ 0 w 9734804"/>
              <a:gd name="connsiteY37" fmla="*/ 1110025 h 1110025"/>
              <a:gd name="connsiteX38" fmla="*/ 0 w 9734804"/>
              <a:gd name="connsiteY38" fmla="*/ 566113 h 1110025"/>
              <a:gd name="connsiteX39" fmla="*/ 0 w 9734804"/>
              <a:gd name="connsiteY39" fmla="*/ 0 h 11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734804" h="1110025" fill="none" extrusionOk="0">
                <a:moveTo>
                  <a:pt x="0" y="0"/>
                </a:moveTo>
                <a:cubicBezTo>
                  <a:pt x="114963" y="-30053"/>
                  <a:pt x="220918" y="36852"/>
                  <a:pt x="377939" y="0"/>
                </a:cubicBezTo>
                <a:cubicBezTo>
                  <a:pt x="534960" y="-36852"/>
                  <a:pt x="566959" y="40901"/>
                  <a:pt x="755879" y="0"/>
                </a:cubicBezTo>
                <a:cubicBezTo>
                  <a:pt x="944799" y="-40901"/>
                  <a:pt x="1068188" y="48947"/>
                  <a:pt x="1328514" y="0"/>
                </a:cubicBezTo>
                <a:cubicBezTo>
                  <a:pt x="1588840" y="-48947"/>
                  <a:pt x="1721164" y="23579"/>
                  <a:pt x="2095846" y="0"/>
                </a:cubicBezTo>
                <a:cubicBezTo>
                  <a:pt x="2470528" y="-23579"/>
                  <a:pt x="2557469" y="48355"/>
                  <a:pt x="2863178" y="0"/>
                </a:cubicBezTo>
                <a:cubicBezTo>
                  <a:pt x="3168887" y="-48355"/>
                  <a:pt x="3242645" y="51296"/>
                  <a:pt x="3435813" y="0"/>
                </a:cubicBezTo>
                <a:cubicBezTo>
                  <a:pt x="3628982" y="-51296"/>
                  <a:pt x="3797371" y="9775"/>
                  <a:pt x="3911101" y="0"/>
                </a:cubicBezTo>
                <a:cubicBezTo>
                  <a:pt x="4024831" y="-9775"/>
                  <a:pt x="4436124" y="48823"/>
                  <a:pt x="4581084" y="0"/>
                </a:cubicBezTo>
                <a:cubicBezTo>
                  <a:pt x="4726044" y="-48823"/>
                  <a:pt x="4918224" y="16997"/>
                  <a:pt x="5056372" y="0"/>
                </a:cubicBezTo>
                <a:cubicBezTo>
                  <a:pt x="5194520" y="-16997"/>
                  <a:pt x="5355384" y="22060"/>
                  <a:pt x="5434311" y="0"/>
                </a:cubicBezTo>
                <a:cubicBezTo>
                  <a:pt x="5513238" y="-22060"/>
                  <a:pt x="5819316" y="63404"/>
                  <a:pt x="6104295" y="0"/>
                </a:cubicBezTo>
                <a:cubicBezTo>
                  <a:pt x="6389274" y="-63404"/>
                  <a:pt x="6592027" y="25654"/>
                  <a:pt x="6871626" y="0"/>
                </a:cubicBezTo>
                <a:cubicBezTo>
                  <a:pt x="7151225" y="-25654"/>
                  <a:pt x="7224501" y="38872"/>
                  <a:pt x="7346914" y="0"/>
                </a:cubicBezTo>
                <a:cubicBezTo>
                  <a:pt x="7469327" y="-38872"/>
                  <a:pt x="7631372" y="8792"/>
                  <a:pt x="7724853" y="0"/>
                </a:cubicBezTo>
                <a:cubicBezTo>
                  <a:pt x="7818334" y="-8792"/>
                  <a:pt x="8220355" y="8989"/>
                  <a:pt x="8394837" y="0"/>
                </a:cubicBezTo>
                <a:cubicBezTo>
                  <a:pt x="8569319" y="-8989"/>
                  <a:pt x="8915782" y="30357"/>
                  <a:pt x="9064820" y="0"/>
                </a:cubicBezTo>
                <a:cubicBezTo>
                  <a:pt x="9213858" y="-30357"/>
                  <a:pt x="9405757" y="53023"/>
                  <a:pt x="9734804" y="0"/>
                </a:cubicBezTo>
                <a:cubicBezTo>
                  <a:pt x="9746583" y="258037"/>
                  <a:pt x="9718592" y="305670"/>
                  <a:pt x="9734804" y="543912"/>
                </a:cubicBezTo>
                <a:cubicBezTo>
                  <a:pt x="9751016" y="782154"/>
                  <a:pt x="9669799" y="986658"/>
                  <a:pt x="9734804" y="1110025"/>
                </a:cubicBezTo>
                <a:cubicBezTo>
                  <a:pt x="9581174" y="1134192"/>
                  <a:pt x="9411998" y="1049395"/>
                  <a:pt x="9162168" y="1110025"/>
                </a:cubicBezTo>
                <a:cubicBezTo>
                  <a:pt x="8912338" y="1170655"/>
                  <a:pt x="8762745" y="1049195"/>
                  <a:pt x="8492185" y="1110025"/>
                </a:cubicBezTo>
                <a:cubicBezTo>
                  <a:pt x="8221625" y="1170855"/>
                  <a:pt x="8198511" y="1068773"/>
                  <a:pt x="8114245" y="1110025"/>
                </a:cubicBezTo>
                <a:cubicBezTo>
                  <a:pt x="8029979" y="1151277"/>
                  <a:pt x="7834194" y="1059472"/>
                  <a:pt x="7638958" y="1110025"/>
                </a:cubicBezTo>
                <a:cubicBezTo>
                  <a:pt x="7443722" y="1160578"/>
                  <a:pt x="7250767" y="1079590"/>
                  <a:pt x="7066322" y="1110025"/>
                </a:cubicBezTo>
                <a:cubicBezTo>
                  <a:pt x="6881877" y="1140460"/>
                  <a:pt x="6681490" y="1078034"/>
                  <a:pt x="6396339" y="1110025"/>
                </a:cubicBezTo>
                <a:cubicBezTo>
                  <a:pt x="6111188" y="1142016"/>
                  <a:pt x="6091020" y="1089849"/>
                  <a:pt x="5921051" y="1110025"/>
                </a:cubicBezTo>
                <a:cubicBezTo>
                  <a:pt x="5751082" y="1130201"/>
                  <a:pt x="5713675" y="1109331"/>
                  <a:pt x="5640460" y="1110025"/>
                </a:cubicBezTo>
                <a:cubicBezTo>
                  <a:pt x="5567245" y="1110719"/>
                  <a:pt x="5201222" y="1063816"/>
                  <a:pt x="5067824" y="1110025"/>
                </a:cubicBezTo>
                <a:cubicBezTo>
                  <a:pt x="4934426" y="1156234"/>
                  <a:pt x="4776623" y="1094471"/>
                  <a:pt x="4592537" y="1110025"/>
                </a:cubicBezTo>
                <a:cubicBezTo>
                  <a:pt x="4408451" y="1125579"/>
                  <a:pt x="4409089" y="1108006"/>
                  <a:pt x="4311946" y="1110025"/>
                </a:cubicBezTo>
                <a:cubicBezTo>
                  <a:pt x="4214803" y="1112044"/>
                  <a:pt x="4170483" y="1095073"/>
                  <a:pt x="4031354" y="1110025"/>
                </a:cubicBezTo>
                <a:cubicBezTo>
                  <a:pt x="3892225" y="1124977"/>
                  <a:pt x="3520099" y="1068644"/>
                  <a:pt x="3361371" y="1110025"/>
                </a:cubicBezTo>
                <a:cubicBezTo>
                  <a:pt x="3202643" y="1151406"/>
                  <a:pt x="3119956" y="1080660"/>
                  <a:pt x="2886083" y="1110025"/>
                </a:cubicBezTo>
                <a:cubicBezTo>
                  <a:pt x="2652210" y="1139390"/>
                  <a:pt x="2570219" y="1101380"/>
                  <a:pt x="2313448" y="1110025"/>
                </a:cubicBezTo>
                <a:cubicBezTo>
                  <a:pt x="2056677" y="1118670"/>
                  <a:pt x="1802543" y="1031589"/>
                  <a:pt x="1643464" y="1110025"/>
                </a:cubicBezTo>
                <a:cubicBezTo>
                  <a:pt x="1484385" y="1188461"/>
                  <a:pt x="1345269" y="1107714"/>
                  <a:pt x="1168176" y="1110025"/>
                </a:cubicBezTo>
                <a:cubicBezTo>
                  <a:pt x="991083" y="1112336"/>
                  <a:pt x="395157" y="1038019"/>
                  <a:pt x="0" y="1110025"/>
                </a:cubicBezTo>
                <a:cubicBezTo>
                  <a:pt x="-58524" y="975276"/>
                  <a:pt x="17244" y="725840"/>
                  <a:pt x="0" y="566113"/>
                </a:cubicBezTo>
                <a:cubicBezTo>
                  <a:pt x="-17244" y="406386"/>
                  <a:pt x="54759" y="223593"/>
                  <a:pt x="0" y="0"/>
                </a:cubicBezTo>
                <a:close/>
              </a:path>
              <a:path w="9734804" h="1110025" stroke="0" extrusionOk="0">
                <a:moveTo>
                  <a:pt x="0" y="0"/>
                </a:moveTo>
                <a:cubicBezTo>
                  <a:pt x="192543" y="-1029"/>
                  <a:pt x="344730" y="50010"/>
                  <a:pt x="475287" y="0"/>
                </a:cubicBezTo>
                <a:cubicBezTo>
                  <a:pt x="605844" y="-50010"/>
                  <a:pt x="692984" y="29663"/>
                  <a:pt x="755879" y="0"/>
                </a:cubicBezTo>
                <a:cubicBezTo>
                  <a:pt x="818774" y="-29663"/>
                  <a:pt x="1048946" y="1010"/>
                  <a:pt x="1328514" y="0"/>
                </a:cubicBezTo>
                <a:cubicBezTo>
                  <a:pt x="1608082" y="-1010"/>
                  <a:pt x="1841279" y="3358"/>
                  <a:pt x="1998498" y="0"/>
                </a:cubicBezTo>
                <a:cubicBezTo>
                  <a:pt x="2155717" y="-3358"/>
                  <a:pt x="2245836" y="45018"/>
                  <a:pt x="2376437" y="0"/>
                </a:cubicBezTo>
                <a:cubicBezTo>
                  <a:pt x="2507038" y="-45018"/>
                  <a:pt x="2579278" y="9116"/>
                  <a:pt x="2657029" y="0"/>
                </a:cubicBezTo>
                <a:cubicBezTo>
                  <a:pt x="2734780" y="-9116"/>
                  <a:pt x="3021106" y="56437"/>
                  <a:pt x="3229664" y="0"/>
                </a:cubicBezTo>
                <a:cubicBezTo>
                  <a:pt x="3438222" y="-56437"/>
                  <a:pt x="3405013" y="8293"/>
                  <a:pt x="3510256" y="0"/>
                </a:cubicBezTo>
                <a:cubicBezTo>
                  <a:pt x="3615499" y="-8293"/>
                  <a:pt x="3732014" y="10492"/>
                  <a:pt x="3888195" y="0"/>
                </a:cubicBezTo>
                <a:cubicBezTo>
                  <a:pt x="4044376" y="-10492"/>
                  <a:pt x="4329679" y="53591"/>
                  <a:pt x="4460831" y="0"/>
                </a:cubicBezTo>
                <a:cubicBezTo>
                  <a:pt x="4591983" y="-53591"/>
                  <a:pt x="4793709" y="21658"/>
                  <a:pt x="5033466" y="0"/>
                </a:cubicBezTo>
                <a:cubicBezTo>
                  <a:pt x="5273224" y="-21658"/>
                  <a:pt x="5331963" y="13240"/>
                  <a:pt x="5411406" y="0"/>
                </a:cubicBezTo>
                <a:cubicBezTo>
                  <a:pt x="5490849" y="-13240"/>
                  <a:pt x="5806919" y="47822"/>
                  <a:pt x="6081389" y="0"/>
                </a:cubicBezTo>
                <a:cubicBezTo>
                  <a:pt x="6355859" y="-47822"/>
                  <a:pt x="6667145" y="61465"/>
                  <a:pt x="6848721" y="0"/>
                </a:cubicBezTo>
                <a:cubicBezTo>
                  <a:pt x="7030297" y="-61465"/>
                  <a:pt x="7274126" y="49771"/>
                  <a:pt x="7421356" y="0"/>
                </a:cubicBezTo>
                <a:cubicBezTo>
                  <a:pt x="7568586" y="-49771"/>
                  <a:pt x="7765888" y="25168"/>
                  <a:pt x="7896644" y="0"/>
                </a:cubicBezTo>
                <a:cubicBezTo>
                  <a:pt x="8027400" y="-25168"/>
                  <a:pt x="8233035" y="55887"/>
                  <a:pt x="8469279" y="0"/>
                </a:cubicBezTo>
                <a:cubicBezTo>
                  <a:pt x="8705524" y="-55887"/>
                  <a:pt x="8681166" y="11292"/>
                  <a:pt x="8749871" y="0"/>
                </a:cubicBezTo>
                <a:cubicBezTo>
                  <a:pt x="8818576" y="-11292"/>
                  <a:pt x="9518344" y="14629"/>
                  <a:pt x="9734804" y="0"/>
                </a:cubicBezTo>
                <a:cubicBezTo>
                  <a:pt x="9738895" y="143835"/>
                  <a:pt x="9699257" y="315701"/>
                  <a:pt x="9734804" y="577213"/>
                </a:cubicBezTo>
                <a:cubicBezTo>
                  <a:pt x="9770351" y="838725"/>
                  <a:pt x="9709713" y="960171"/>
                  <a:pt x="9734804" y="1110025"/>
                </a:cubicBezTo>
                <a:cubicBezTo>
                  <a:pt x="9643273" y="1135559"/>
                  <a:pt x="9565586" y="1095866"/>
                  <a:pt x="9454213" y="1110025"/>
                </a:cubicBezTo>
                <a:cubicBezTo>
                  <a:pt x="9342840" y="1124184"/>
                  <a:pt x="9040820" y="1056774"/>
                  <a:pt x="8686881" y="1110025"/>
                </a:cubicBezTo>
                <a:cubicBezTo>
                  <a:pt x="8332942" y="1163276"/>
                  <a:pt x="8465504" y="1094506"/>
                  <a:pt x="8308942" y="1110025"/>
                </a:cubicBezTo>
                <a:cubicBezTo>
                  <a:pt x="8152380" y="1125544"/>
                  <a:pt x="8044241" y="1094150"/>
                  <a:pt x="7931002" y="1110025"/>
                </a:cubicBezTo>
                <a:cubicBezTo>
                  <a:pt x="7817763" y="1125900"/>
                  <a:pt x="7594425" y="1044986"/>
                  <a:pt x="7358367" y="1110025"/>
                </a:cubicBezTo>
                <a:cubicBezTo>
                  <a:pt x="7122309" y="1175064"/>
                  <a:pt x="6908633" y="1087352"/>
                  <a:pt x="6688383" y="1110025"/>
                </a:cubicBezTo>
                <a:cubicBezTo>
                  <a:pt x="6468133" y="1132698"/>
                  <a:pt x="6532481" y="1079794"/>
                  <a:pt x="6407792" y="1110025"/>
                </a:cubicBezTo>
                <a:cubicBezTo>
                  <a:pt x="6283103" y="1140256"/>
                  <a:pt x="5826828" y="1065396"/>
                  <a:pt x="5640460" y="1110025"/>
                </a:cubicBezTo>
                <a:cubicBezTo>
                  <a:pt x="5454092" y="1154654"/>
                  <a:pt x="5385371" y="1099529"/>
                  <a:pt x="5262521" y="1110025"/>
                </a:cubicBezTo>
                <a:cubicBezTo>
                  <a:pt x="5139671" y="1120521"/>
                  <a:pt x="4927989" y="1081915"/>
                  <a:pt x="4787233" y="1110025"/>
                </a:cubicBezTo>
                <a:cubicBezTo>
                  <a:pt x="4646477" y="1138135"/>
                  <a:pt x="4489587" y="1083142"/>
                  <a:pt x="4311946" y="1110025"/>
                </a:cubicBezTo>
                <a:cubicBezTo>
                  <a:pt x="4134305" y="1136908"/>
                  <a:pt x="4063383" y="1097683"/>
                  <a:pt x="3836658" y="1110025"/>
                </a:cubicBezTo>
                <a:cubicBezTo>
                  <a:pt x="3609933" y="1122367"/>
                  <a:pt x="3651735" y="1108976"/>
                  <a:pt x="3556067" y="1110025"/>
                </a:cubicBezTo>
                <a:cubicBezTo>
                  <a:pt x="3460399" y="1111074"/>
                  <a:pt x="3289170" y="1070109"/>
                  <a:pt x="3178127" y="1110025"/>
                </a:cubicBezTo>
                <a:cubicBezTo>
                  <a:pt x="3067084" y="1149941"/>
                  <a:pt x="2755551" y="1100901"/>
                  <a:pt x="2605492" y="1110025"/>
                </a:cubicBezTo>
                <a:cubicBezTo>
                  <a:pt x="2455434" y="1119149"/>
                  <a:pt x="2338060" y="1083186"/>
                  <a:pt x="2227552" y="1110025"/>
                </a:cubicBezTo>
                <a:cubicBezTo>
                  <a:pt x="2117044" y="1136864"/>
                  <a:pt x="1823400" y="1095824"/>
                  <a:pt x="1654917" y="1110025"/>
                </a:cubicBezTo>
                <a:cubicBezTo>
                  <a:pt x="1486435" y="1124226"/>
                  <a:pt x="1311887" y="1069741"/>
                  <a:pt x="1179629" y="1110025"/>
                </a:cubicBezTo>
                <a:cubicBezTo>
                  <a:pt x="1047371" y="1150309"/>
                  <a:pt x="1021937" y="1097589"/>
                  <a:pt x="899038" y="1110025"/>
                </a:cubicBezTo>
                <a:cubicBezTo>
                  <a:pt x="776139" y="1122461"/>
                  <a:pt x="278451" y="1046867"/>
                  <a:pt x="0" y="1110025"/>
                </a:cubicBezTo>
                <a:cubicBezTo>
                  <a:pt x="-59461" y="857928"/>
                  <a:pt x="17739" y="681102"/>
                  <a:pt x="0" y="532812"/>
                </a:cubicBezTo>
                <a:cubicBezTo>
                  <a:pt x="-17739" y="384522"/>
                  <a:pt x="43261" y="2139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36231228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5D4FB6F-E962-42C9-9569-1E36D4B39E8E}"/>
              </a:ext>
            </a:extLst>
          </p:cNvPr>
          <p:cNvSpPr/>
          <p:nvPr/>
        </p:nvSpPr>
        <p:spPr>
          <a:xfrm>
            <a:off x="1822581" y="97532"/>
            <a:ext cx="8097552" cy="939096"/>
          </a:xfrm>
          <a:custGeom>
            <a:avLst/>
            <a:gdLst>
              <a:gd name="connsiteX0" fmla="*/ 0 w 8097552"/>
              <a:gd name="connsiteY0" fmla="*/ 156519 h 939096"/>
              <a:gd name="connsiteX1" fmla="*/ 156519 w 8097552"/>
              <a:gd name="connsiteY1" fmla="*/ 0 h 939096"/>
              <a:gd name="connsiteX2" fmla="*/ 677483 w 8097552"/>
              <a:gd name="connsiteY2" fmla="*/ 0 h 939096"/>
              <a:gd name="connsiteX3" fmla="*/ 1120601 w 8097552"/>
              <a:gd name="connsiteY3" fmla="*/ 0 h 939096"/>
              <a:gd name="connsiteX4" fmla="*/ 1563720 w 8097552"/>
              <a:gd name="connsiteY4" fmla="*/ 0 h 939096"/>
              <a:gd name="connsiteX5" fmla="*/ 2162528 w 8097552"/>
              <a:gd name="connsiteY5" fmla="*/ 0 h 939096"/>
              <a:gd name="connsiteX6" fmla="*/ 2917027 w 8097552"/>
              <a:gd name="connsiteY6" fmla="*/ 0 h 939096"/>
              <a:gd name="connsiteX7" fmla="*/ 3593681 w 8097552"/>
              <a:gd name="connsiteY7" fmla="*/ 0 h 939096"/>
              <a:gd name="connsiteX8" fmla="*/ 4192490 w 8097552"/>
              <a:gd name="connsiteY8" fmla="*/ 0 h 939096"/>
              <a:gd name="connsiteX9" fmla="*/ 4557763 w 8097552"/>
              <a:gd name="connsiteY9" fmla="*/ 0 h 939096"/>
              <a:gd name="connsiteX10" fmla="*/ 5000882 w 8097552"/>
              <a:gd name="connsiteY10" fmla="*/ 0 h 939096"/>
              <a:gd name="connsiteX11" fmla="*/ 5755381 w 8097552"/>
              <a:gd name="connsiteY11" fmla="*/ 0 h 939096"/>
              <a:gd name="connsiteX12" fmla="*/ 6276345 w 8097552"/>
              <a:gd name="connsiteY12" fmla="*/ 0 h 939096"/>
              <a:gd name="connsiteX13" fmla="*/ 6797308 w 8097552"/>
              <a:gd name="connsiteY13" fmla="*/ 0 h 939096"/>
              <a:gd name="connsiteX14" fmla="*/ 7941033 w 8097552"/>
              <a:gd name="connsiteY14" fmla="*/ 0 h 939096"/>
              <a:gd name="connsiteX15" fmla="*/ 8097552 w 8097552"/>
              <a:gd name="connsiteY15" fmla="*/ 156519 h 939096"/>
              <a:gd name="connsiteX16" fmla="*/ 8097552 w 8097552"/>
              <a:gd name="connsiteY16" fmla="*/ 482069 h 939096"/>
              <a:gd name="connsiteX17" fmla="*/ 8097552 w 8097552"/>
              <a:gd name="connsiteY17" fmla="*/ 782577 h 939096"/>
              <a:gd name="connsiteX18" fmla="*/ 7941033 w 8097552"/>
              <a:gd name="connsiteY18" fmla="*/ 939096 h 939096"/>
              <a:gd name="connsiteX19" fmla="*/ 7420069 w 8097552"/>
              <a:gd name="connsiteY19" fmla="*/ 939096 h 939096"/>
              <a:gd name="connsiteX20" fmla="*/ 6743415 w 8097552"/>
              <a:gd name="connsiteY20" fmla="*/ 939096 h 939096"/>
              <a:gd name="connsiteX21" fmla="*/ 6300297 w 8097552"/>
              <a:gd name="connsiteY21" fmla="*/ 939096 h 939096"/>
              <a:gd name="connsiteX22" fmla="*/ 5545798 w 8097552"/>
              <a:gd name="connsiteY22" fmla="*/ 939096 h 939096"/>
              <a:gd name="connsiteX23" fmla="*/ 5180525 w 8097552"/>
              <a:gd name="connsiteY23" fmla="*/ 939096 h 939096"/>
              <a:gd name="connsiteX24" fmla="*/ 4503871 w 8097552"/>
              <a:gd name="connsiteY24" fmla="*/ 939096 h 939096"/>
              <a:gd name="connsiteX25" fmla="*/ 3749372 w 8097552"/>
              <a:gd name="connsiteY25" fmla="*/ 939096 h 939096"/>
              <a:gd name="connsiteX26" fmla="*/ 3384098 w 8097552"/>
              <a:gd name="connsiteY26" fmla="*/ 939096 h 939096"/>
              <a:gd name="connsiteX27" fmla="*/ 2940980 w 8097552"/>
              <a:gd name="connsiteY27" fmla="*/ 939096 h 939096"/>
              <a:gd name="connsiteX28" fmla="*/ 2186481 w 8097552"/>
              <a:gd name="connsiteY28" fmla="*/ 939096 h 939096"/>
              <a:gd name="connsiteX29" fmla="*/ 1509827 w 8097552"/>
              <a:gd name="connsiteY29" fmla="*/ 939096 h 939096"/>
              <a:gd name="connsiteX30" fmla="*/ 1066708 w 8097552"/>
              <a:gd name="connsiteY30" fmla="*/ 939096 h 939096"/>
              <a:gd name="connsiteX31" fmla="*/ 156519 w 8097552"/>
              <a:gd name="connsiteY31" fmla="*/ 939096 h 939096"/>
              <a:gd name="connsiteX32" fmla="*/ 0 w 8097552"/>
              <a:gd name="connsiteY32" fmla="*/ 782577 h 939096"/>
              <a:gd name="connsiteX33" fmla="*/ 0 w 8097552"/>
              <a:gd name="connsiteY33" fmla="*/ 488330 h 939096"/>
              <a:gd name="connsiteX34" fmla="*/ 0 w 8097552"/>
              <a:gd name="connsiteY34" fmla="*/ 156519 h 9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97552" h="939096" fill="none" extrusionOk="0">
                <a:moveTo>
                  <a:pt x="0" y="156519"/>
                </a:moveTo>
                <a:cubicBezTo>
                  <a:pt x="3333" y="53649"/>
                  <a:pt x="84542" y="-4441"/>
                  <a:pt x="156519" y="0"/>
                </a:cubicBezTo>
                <a:cubicBezTo>
                  <a:pt x="306252" y="-60827"/>
                  <a:pt x="469489" y="42251"/>
                  <a:pt x="677483" y="0"/>
                </a:cubicBezTo>
                <a:cubicBezTo>
                  <a:pt x="885477" y="-42251"/>
                  <a:pt x="951048" y="20720"/>
                  <a:pt x="1120601" y="0"/>
                </a:cubicBezTo>
                <a:cubicBezTo>
                  <a:pt x="1290154" y="-20720"/>
                  <a:pt x="1378210" y="14529"/>
                  <a:pt x="1563720" y="0"/>
                </a:cubicBezTo>
                <a:cubicBezTo>
                  <a:pt x="1749230" y="-14529"/>
                  <a:pt x="1872650" y="64365"/>
                  <a:pt x="2162528" y="0"/>
                </a:cubicBezTo>
                <a:cubicBezTo>
                  <a:pt x="2452406" y="-64365"/>
                  <a:pt x="2610263" y="3624"/>
                  <a:pt x="2917027" y="0"/>
                </a:cubicBezTo>
                <a:cubicBezTo>
                  <a:pt x="3223791" y="-3624"/>
                  <a:pt x="3356921" y="24335"/>
                  <a:pt x="3593681" y="0"/>
                </a:cubicBezTo>
                <a:cubicBezTo>
                  <a:pt x="3830441" y="-24335"/>
                  <a:pt x="3983041" y="50807"/>
                  <a:pt x="4192490" y="0"/>
                </a:cubicBezTo>
                <a:cubicBezTo>
                  <a:pt x="4401939" y="-50807"/>
                  <a:pt x="4435002" y="37932"/>
                  <a:pt x="4557763" y="0"/>
                </a:cubicBezTo>
                <a:cubicBezTo>
                  <a:pt x="4680524" y="-37932"/>
                  <a:pt x="4850047" y="11428"/>
                  <a:pt x="5000882" y="0"/>
                </a:cubicBezTo>
                <a:cubicBezTo>
                  <a:pt x="5151717" y="-11428"/>
                  <a:pt x="5436136" y="75979"/>
                  <a:pt x="5755381" y="0"/>
                </a:cubicBezTo>
                <a:cubicBezTo>
                  <a:pt x="6074626" y="-75979"/>
                  <a:pt x="6156434" y="44406"/>
                  <a:pt x="6276345" y="0"/>
                </a:cubicBezTo>
                <a:cubicBezTo>
                  <a:pt x="6396256" y="-44406"/>
                  <a:pt x="6667601" y="26600"/>
                  <a:pt x="6797308" y="0"/>
                </a:cubicBezTo>
                <a:cubicBezTo>
                  <a:pt x="6927015" y="-26600"/>
                  <a:pt x="7605392" y="136945"/>
                  <a:pt x="7941033" y="0"/>
                </a:cubicBezTo>
                <a:cubicBezTo>
                  <a:pt x="8012326" y="14764"/>
                  <a:pt x="8099167" y="67991"/>
                  <a:pt x="8097552" y="156519"/>
                </a:cubicBezTo>
                <a:cubicBezTo>
                  <a:pt x="8106127" y="306196"/>
                  <a:pt x="8065957" y="393903"/>
                  <a:pt x="8097552" y="482069"/>
                </a:cubicBezTo>
                <a:cubicBezTo>
                  <a:pt x="8129147" y="570235"/>
                  <a:pt x="8069908" y="636684"/>
                  <a:pt x="8097552" y="782577"/>
                </a:cubicBezTo>
                <a:cubicBezTo>
                  <a:pt x="8122093" y="863553"/>
                  <a:pt x="8017903" y="917667"/>
                  <a:pt x="7941033" y="939096"/>
                </a:cubicBezTo>
                <a:cubicBezTo>
                  <a:pt x="7788225" y="969074"/>
                  <a:pt x="7552009" y="931462"/>
                  <a:pt x="7420069" y="939096"/>
                </a:cubicBezTo>
                <a:cubicBezTo>
                  <a:pt x="7288129" y="946730"/>
                  <a:pt x="7023416" y="930104"/>
                  <a:pt x="6743415" y="939096"/>
                </a:cubicBezTo>
                <a:cubicBezTo>
                  <a:pt x="6463414" y="948088"/>
                  <a:pt x="6441580" y="932040"/>
                  <a:pt x="6300297" y="939096"/>
                </a:cubicBezTo>
                <a:cubicBezTo>
                  <a:pt x="6159014" y="946152"/>
                  <a:pt x="5911113" y="863568"/>
                  <a:pt x="5545798" y="939096"/>
                </a:cubicBezTo>
                <a:cubicBezTo>
                  <a:pt x="5180483" y="1014624"/>
                  <a:pt x="5268678" y="909402"/>
                  <a:pt x="5180525" y="939096"/>
                </a:cubicBezTo>
                <a:cubicBezTo>
                  <a:pt x="5092372" y="968790"/>
                  <a:pt x="4683427" y="918221"/>
                  <a:pt x="4503871" y="939096"/>
                </a:cubicBezTo>
                <a:cubicBezTo>
                  <a:pt x="4324315" y="959971"/>
                  <a:pt x="3964086" y="874840"/>
                  <a:pt x="3749372" y="939096"/>
                </a:cubicBezTo>
                <a:cubicBezTo>
                  <a:pt x="3534658" y="1003352"/>
                  <a:pt x="3480316" y="915777"/>
                  <a:pt x="3384098" y="939096"/>
                </a:cubicBezTo>
                <a:cubicBezTo>
                  <a:pt x="3287880" y="962415"/>
                  <a:pt x="3046765" y="918745"/>
                  <a:pt x="2940980" y="939096"/>
                </a:cubicBezTo>
                <a:cubicBezTo>
                  <a:pt x="2835195" y="959447"/>
                  <a:pt x="2394740" y="858113"/>
                  <a:pt x="2186481" y="939096"/>
                </a:cubicBezTo>
                <a:cubicBezTo>
                  <a:pt x="1978222" y="1020079"/>
                  <a:pt x="1757851" y="860892"/>
                  <a:pt x="1509827" y="939096"/>
                </a:cubicBezTo>
                <a:cubicBezTo>
                  <a:pt x="1261803" y="1017300"/>
                  <a:pt x="1182728" y="897859"/>
                  <a:pt x="1066708" y="939096"/>
                </a:cubicBezTo>
                <a:cubicBezTo>
                  <a:pt x="950688" y="980333"/>
                  <a:pt x="350323" y="876361"/>
                  <a:pt x="156519" y="939096"/>
                </a:cubicBezTo>
                <a:cubicBezTo>
                  <a:pt x="80871" y="960254"/>
                  <a:pt x="-22659" y="878360"/>
                  <a:pt x="0" y="782577"/>
                </a:cubicBezTo>
                <a:cubicBezTo>
                  <a:pt x="-31439" y="672591"/>
                  <a:pt x="2030" y="609314"/>
                  <a:pt x="0" y="488330"/>
                </a:cubicBezTo>
                <a:cubicBezTo>
                  <a:pt x="-2030" y="367346"/>
                  <a:pt x="6827" y="240979"/>
                  <a:pt x="0" y="156519"/>
                </a:cubicBezTo>
                <a:close/>
              </a:path>
              <a:path w="8097552" h="939096" stroke="0" extrusionOk="0">
                <a:moveTo>
                  <a:pt x="0" y="156519"/>
                </a:moveTo>
                <a:cubicBezTo>
                  <a:pt x="-2743" y="91107"/>
                  <a:pt x="74507" y="13399"/>
                  <a:pt x="156519" y="0"/>
                </a:cubicBezTo>
                <a:cubicBezTo>
                  <a:pt x="311681" y="-40280"/>
                  <a:pt x="415568" y="7249"/>
                  <a:pt x="599637" y="0"/>
                </a:cubicBezTo>
                <a:cubicBezTo>
                  <a:pt x="783706" y="-7249"/>
                  <a:pt x="999849" y="33911"/>
                  <a:pt x="1120601" y="0"/>
                </a:cubicBezTo>
                <a:cubicBezTo>
                  <a:pt x="1241353" y="-33911"/>
                  <a:pt x="1394852" y="50850"/>
                  <a:pt x="1563720" y="0"/>
                </a:cubicBezTo>
                <a:cubicBezTo>
                  <a:pt x="1732588" y="-50850"/>
                  <a:pt x="1825459" y="3819"/>
                  <a:pt x="2084683" y="0"/>
                </a:cubicBezTo>
                <a:cubicBezTo>
                  <a:pt x="2343907" y="-3819"/>
                  <a:pt x="2366325" y="22809"/>
                  <a:pt x="2527802" y="0"/>
                </a:cubicBezTo>
                <a:cubicBezTo>
                  <a:pt x="2689279" y="-22809"/>
                  <a:pt x="2773472" y="37513"/>
                  <a:pt x="2893075" y="0"/>
                </a:cubicBezTo>
                <a:cubicBezTo>
                  <a:pt x="3012678" y="-37513"/>
                  <a:pt x="3280120" y="7300"/>
                  <a:pt x="3569729" y="0"/>
                </a:cubicBezTo>
                <a:cubicBezTo>
                  <a:pt x="3859338" y="-7300"/>
                  <a:pt x="4133086" y="86228"/>
                  <a:pt x="4324228" y="0"/>
                </a:cubicBezTo>
                <a:cubicBezTo>
                  <a:pt x="4515370" y="-86228"/>
                  <a:pt x="4682665" y="29791"/>
                  <a:pt x="5000882" y="0"/>
                </a:cubicBezTo>
                <a:cubicBezTo>
                  <a:pt x="5319099" y="-29791"/>
                  <a:pt x="5522244" y="70647"/>
                  <a:pt x="5755381" y="0"/>
                </a:cubicBezTo>
                <a:cubicBezTo>
                  <a:pt x="5988518" y="-70647"/>
                  <a:pt x="6013114" y="12052"/>
                  <a:pt x="6198499" y="0"/>
                </a:cubicBezTo>
                <a:cubicBezTo>
                  <a:pt x="6383884" y="-12052"/>
                  <a:pt x="6673572" y="24721"/>
                  <a:pt x="6952999" y="0"/>
                </a:cubicBezTo>
                <a:cubicBezTo>
                  <a:pt x="7232426" y="-24721"/>
                  <a:pt x="7724417" y="35675"/>
                  <a:pt x="7941033" y="0"/>
                </a:cubicBezTo>
                <a:cubicBezTo>
                  <a:pt x="8030171" y="23817"/>
                  <a:pt x="8093587" y="72229"/>
                  <a:pt x="8097552" y="156519"/>
                </a:cubicBezTo>
                <a:cubicBezTo>
                  <a:pt x="8117877" y="237327"/>
                  <a:pt x="8090139" y="388533"/>
                  <a:pt x="8097552" y="463287"/>
                </a:cubicBezTo>
                <a:cubicBezTo>
                  <a:pt x="8104965" y="538041"/>
                  <a:pt x="8084647" y="671004"/>
                  <a:pt x="8097552" y="782577"/>
                </a:cubicBezTo>
                <a:cubicBezTo>
                  <a:pt x="8082569" y="874353"/>
                  <a:pt x="8041987" y="947721"/>
                  <a:pt x="7941033" y="939096"/>
                </a:cubicBezTo>
                <a:cubicBezTo>
                  <a:pt x="7760856" y="1009500"/>
                  <a:pt x="7584593" y="931913"/>
                  <a:pt x="7342224" y="939096"/>
                </a:cubicBezTo>
                <a:cubicBezTo>
                  <a:pt x="7099855" y="946279"/>
                  <a:pt x="6755114" y="855575"/>
                  <a:pt x="6587725" y="939096"/>
                </a:cubicBezTo>
                <a:cubicBezTo>
                  <a:pt x="6420336" y="1022617"/>
                  <a:pt x="6248842" y="929329"/>
                  <a:pt x="6066762" y="939096"/>
                </a:cubicBezTo>
                <a:cubicBezTo>
                  <a:pt x="5884682" y="948863"/>
                  <a:pt x="5778037" y="928106"/>
                  <a:pt x="5545798" y="939096"/>
                </a:cubicBezTo>
                <a:cubicBezTo>
                  <a:pt x="5313559" y="950086"/>
                  <a:pt x="5159260" y="901838"/>
                  <a:pt x="4791299" y="939096"/>
                </a:cubicBezTo>
                <a:cubicBezTo>
                  <a:pt x="4423338" y="976354"/>
                  <a:pt x="4456551" y="917210"/>
                  <a:pt x="4348180" y="939096"/>
                </a:cubicBezTo>
                <a:cubicBezTo>
                  <a:pt x="4239809" y="960982"/>
                  <a:pt x="4022178" y="882288"/>
                  <a:pt x="3749372" y="939096"/>
                </a:cubicBezTo>
                <a:cubicBezTo>
                  <a:pt x="3476566" y="995904"/>
                  <a:pt x="3539176" y="937125"/>
                  <a:pt x="3384098" y="939096"/>
                </a:cubicBezTo>
                <a:cubicBezTo>
                  <a:pt x="3229020" y="941067"/>
                  <a:pt x="2965515" y="916982"/>
                  <a:pt x="2785289" y="939096"/>
                </a:cubicBezTo>
                <a:cubicBezTo>
                  <a:pt x="2605063" y="961210"/>
                  <a:pt x="2335817" y="892505"/>
                  <a:pt x="2108636" y="939096"/>
                </a:cubicBezTo>
                <a:cubicBezTo>
                  <a:pt x="1881455" y="985687"/>
                  <a:pt x="1907859" y="914629"/>
                  <a:pt x="1743362" y="939096"/>
                </a:cubicBezTo>
                <a:cubicBezTo>
                  <a:pt x="1578865" y="963563"/>
                  <a:pt x="1427499" y="868588"/>
                  <a:pt x="1144553" y="939096"/>
                </a:cubicBezTo>
                <a:cubicBezTo>
                  <a:pt x="861607" y="1009604"/>
                  <a:pt x="430502" y="917387"/>
                  <a:pt x="156519" y="939096"/>
                </a:cubicBezTo>
                <a:cubicBezTo>
                  <a:pt x="50964" y="952593"/>
                  <a:pt x="9896" y="877879"/>
                  <a:pt x="0" y="782577"/>
                </a:cubicBezTo>
                <a:cubicBezTo>
                  <a:pt x="-2407" y="652784"/>
                  <a:pt x="10067" y="615257"/>
                  <a:pt x="0" y="482069"/>
                </a:cubicBezTo>
                <a:cubicBezTo>
                  <a:pt x="-10067" y="348881"/>
                  <a:pt x="20470" y="281855"/>
                  <a:pt x="0" y="156519"/>
                </a:cubicBezTo>
                <a:close/>
              </a:path>
            </a:pathLst>
          </a:custGeom>
          <a:solidFill>
            <a:srgbClr val="FBE5D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8839739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CC1FFC-FE7D-4CB8-82D2-896D8EE52E9A}"/>
              </a:ext>
            </a:extLst>
          </p:cNvPr>
          <p:cNvSpPr txBox="1"/>
          <p:nvPr/>
        </p:nvSpPr>
        <p:spPr>
          <a:xfrm>
            <a:off x="1741028" y="293078"/>
            <a:ext cx="817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xung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 rot="10800000" flipH="1" flipV="1">
            <a:off x="483728" y="2357431"/>
            <a:ext cx="2514600" cy="609600"/>
          </a:xfrm>
          <a:prstGeom prst="parallelogram">
            <a:avLst>
              <a:gd name="adj" fmla="val 112483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1182234" y="1461937"/>
            <a:ext cx="1839912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12"/>
          <p:cNvSpPr>
            <a:spLocks noChangeArrowheads="1"/>
          </p:cNvSpPr>
          <p:nvPr/>
        </p:nvSpPr>
        <p:spPr bwMode="auto">
          <a:xfrm rot="5443192" flipH="1">
            <a:off x="78922" y="1879449"/>
            <a:ext cx="1524000" cy="688975"/>
          </a:xfrm>
          <a:prstGeom prst="parallelogram">
            <a:avLst>
              <a:gd name="adj" fmla="val 9065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Rectangle 13"/>
          <p:cNvSpPr>
            <a:spLocks noChangeArrowheads="1"/>
          </p:cNvSpPr>
          <p:nvPr/>
        </p:nvSpPr>
        <p:spPr bwMode="auto">
          <a:xfrm>
            <a:off x="506704" y="2061296"/>
            <a:ext cx="1839913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AutoShape 14"/>
          <p:cNvSpPr>
            <a:spLocks noChangeArrowheads="1"/>
          </p:cNvSpPr>
          <p:nvPr/>
        </p:nvSpPr>
        <p:spPr bwMode="auto">
          <a:xfrm rot="5443192" flipH="1">
            <a:off x="1902959" y="1877861"/>
            <a:ext cx="1524000" cy="688975"/>
          </a:xfrm>
          <a:prstGeom prst="parallelogram">
            <a:avLst>
              <a:gd name="adj" fmla="val 9065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AutoShape 15"/>
          <p:cNvSpPr>
            <a:spLocks noChangeArrowheads="1"/>
          </p:cNvSpPr>
          <p:nvPr/>
        </p:nvSpPr>
        <p:spPr bwMode="auto">
          <a:xfrm rot="10800000" flipH="1" flipV="1">
            <a:off x="512260" y="1437969"/>
            <a:ext cx="2514600" cy="609600"/>
          </a:xfrm>
          <a:prstGeom prst="parallelogram">
            <a:avLst>
              <a:gd name="adj" fmla="val 11248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>
            <a:off x="1177471" y="1460349"/>
            <a:ext cx="0" cy="914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17"/>
          <p:cNvSpPr>
            <a:spLocks noChangeShapeType="1"/>
          </p:cNvSpPr>
          <p:nvPr/>
        </p:nvSpPr>
        <p:spPr bwMode="auto">
          <a:xfrm flipH="1">
            <a:off x="491671" y="2374749"/>
            <a:ext cx="685800" cy="609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18"/>
          <p:cNvSpPr>
            <a:spLocks noChangeShapeType="1"/>
          </p:cNvSpPr>
          <p:nvPr/>
        </p:nvSpPr>
        <p:spPr bwMode="auto">
          <a:xfrm>
            <a:off x="1177471" y="2374749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Rectangle 19"/>
          <p:cNvSpPr>
            <a:spLocks noChangeArrowheads="1"/>
          </p:cNvSpPr>
          <p:nvPr/>
        </p:nvSpPr>
        <p:spPr bwMode="auto">
          <a:xfrm>
            <a:off x="6193971" y="2971649"/>
            <a:ext cx="13716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Rectangle 20"/>
          <p:cNvSpPr>
            <a:spLocks noChangeArrowheads="1"/>
          </p:cNvSpPr>
          <p:nvPr/>
        </p:nvSpPr>
        <p:spPr bwMode="auto">
          <a:xfrm>
            <a:off x="7565571" y="2971649"/>
            <a:ext cx="1839913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Rectangle 21"/>
          <p:cNvSpPr>
            <a:spLocks noChangeArrowheads="1"/>
          </p:cNvSpPr>
          <p:nvPr/>
        </p:nvSpPr>
        <p:spPr bwMode="auto">
          <a:xfrm>
            <a:off x="4365171" y="1828649"/>
            <a:ext cx="1839913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Rectangle 22"/>
          <p:cNvSpPr>
            <a:spLocks noChangeArrowheads="1"/>
          </p:cNvSpPr>
          <p:nvPr/>
        </p:nvSpPr>
        <p:spPr bwMode="auto">
          <a:xfrm>
            <a:off x="4365171" y="3886049"/>
            <a:ext cx="1839913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Rectangle 23"/>
          <p:cNvSpPr>
            <a:spLocks noChangeArrowheads="1"/>
          </p:cNvSpPr>
          <p:nvPr/>
        </p:nvSpPr>
        <p:spPr bwMode="auto">
          <a:xfrm>
            <a:off x="2993571" y="2971649"/>
            <a:ext cx="13716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Rectangle 24"/>
          <p:cNvSpPr>
            <a:spLocks noChangeArrowheads="1"/>
          </p:cNvSpPr>
          <p:nvPr/>
        </p:nvSpPr>
        <p:spPr bwMode="auto">
          <a:xfrm>
            <a:off x="4365171" y="2971649"/>
            <a:ext cx="1839913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AutoShape 32"/>
          <p:cNvSpPr>
            <a:spLocks noChangeArrowheads="1"/>
          </p:cNvSpPr>
          <p:nvPr/>
        </p:nvSpPr>
        <p:spPr bwMode="auto">
          <a:xfrm rot="10800000" flipH="1" flipV="1">
            <a:off x="512261" y="2363769"/>
            <a:ext cx="2514600" cy="609600"/>
          </a:xfrm>
          <a:prstGeom prst="parallelogram">
            <a:avLst>
              <a:gd name="adj" fmla="val 112483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Rectangle 33"/>
          <p:cNvSpPr>
            <a:spLocks noChangeArrowheads="1"/>
          </p:cNvSpPr>
          <p:nvPr/>
        </p:nvSpPr>
        <p:spPr bwMode="auto">
          <a:xfrm>
            <a:off x="1164749" y="1459489"/>
            <a:ext cx="1839912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AutoShape 34"/>
          <p:cNvSpPr>
            <a:spLocks noChangeArrowheads="1"/>
          </p:cNvSpPr>
          <p:nvPr/>
        </p:nvSpPr>
        <p:spPr bwMode="auto">
          <a:xfrm rot="5443192" flipH="1">
            <a:off x="72571" y="1873594"/>
            <a:ext cx="1524000" cy="688975"/>
          </a:xfrm>
          <a:prstGeom prst="parallelogram">
            <a:avLst>
              <a:gd name="adj" fmla="val 9065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Rectangle 35"/>
          <p:cNvSpPr>
            <a:spLocks noChangeArrowheads="1"/>
          </p:cNvSpPr>
          <p:nvPr/>
        </p:nvSpPr>
        <p:spPr bwMode="auto">
          <a:xfrm>
            <a:off x="491671" y="2055809"/>
            <a:ext cx="1839913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AutoShape 36"/>
          <p:cNvSpPr>
            <a:spLocks noChangeArrowheads="1"/>
          </p:cNvSpPr>
          <p:nvPr/>
        </p:nvSpPr>
        <p:spPr bwMode="auto">
          <a:xfrm rot="5443192" flipH="1">
            <a:off x="1897553" y="1845918"/>
            <a:ext cx="1570202" cy="706444"/>
          </a:xfrm>
          <a:prstGeom prst="parallelogram">
            <a:avLst>
              <a:gd name="adj" fmla="val 9065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AutoShape 37"/>
          <p:cNvSpPr>
            <a:spLocks noChangeArrowheads="1"/>
          </p:cNvSpPr>
          <p:nvPr/>
        </p:nvSpPr>
        <p:spPr bwMode="auto">
          <a:xfrm rot="10800000" flipH="1" flipV="1">
            <a:off x="497227" y="1427063"/>
            <a:ext cx="2514600" cy="619207"/>
          </a:xfrm>
          <a:prstGeom prst="parallelogram">
            <a:avLst>
              <a:gd name="adj" fmla="val 112483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Line 38"/>
          <p:cNvSpPr>
            <a:spLocks noChangeShapeType="1"/>
          </p:cNvSpPr>
          <p:nvPr/>
        </p:nvSpPr>
        <p:spPr bwMode="auto">
          <a:xfrm>
            <a:off x="1202871" y="1482119"/>
            <a:ext cx="0" cy="914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39"/>
          <p:cNvSpPr>
            <a:spLocks noChangeShapeType="1"/>
          </p:cNvSpPr>
          <p:nvPr/>
        </p:nvSpPr>
        <p:spPr bwMode="auto">
          <a:xfrm flipH="1">
            <a:off x="460169" y="2406880"/>
            <a:ext cx="685800" cy="609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40"/>
          <p:cNvSpPr>
            <a:spLocks noChangeShapeType="1"/>
          </p:cNvSpPr>
          <p:nvPr/>
        </p:nvSpPr>
        <p:spPr bwMode="auto">
          <a:xfrm>
            <a:off x="1202871" y="2362047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93571" y="2975696"/>
            <a:ext cx="6411913" cy="910353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7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77448 0.1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4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46094 0.187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5586 0.23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31875 0.197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37774 0.0981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36055 0.275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1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1323160" y="297278"/>
            <a:ext cx="97851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u="sng" dirty="0" err="1">
                <a:cs typeface="Arial" panose="020B0604020202020204" pitchFamily="34" charset="0"/>
              </a:rPr>
              <a:t>Ví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dụ</a:t>
            </a:r>
            <a:r>
              <a:rPr lang="en-US" altLang="en-US" sz="2800" b="1" dirty="0">
                <a:cs typeface="Arial" panose="020B0604020202020204" pitchFamily="34" charset="0"/>
              </a:rPr>
              <a:t>: Cho </a:t>
            </a:r>
            <a:r>
              <a:rPr lang="en-US" altLang="en-US" sz="2800" b="1" dirty="0" err="1"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cs typeface="Arial" panose="020B0604020202020204" pitchFamily="34" charset="0"/>
              </a:rPr>
              <a:t> 8cm, </a:t>
            </a:r>
            <a:r>
              <a:rPr lang="en-US" altLang="en-US" sz="2800" b="1" dirty="0" err="1"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cs typeface="Arial" panose="020B0604020202020204" pitchFamily="34" charset="0"/>
              </a:rPr>
              <a:t> 5cm </a:t>
            </a:r>
            <a:r>
              <a:rPr lang="en-US" altLang="en-US" sz="2800" b="1" dirty="0" err="1"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cao</a:t>
            </a:r>
            <a:r>
              <a:rPr lang="en-US" altLang="en-US" sz="2800" b="1" dirty="0">
                <a:cs typeface="Arial" panose="020B0604020202020204" pitchFamily="34" charset="0"/>
              </a:rPr>
              <a:t> 4cm. </a:t>
            </a:r>
            <a:r>
              <a:rPr lang="en-US" altLang="en-US" sz="2800" b="1" dirty="0" err="1"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xung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quanh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1031" y="1171498"/>
            <a:ext cx="9833540" cy="3354508"/>
            <a:chOff x="1161030" y="1171497"/>
            <a:chExt cx="10329783" cy="3675905"/>
          </a:xfrm>
        </p:grpSpPr>
        <p:sp>
          <p:nvSpPr>
            <p:cNvPr id="35" name="Line 2"/>
            <p:cNvSpPr>
              <a:spLocks noChangeShapeType="1"/>
            </p:cNvSpPr>
            <p:nvPr/>
          </p:nvSpPr>
          <p:spPr bwMode="auto">
            <a:xfrm>
              <a:off x="3786982" y="1171497"/>
              <a:ext cx="0" cy="251460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23"/>
            <p:cNvSpPr>
              <a:spLocks noChangeArrowheads="1"/>
            </p:cNvSpPr>
            <p:nvPr/>
          </p:nvSpPr>
          <p:spPr bwMode="auto">
            <a:xfrm rot="10800000" flipH="1" flipV="1">
              <a:off x="1165792" y="2693841"/>
              <a:ext cx="2514600" cy="609600"/>
            </a:xfrm>
            <a:prstGeom prst="parallelogram">
              <a:avLst>
                <a:gd name="adj" fmla="val 11248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1851592" y="1779441"/>
              <a:ext cx="1839913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utoShape 25"/>
            <p:cNvSpPr>
              <a:spLocks noChangeArrowheads="1"/>
            </p:cNvSpPr>
            <p:nvPr/>
          </p:nvSpPr>
          <p:spPr bwMode="auto">
            <a:xfrm rot="5443192" flipH="1">
              <a:off x="748280" y="2196953"/>
              <a:ext cx="1524000" cy="688975"/>
            </a:xfrm>
            <a:prstGeom prst="parallelogram">
              <a:avLst>
                <a:gd name="adj" fmla="val 9065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26"/>
            <p:cNvSpPr>
              <a:spLocks noChangeArrowheads="1"/>
            </p:cNvSpPr>
            <p:nvPr/>
          </p:nvSpPr>
          <p:spPr bwMode="auto">
            <a:xfrm>
              <a:off x="1170554" y="2374753"/>
              <a:ext cx="1839912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AutoShape 27"/>
            <p:cNvSpPr>
              <a:spLocks noChangeArrowheads="1"/>
            </p:cNvSpPr>
            <p:nvPr/>
          </p:nvSpPr>
          <p:spPr bwMode="auto">
            <a:xfrm rot="5443192" flipH="1">
              <a:off x="2572318" y="2195365"/>
              <a:ext cx="1524000" cy="688975"/>
            </a:xfrm>
            <a:prstGeom prst="parallelogram">
              <a:avLst>
                <a:gd name="adj" fmla="val 9065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AutoShape 28"/>
            <p:cNvSpPr>
              <a:spLocks noChangeArrowheads="1"/>
            </p:cNvSpPr>
            <p:nvPr/>
          </p:nvSpPr>
          <p:spPr bwMode="auto">
            <a:xfrm rot="10800000" flipH="1" flipV="1">
              <a:off x="1161030" y="1777853"/>
              <a:ext cx="2514600" cy="609600"/>
            </a:xfrm>
            <a:prstGeom prst="parallelogram">
              <a:avLst>
                <a:gd name="adj" fmla="val 11248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29"/>
            <p:cNvSpPr>
              <a:spLocks noChangeShapeType="1"/>
            </p:cNvSpPr>
            <p:nvPr/>
          </p:nvSpPr>
          <p:spPr bwMode="auto">
            <a:xfrm>
              <a:off x="1846830" y="1777853"/>
              <a:ext cx="0" cy="914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 flipH="1">
              <a:off x="1161030" y="2692253"/>
              <a:ext cx="685800" cy="609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>
              <a:off x="1846830" y="2692253"/>
              <a:ext cx="1828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7910824" y="2790002"/>
              <a:ext cx="1371600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9282424" y="2790002"/>
              <a:ext cx="1839912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6082024" y="1647002"/>
              <a:ext cx="1839912" cy="1143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6082024" y="3704402"/>
              <a:ext cx="1839912" cy="1143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4710424" y="2790002"/>
              <a:ext cx="1371600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37"/>
            <p:cNvSpPr>
              <a:spLocks noChangeArrowheads="1"/>
            </p:cNvSpPr>
            <p:nvPr/>
          </p:nvSpPr>
          <p:spPr bwMode="auto">
            <a:xfrm>
              <a:off x="6082024" y="2790002"/>
              <a:ext cx="1839912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cs typeface="Arial" panose="020B0604020202020204" pitchFamily="34" charset="0"/>
              </a:endParaRPr>
            </a:p>
          </p:txBody>
        </p:sp>
        <p:sp>
          <p:nvSpPr>
            <p:cNvPr id="58" name="Text Box 38"/>
            <p:cNvSpPr txBox="1">
              <a:spLocks noChangeArrowheads="1"/>
            </p:cNvSpPr>
            <p:nvPr/>
          </p:nvSpPr>
          <p:spPr bwMode="auto">
            <a:xfrm>
              <a:off x="6615424" y="3355152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8 cm</a:t>
              </a:r>
            </a:p>
          </p:txBody>
        </p:sp>
        <p:sp>
          <p:nvSpPr>
            <p:cNvPr id="59" name="Text Box 39"/>
            <p:cNvSpPr txBox="1">
              <a:spLocks noChangeArrowheads="1"/>
            </p:cNvSpPr>
            <p:nvPr/>
          </p:nvSpPr>
          <p:spPr bwMode="auto">
            <a:xfrm rot="16200000">
              <a:off x="3451927" y="1940509"/>
              <a:ext cx="846138" cy="4016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cs typeface="Arial" panose="020B0604020202020204" pitchFamily="34" charset="0"/>
                </a:rPr>
                <a:t>4cm</a:t>
              </a:r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8291824" y="3351977"/>
              <a:ext cx="914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63" name="Text Box 41"/>
            <p:cNvSpPr txBox="1">
              <a:spLocks noChangeArrowheads="1"/>
            </p:cNvSpPr>
            <p:nvPr/>
          </p:nvSpPr>
          <p:spPr bwMode="auto">
            <a:xfrm>
              <a:off x="9745974" y="3351977"/>
              <a:ext cx="914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8 cm</a:t>
              </a:r>
            </a:p>
          </p:txBody>
        </p:sp>
        <p:sp>
          <p:nvSpPr>
            <p:cNvPr id="64" name="Text Box 42"/>
            <p:cNvSpPr txBox="1">
              <a:spLocks noChangeArrowheads="1"/>
            </p:cNvSpPr>
            <p:nvPr/>
          </p:nvSpPr>
          <p:spPr bwMode="auto">
            <a:xfrm rot="19109615">
              <a:off x="3056720" y="2871259"/>
              <a:ext cx="764962" cy="438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cs typeface="Arial" panose="020B0604020202020204" pitchFamily="34" charset="0"/>
              </a:endParaRPr>
            </a:p>
          </p:txBody>
        </p:sp>
        <p:sp>
          <p:nvSpPr>
            <p:cNvPr id="66" name="Text Box 43"/>
            <p:cNvSpPr txBox="1">
              <a:spLocks noChangeArrowheads="1"/>
            </p:cNvSpPr>
            <p:nvPr/>
          </p:nvSpPr>
          <p:spPr bwMode="auto">
            <a:xfrm>
              <a:off x="1572654" y="3321503"/>
              <a:ext cx="8258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8cm</a:t>
              </a:r>
            </a:p>
          </p:txBody>
        </p:sp>
        <p:sp>
          <p:nvSpPr>
            <p:cNvPr id="67" name="Text Box 44"/>
            <p:cNvSpPr txBox="1">
              <a:spLocks noChangeArrowheads="1"/>
            </p:cNvSpPr>
            <p:nvPr/>
          </p:nvSpPr>
          <p:spPr bwMode="auto">
            <a:xfrm>
              <a:off x="4939024" y="3355152"/>
              <a:ext cx="838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68" name="AutoShape 46"/>
            <p:cNvSpPr>
              <a:spLocks noChangeArrowheads="1"/>
            </p:cNvSpPr>
            <p:nvPr/>
          </p:nvSpPr>
          <p:spPr bwMode="auto">
            <a:xfrm rot="10800000" flipH="1" flipV="1">
              <a:off x="1170553" y="2679523"/>
              <a:ext cx="2514600" cy="609600"/>
            </a:xfrm>
            <a:prstGeom prst="parallelogram">
              <a:avLst>
                <a:gd name="adj" fmla="val 11248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47"/>
            <p:cNvSpPr>
              <a:spLocks noChangeArrowheads="1"/>
            </p:cNvSpPr>
            <p:nvPr/>
          </p:nvSpPr>
          <p:spPr bwMode="auto">
            <a:xfrm>
              <a:off x="1876992" y="1765153"/>
              <a:ext cx="1839913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AutoShape 48"/>
            <p:cNvSpPr>
              <a:spLocks noChangeArrowheads="1"/>
            </p:cNvSpPr>
            <p:nvPr/>
          </p:nvSpPr>
          <p:spPr bwMode="auto">
            <a:xfrm rot="5443192" flipH="1">
              <a:off x="775999" y="2185188"/>
              <a:ext cx="1524000" cy="688975"/>
            </a:xfrm>
            <a:prstGeom prst="parallelogram">
              <a:avLst>
                <a:gd name="adj" fmla="val 9065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49"/>
            <p:cNvSpPr>
              <a:spLocks noChangeArrowheads="1"/>
            </p:cNvSpPr>
            <p:nvPr/>
          </p:nvSpPr>
          <p:spPr bwMode="auto">
            <a:xfrm>
              <a:off x="1170490" y="2374724"/>
              <a:ext cx="1839912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AutoShape 50"/>
            <p:cNvSpPr>
              <a:spLocks noChangeArrowheads="1"/>
            </p:cNvSpPr>
            <p:nvPr/>
          </p:nvSpPr>
          <p:spPr bwMode="auto">
            <a:xfrm rot="5443192" flipH="1">
              <a:off x="2597718" y="2187428"/>
              <a:ext cx="1524000" cy="688975"/>
            </a:xfrm>
            <a:prstGeom prst="parallelogram">
              <a:avLst>
                <a:gd name="adj" fmla="val 9065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AutoShape 51"/>
            <p:cNvSpPr>
              <a:spLocks noChangeArrowheads="1"/>
            </p:cNvSpPr>
            <p:nvPr/>
          </p:nvSpPr>
          <p:spPr bwMode="auto">
            <a:xfrm rot="10800000" flipH="1" flipV="1">
              <a:off x="1186430" y="1765153"/>
              <a:ext cx="2514600" cy="609600"/>
            </a:xfrm>
            <a:prstGeom prst="parallelogram">
              <a:avLst>
                <a:gd name="adj" fmla="val 11248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Line 52"/>
            <p:cNvSpPr>
              <a:spLocks noChangeShapeType="1"/>
            </p:cNvSpPr>
            <p:nvPr/>
          </p:nvSpPr>
          <p:spPr bwMode="auto">
            <a:xfrm>
              <a:off x="1872230" y="1765153"/>
              <a:ext cx="0" cy="914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3"/>
            <p:cNvSpPr>
              <a:spLocks noChangeShapeType="1"/>
            </p:cNvSpPr>
            <p:nvPr/>
          </p:nvSpPr>
          <p:spPr bwMode="auto">
            <a:xfrm flipH="1">
              <a:off x="1186430" y="2679553"/>
              <a:ext cx="685800" cy="609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4"/>
            <p:cNvSpPr>
              <a:spLocks noChangeShapeType="1"/>
            </p:cNvSpPr>
            <p:nvPr/>
          </p:nvSpPr>
          <p:spPr bwMode="auto">
            <a:xfrm>
              <a:off x="1872230" y="2679553"/>
              <a:ext cx="1828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56"/>
            <p:cNvSpPr txBox="1">
              <a:spLocks noChangeArrowheads="1"/>
            </p:cNvSpPr>
            <p:nvPr/>
          </p:nvSpPr>
          <p:spPr bwMode="auto">
            <a:xfrm rot="19109615">
              <a:off x="3037266" y="2862124"/>
              <a:ext cx="860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81" name="Text Box 55"/>
            <p:cNvSpPr txBox="1">
              <a:spLocks noChangeArrowheads="1"/>
            </p:cNvSpPr>
            <p:nvPr/>
          </p:nvSpPr>
          <p:spPr bwMode="auto">
            <a:xfrm rot="16200000">
              <a:off x="10865338" y="3010089"/>
              <a:ext cx="8509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82" name="Text Box 80"/>
            <p:cNvSpPr txBox="1">
              <a:spLocks noChangeArrowheads="1"/>
            </p:cNvSpPr>
            <p:nvPr/>
          </p:nvSpPr>
          <p:spPr bwMode="auto">
            <a:xfrm>
              <a:off x="4395548" y="2338422"/>
              <a:ext cx="430212" cy="4905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585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3" name="Text Box 81"/>
            <p:cNvSpPr txBox="1">
              <a:spLocks noChangeArrowheads="1"/>
            </p:cNvSpPr>
            <p:nvPr/>
          </p:nvSpPr>
          <p:spPr bwMode="auto">
            <a:xfrm>
              <a:off x="11052840" y="2356908"/>
              <a:ext cx="423514" cy="4901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585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84" name="Text Box 82"/>
            <p:cNvSpPr txBox="1">
              <a:spLocks noChangeArrowheads="1"/>
            </p:cNvSpPr>
            <p:nvPr/>
          </p:nvSpPr>
          <p:spPr bwMode="auto">
            <a:xfrm>
              <a:off x="4452795" y="3704402"/>
              <a:ext cx="423863" cy="4905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585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85" name="Text Box 83"/>
            <p:cNvSpPr txBox="1">
              <a:spLocks noChangeArrowheads="1"/>
            </p:cNvSpPr>
            <p:nvPr/>
          </p:nvSpPr>
          <p:spPr bwMode="auto">
            <a:xfrm>
              <a:off x="11052840" y="3608363"/>
              <a:ext cx="423862" cy="4905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585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669265" y="4526006"/>
            <a:ext cx="109060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xung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quanh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ABCD:</a:t>
            </a:r>
          </a:p>
        </p:txBody>
      </p:sp>
      <p:sp>
        <p:nvSpPr>
          <p:cNvPr id="88" name="Text Box 29"/>
          <p:cNvSpPr txBox="1">
            <a:spLocks noChangeArrowheads="1"/>
          </p:cNvSpPr>
          <p:nvPr/>
        </p:nvSpPr>
        <p:spPr bwMode="auto">
          <a:xfrm>
            <a:off x="3784830" y="5821974"/>
            <a:ext cx="240447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b="1" dirty="0">
                <a:solidFill>
                  <a:srgbClr val="C00000"/>
                </a:solidFill>
                <a:cs typeface="Arial" panose="020B0604020202020204" pitchFamily="34" charset="0"/>
              </a:rPr>
              <a:t>Chiều rộng:  </a:t>
            </a:r>
            <a:endParaRPr lang="en-US" altLang="en-US" sz="25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>
            <a:off x="5719246" y="5837615"/>
            <a:ext cx="121112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solidFill>
                  <a:srgbClr val="C00000"/>
                </a:solidFill>
                <a:cs typeface="Arial" panose="020B0604020202020204" pitchFamily="34" charset="0"/>
              </a:rPr>
              <a:t>4 </a:t>
            </a:r>
            <a:r>
              <a:rPr lang="vi-VN" altLang="en-US" sz="2500" b="1" dirty="0">
                <a:solidFill>
                  <a:srgbClr val="C00000"/>
                </a:solidFill>
                <a:cs typeface="Arial" panose="020B0604020202020204" pitchFamily="34" charset="0"/>
              </a:rPr>
              <a:t>cm</a:t>
            </a:r>
            <a:endParaRPr lang="en-US" altLang="en-US" sz="25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91" name="Text Box 77"/>
          <p:cNvSpPr txBox="1">
            <a:spLocks noChangeArrowheads="1"/>
          </p:cNvSpPr>
          <p:nvPr/>
        </p:nvSpPr>
        <p:spPr bwMode="auto">
          <a:xfrm>
            <a:off x="5456351" y="5404857"/>
            <a:ext cx="2641562" cy="49013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+ 8 + 5 + 8) </a:t>
            </a:r>
          </a:p>
        </p:txBody>
      </p:sp>
      <p:sp>
        <p:nvSpPr>
          <p:cNvPr id="92" name="Text Box 29"/>
          <p:cNvSpPr txBox="1">
            <a:spLocks noChangeArrowheads="1"/>
          </p:cNvSpPr>
          <p:nvPr/>
        </p:nvSpPr>
        <p:spPr bwMode="auto">
          <a:xfrm>
            <a:off x="3803511" y="5425098"/>
            <a:ext cx="2404474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500" b="1" dirty="0">
                <a:solidFill>
                  <a:srgbClr val="C00000"/>
                </a:solidFill>
                <a:cs typeface="Arial" panose="020B0604020202020204" pitchFamily="34" charset="0"/>
              </a:rPr>
              <a:t>Chiều dài</a:t>
            </a:r>
            <a:r>
              <a:rPr lang="en-US" altLang="en-US" sz="2500" b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r>
              <a:rPr lang="vi-VN" altLang="en-US" sz="2500" b="1" dirty="0">
                <a:solidFill>
                  <a:srgbClr val="C00000"/>
                </a:solidFill>
                <a:cs typeface="Arial" panose="020B0604020202020204" pitchFamily="34" charset="0"/>
              </a:rPr>
              <a:t>  </a:t>
            </a:r>
            <a:endParaRPr lang="en-US" altLang="en-US" sz="25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5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6" grpId="0"/>
      <p:bldP spid="88" grpId="0"/>
      <p:bldP spid="89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3786982" y="1171497"/>
            <a:ext cx="0" cy="251460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1323160" y="297278"/>
            <a:ext cx="97851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u="sng" dirty="0" err="1">
                <a:cs typeface="Arial" panose="020B0604020202020204" pitchFamily="34" charset="0"/>
              </a:rPr>
              <a:t>Ví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dụ</a:t>
            </a:r>
            <a:r>
              <a:rPr lang="en-US" altLang="en-US" sz="2800" b="1" dirty="0">
                <a:cs typeface="Arial" panose="020B0604020202020204" pitchFamily="34" charset="0"/>
              </a:rPr>
              <a:t>: Cho </a:t>
            </a:r>
            <a:r>
              <a:rPr lang="en-US" altLang="en-US" sz="2800" b="1" dirty="0" err="1"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dài</a:t>
            </a:r>
            <a:r>
              <a:rPr lang="en-US" altLang="en-US" sz="2800" b="1" dirty="0">
                <a:cs typeface="Arial" panose="020B0604020202020204" pitchFamily="34" charset="0"/>
              </a:rPr>
              <a:t> 8cm, </a:t>
            </a:r>
            <a:r>
              <a:rPr lang="en-US" altLang="en-US" sz="2800" b="1" dirty="0" err="1"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rộng</a:t>
            </a:r>
            <a:r>
              <a:rPr lang="en-US" altLang="en-US" sz="2800" b="1" dirty="0">
                <a:cs typeface="Arial" panose="020B0604020202020204" pitchFamily="34" charset="0"/>
              </a:rPr>
              <a:t> 5cm </a:t>
            </a:r>
            <a:r>
              <a:rPr lang="en-US" altLang="en-US" sz="2800" b="1" dirty="0" err="1"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cao</a:t>
            </a:r>
            <a:r>
              <a:rPr lang="en-US" altLang="en-US" sz="2800" b="1" dirty="0">
                <a:cs typeface="Arial" panose="020B0604020202020204" pitchFamily="34" charset="0"/>
              </a:rPr>
              <a:t> 4cm. </a:t>
            </a:r>
            <a:r>
              <a:rPr lang="en-US" altLang="en-US" sz="2800" b="1" dirty="0" err="1"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xung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quanh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1581038" y="4555845"/>
            <a:ext cx="10906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xung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quanh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hộp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nhật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7030A0"/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5030171" y="5018333"/>
            <a:ext cx="1323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x 4 </a:t>
            </a:r>
            <a:r>
              <a:rPr lang="vi-VN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cm</a:t>
            </a:r>
            <a:endParaRPr lang="en-US" altLang="en-U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5" name="Text Box 77"/>
          <p:cNvSpPr txBox="1">
            <a:spLocks noChangeArrowheads="1"/>
          </p:cNvSpPr>
          <p:nvPr/>
        </p:nvSpPr>
        <p:spPr bwMode="auto">
          <a:xfrm>
            <a:off x="2438935" y="5018076"/>
            <a:ext cx="26415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+ 8 + 5 + 8)</a:t>
            </a: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6367089" y="5018732"/>
            <a:ext cx="2273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= 104 (cm</a:t>
            </a:r>
            <a:r>
              <a:rPr lang="en-US" altLang="en-US" sz="2800" b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) </a:t>
            </a: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2818500" y="5485196"/>
            <a:ext cx="2133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+ 8) x 2</a:t>
            </a: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2357943" y="5883323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Chu vi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mặt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đáy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4" name="Text Box 26"/>
          <p:cNvSpPr txBox="1">
            <a:spLocks noChangeArrowheads="1"/>
          </p:cNvSpPr>
          <p:nvPr/>
        </p:nvSpPr>
        <p:spPr bwMode="auto">
          <a:xfrm>
            <a:off x="5322398" y="5872594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cao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5" name="AutoShape 27"/>
          <p:cNvSpPr>
            <a:spLocks noChangeArrowheads="1"/>
          </p:cNvSpPr>
          <p:nvPr/>
        </p:nvSpPr>
        <p:spPr bwMode="auto">
          <a:xfrm flipV="1">
            <a:off x="5747907" y="5431288"/>
            <a:ext cx="83701" cy="536720"/>
          </a:xfrm>
          <a:prstGeom prst="downArrow">
            <a:avLst>
              <a:gd name="adj1" fmla="val 50000"/>
              <a:gd name="adj2" fmla="val 204257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9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33"/>
          <p:cNvSpPr txBox="1">
            <a:spLocks noChangeArrowheads="1"/>
          </p:cNvSpPr>
          <p:nvPr/>
        </p:nvSpPr>
        <p:spPr bwMode="auto">
          <a:xfrm>
            <a:off x="1165563" y="5915083"/>
            <a:ext cx="149542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Sxq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5055943" y="5905276"/>
            <a:ext cx="914400" cy="4905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585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8" name="Text Box 78"/>
          <p:cNvSpPr txBox="1">
            <a:spLocks noChangeArrowheads="1"/>
          </p:cNvSpPr>
          <p:nvPr/>
        </p:nvSpPr>
        <p:spPr bwMode="auto">
          <a:xfrm>
            <a:off x="7268706" y="5872594"/>
            <a:ext cx="4392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altLang="en-US" sz="2800" i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Cùng</a:t>
            </a: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đơn</a:t>
            </a: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vị</a:t>
            </a: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đo</a:t>
            </a:r>
            <a:r>
              <a:rPr lang="en-US" altLang="en-US" sz="2800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99" name="Right Brace 98"/>
          <p:cNvSpPr/>
          <p:nvPr/>
        </p:nvSpPr>
        <p:spPr>
          <a:xfrm rot="5400000">
            <a:off x="3600855" y="4518989"/>
            <a:ext cx="120462" cy="192415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utoShape 27"/>
          <p:cNvSpPr>
            <a:spLocks noChangeArrowheads="1"/>
          </p:cNvSpPr>
          <p:nvPr/>
        </p:nvSpPr>
        <p:spPr bwMode="auto">
          <a:xfrm flipV="1">
            <a:off x="3562234" y="5851563"/>
            <a:ext cx="56611" cy="271056"/>
          </a:xfrm>
          <a:prstGeom prst="downArrow">
            <a:avLst>
              <a:gd name="adj1" fmla="val 50000"/>
              <a:gd name="adj2" fmla="val 204257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9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161031" y="1171498"/>
            <a:ext cx="9833540" cy="3354508"/>
            <a:chOff x="1161030" y="1171497"/>
            <a:chExt cx="10329783" cy="3675905"/>
          </a:xfrm>
        </p:grpSpPr>
        <p:sp>
          <p:nvSpPr>
            <p:cNvPr id="88" name="Line 2"/>
            <p:cNvSpPr>
              <a:spLocks noChangeShapeType="1"/>
            </p:cNvSpPr>
            <p:nvPr/>
          </p:nvSpPr>
          <p:spPr bwMode="auto">
            <a:xfrm>
              <a:off x="3786982" y="1171497"/>
              <a:ext cx="0" cy="251460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AutoShape 23"/>
            <p:cNvSpPr>
              <a:spLocks noChangeArrowheads="1"/>
            </p:cNvSpPr>
            <p:nvPr/>
          </p:nvSpPr>
          <p:spPr bwMode="auto">
            <a:xfrm rot="10800000" flipH="1" flipV="1">
              <a:off x="1165792" y="2693841"/>
              <a:ext cx="2514600" cy="609600"/>
            </a:xfrm>
            <a:prstGeom prst="parallelogram">
              <a:avLst>
                <a:gd name="adj" fmla="val 11248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24"/>
            <p:cNvSpPr>
              <a:spLocks noChangeArrowheads="1"/>
            </p:cNvSpPr>
            <p:nvPr/>
          </p:nvSpPr>
          <p:spPr bwMode="auto">
            <a:xfrm>
              <a:off x="1851592" y="1779441"/>
              <a:ext cx="1839913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AutoShape 25"/>
            <p:cNvSpPr>
              <a:spLocks noChangeArrowheads="1"/>
            </p:cNvSpPr>
            <p:nvPr/>
          </p:nvSpPr>
          <p:spPr bwMode="auto">
            <a:xfrm rot="5443192" flipH="1">
              <a:off x="748280" y="2196953"/>
              <a:ext cx="1524000" cy="688975"/>
            </a:xfrm>
            <a:prstGeom prst="parallelogram">
              <a:avLst>
                <a:gd name="adj" fmla="val 9065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26"/>
            <p:cNvSpPr>
              <a:spLocks noChangeArrowheads="1"/>
            </p:cNvSpPr>
            <p:nvPr/>
          </p:nvSpPr>
          <p:spPr bwMode="auto">
            <a:xfrm>
              <a:off x="1170554" y="2374753"/>
              <a:ext cx="1839912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AutoShape 27"/>
            <p:cNvSpPr>
              <a:spLocks noChangeArrowheads="1"/>
            </p:cNvSpPr>
            <p:nvPr/>
          </p:nvSpPr>
          <p:spPr bwMode="auto">
            <a:xfrm rot="5443192" flipH="1">
              <a:off x="2572318" y="2195365"/>
              <a:ext cx="1524000" cy="688975"/>
            </a:xfrm>
            <a:prstGeom prst="parallelogram">
              <a:avLst>
                <a:gd name="adj" fmla="val 9065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AutoShape 28"/>
            <p:cNvSpPr>
              <a:spLocks noChangeArrowheads="1"/>
            </p:cNvSpPr>
            <p:nvPr/>
          </p:nvSpPr>
          <p:spPr bwMode="auto">
            <a:xfrm rot="10800000" flipH="1" flipV="1">
              <a:off x="1161030" y="1777853"/>
              <a:ext cx="2514600" cy="609600"/>
            </a:xfrm>
            <a:prstGeom prst="parallelogram">
              <a:avLst>
                <a:gd name="adj" fmla="val 11248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Line 29"/>
            <p:cNvSpPr>
              <a:spLocks noChangeShapeType="1"/>
            </p:cNvSpPr>
            <p:nvPr/>
          </p:nvSpPr>
          <p:spPr bwMode="auto">
            <a:xfrm>
              <a:off x="1846830" y="1777853"/>
              <a:ext cx="0" cy="914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0"/>
            <p:cNvSpPr>
              <a:spLocks noChangeShapeType="1"/>
            </p:cNvSpPr>
            <p:nvPr/>
          </p:nvSpPr>
          <p:spPr bwMode="auto">
            <a:xfrm flipH="1">
              <a:off x="1161030" y="2692253"/>
              <a:ext cx="685800" cy="609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31"/>
            <p:cNvSpPr>
              <a:spLocks noChangeShapeType="1"/>
            </p:cNvSpPr>
            <p:nvPr/>
          </p:nvSpPr>
          <p:spPr bwMode="auto">
            <a:xfrm>
              <a:off x="1846830" y="2692253"/>
              <a:ext cx="1828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32"/>
            <p:cNvSpPr>
              <a:spLocks noChangeArrowheads="1"/>
            </p:cNvSpPr>
            <p:nvPr/>
          </p:nvSpPr>
          <p:spPr bwMode="auto">
            <a:xfrm>
              <a:off x="7910824" y="2790002"/>
              <a:ext cx="1371600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33"/>
            <p:cNvSpPr>
              <a:spLocks noChangeArrowheads="1"/>
            </p:cNvSpPr>
            <p:nvPr/>
          </p:nvSpPr>
          <p:spPr bwMode="auto">
            <a:xfrm>
              <a:off x="9282424" y="2790002"/>
              <a:ext cx="1839912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Rectangle 34"/>
            <p:cNvSpPr>
              <a:spLocks noChangeArrowheads="1"/>
            </p:cNvSpPr>
            <p:nvPr/>
          </p:nvSpPr>
          <p:spPr bwMode="auto">
            <a:xfrm>
              <a:off x="6082024" y="1647002"/>
              <a:ext cx="1839912" cy="1143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35"/>
            <p:cNvSpPr>
              <a:spLocks noChangeArrowheads="1"/>
            </p:cNvSpPr>
            <p:nvPr/>
          </p:nvSpPr>
          <p:spPr bwMode="auto">
            <a:xfrm>
              <a:off x="6082024" y="3704402"/>
              <a:ext cx="1839912" cy="1143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36"/>
            <p:cNvSpPr>
              <a:spLocks noChangeArrowheads="1"/>
            </p:cNvSpPr>
            <p:nvPr/>
          </p:nvSpPr>
          <p:spPr bwMode="auto">
            <a:xfrm>
              <a:off x="4710424" y="2790002"/>
              <a:ext cx="1371600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37"/>
            <p:cNvSpPr>
              <a:spLocks noChangeArrowheads="1"/>
            </p:cNvSpPr>
            <p:nvPr/>
          </p:nvSpPr>
          <p:spPr bwMode="auto">
            <a:xfrm>
              <a:off x="6082024" y="2790002"/>
              <a:ext cx="1839912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cs typeface="Arial" panose="020B0604020202020204" pitchFamily="34" charset="0"/>
              </a:endParaRPr>
            </a:p>
          </p:txBody>
        </p:sp>
        <p:sp>
          <p:nvSpPr>
            <p:cNvPr id="113" name="Text Box 38"/>
            <p:cNvSpPr txBox="1">
              <a:spLocks noChangeArrowheads="1"/>
            </p:cNvSpPr>
            <p:nvPr/>
          </p:nvSpPr>
          <p:spPr bwMode="auto">
            <a:xfrm>
              <a:off x="6615424" y="3355152"/>
              <a:ext cx="990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8 cm</a:t>
              </a:r>
            </a:p>
          </p:txBody>
        </p:sp>
        <p:sp>
          <p:nvSpPr>
            <p:cNvPr id="114" name="Text Box 39"/>
            <p:cNvSpPr txBox="1">
              <a:spLocks noChangeArrowheads="1"/>
            </p:cNvSpPr>
            <p:nvPr/>
          </p:nvSpPr>
          <p:spPr bwMode="auto">
            <a:xfrm rot="16200000">
              <a:off x="3451927" y="1940509"/>
              <a:ext cx="846138" cy="4016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cs typeface="Arial" panose="020B0604020202020204" pitchFamily="34" charset="0"/>
                </a:rPr>
                <a:t>4cm</a:t>
              </a:r>
            </a:p>
          </p:txBody>
        </p:sp>
        <p:sp>
          <p:nvSpPr>
            <p:cNvPr id="115" name="Text Box 40"/>
            <p:cNvSpPr txBox="1">
              <a:spLocks noChangeArrowheads="1"/>
            </p:cNvSpPr>
            <p:nvPr/>
          </p:nvSpPr>
          <p:spPr bwMode="auto">
            <a:xfrm>
              <a:off x="8291824" y="3351977"/>
              <a:ext cx="914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116" name="Text Box 41"/>
            <p:cNvSpPr txBox="1">
              <a:spLocks noChangeArrowheads="1"/>
            </p:cNvSpPr>
            <p:nvPr/>
          </p:nvSpPr>
          <p:spPr bwMode="auto">
            <a:xfrm>
              <a:off x="9745974" y="3351977"/>
              <a:ext cx="914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8 cm</a:t>
              </a:r>
            </a:p>
          </p:txBody>
        </p:sp>
        <p:sp>
          <p:nvSpPr>
            <p:cNvPr id="117" name="Text Box 42"/>
            <p:cNvSpPr txBox="1">
              <a:spLocks noChangeArrowheads="1"/>
            </p:cNvSpPr>
            <p:nvPr/>
          </p:nvSpPr>
          <p:spPr bwMode="auto">
            <a:xfrm rot="19109615">
              <a:off x="3056720" y="2871259"/>
              <a:ext cx="764962" cy="438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cs typeface="Arial" panose="020B0604020202020204" pitchFamily="34" charset="0"/>
              </a:endParaRPr>
            </a:p>
          </p:txBody>
        </p:sp>
        <p:sp>
          <p:nvSpPr>
            <p:cNvPr id="118" name="Text Box 43"/>
            <p:cNvSpPr txBox="1">
              <a:spLocks noChangeArrowheads="1"/>
            </p:cNvSpPr>
            <p:nvPr/>
          </p:nvSpPr>
          <p:spPr bwMode="auto">
            <a:xfrm>
              <a:off x="1572654" y="3321503"/>
              <a:ext cx="8258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8cm</a:t>
              </a:r>
            </a:p>
          </p:txBody>
        </p:sp>
        <p:sp>
          <p:nvSpPr>
            <p:cNvPr id="119" name="Text Box 44"/>
            <p:cNvSpPr txBox="1">
              <a:spLocks noChangeArrowheads="1"/>
            </p:cNvSpPr>
            <p:nvPr/>
          </p:nvSpPr>
          <p:spPr bwMode="auto">
            <a:xfrm>
              <a:off x="4939024" y="3355152"/>
              <a:ext cx="838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120" name="AutoShape 46"/>
            <p:cNvSpPr>
              <a:spLocks noChangeArrowheads="1"/>
            </p:cNvSpPr>
            <p:nvPr/>
          </p:nvSpPr>
          <p:spPr bwMode="auto">
            <a:xfrm rot="10800000" flipH="1" flipV="1">
              <a:off x="1170553" y="2679523"/>
              <a:ext cx="2514600" cy="609600"/>
            </a:xfrm>
            <a:prstGeom prst="parallelogram">
              <a:avLst>
                <a:gd name="adj" fmla="val 11248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Rectangle 47"/>
            <p:cNvSpPr>
              <a:spLocks noChangeArrowheads="1"/>
            </p:cNvSpPr>
            <p:nvPr/>
          </p:nvSpPr>
          <p:spPr bwMode="auto">
            <a:xfrm>
              <a:off x="1876992" y="1765153"/>
              <a:ext cx="1839913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AutoShape 48"/>
            <p:cNvSpPr>
              <a:spLocks noChangeArrowheads="1"/>
            </p:cNvSpPr>
            <p:nvPr/>
          </p:nvSpPr>
          <p:spPr bwMode="auto">
            <a:xfrm rot="5443192" flipH="1">
              <a:off x="775999" y="2185188"/>
              <a:ext cx="1524000" cy="688975"/>
            </a:xfrm>
            <a:prstGeom prst="parallelogram">
              <a:avLst>
                <a:gd name="adj" fmla="val 9065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Rectangle 49"/>
            <p:cNvSpPr>
              <a:spLocks noChangeArrowheads="1"/>
            </p:cNvSpPr>
            <p:nvPr/>
          </p:nvSpPr>
          <p:spPr bwMode="auto">
            <a:xfrm>
              <a:off x="1170490" y="2374724"/>
              <a:ext cx="1839912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AutoShape 50"/>
            <p:cNvSpPr>
              <a:spLocks noChangeArrowheads="1"/>
            </p:cNvSpPr>
            <p:nvPr/>
          </p:nvSpPr>
          <p:spPr bwMode="auto">
            <a:xfrm rot="5443192" flipH="1">
              <a:off x="2597718" y="2187428"/>
              <a:ext cx="1524000" cy="688975"/>
            </a:xfrm>
            <a:prstGeom prst="parallelogram">
              <a:avLst>
                <a:gd name="adj" fmla="val 9065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AutoShape 51"/>
            <p:cNvSpPr>
              <a:spLocks noChangeArrowheads="1"/>
            </p:cNvSpPr>
            <p:nvPr/>
          </p:nvSpPr>
          <p:spPr bwMode="auto">
            <a:xfrm rot="10800000" flipH="1" flipV="1">
              <a:off x="1186430" y="1765153"/>
              <a:ext cx="2514600" cy="609600"/>
            </a:xfrm>
            <a:prstGeom prst="parallelogram">
              <a:avLst>
                <a:gd name="adj" fmla="val 11248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Line 52"/>
            <p:cNvSpPr>
              <a:spLocks noChangeShapeType="1"/>
            </p:cNvSpPr>
            <p:nvPr/>
          </p:nvSpPr>
          <p:spPr bwMode="auto">
            <a:xfrm>
              <a:off x="1872230" y="1765153"/>
              <a:ext cx="0" cy="914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53"/>
            <p:cNvSpPr>
              <a:spLocks noChangeShapeType="1"/>
            </p:cNvSpPr>
            <p:nvPr/>
          </p:nvSpPr>
          <p:spPr bwMode="auto">
            <a:xfrm flipH="1">
              <a:off x="1186430" y="2679553"/>
              <a:ext cx="685800" cy="609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54"/>
            <p:cNvSpPr>
              <a:spLocks noChangeShapeType="1"/>
            </p:cNvSpPr>
            <p:nvPr/>
          </p:nvSpPr>
          <p:spPr bwMode="auto">
            <a:xfrm>
              <a:off x="1872230" y="2679553"/>
              <a:ext cx="1828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56"/>
            <p:cNvSpPr txBox="1">
              <a:spLocks noChangeArrowheads="1"/>
            </p:cNvSpPr>
            <p:nvPr/>
          </p:nvSpPr>
          <p:spPr bwMode="auto">
            <a:xfrm rot="19109615">
              <a:off x="3037266" y="2862124"/>
              <a:ext cx="8609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130" name="Text Box 55"/>
            <p:cNvSpPr txBox="1">
              <a:spLocks noChangeArrowheads="1"/>
            </p:cNvSpPr>
            <p:nvPr/>
          </p:nvSpPr>
          <p:spPr bwMode="auto">
            <a:xfrm rot="16200000">
              <a:off x="10865338" y="3010089"/>
              <a:ext cx="8509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cs typeface="Arial" panose="020B0604020202020204" pitchFamily="34" charset="0"/>
                </a:rPr>
                <a:t>4 cm</a:t>
              </a:r>
            </a:p>
          </p:txBody>
        </p:sp>
        <p:sp>
          <p:nvSpPr>
            <p:cNvPr id="131" name="Text Box 80"/>
            <p:cNvSpPr txBox="1">
              <a:spLocks noChangeArrowheads="1"/>
            </p:cNvSpPr>
            <p:nvPr/>
          </p:nvSpPr>
          <p:spPr bwMode="auto">
            <a:xfrm>
              <a:off x="4395548" y="2338422"/>
              <a:ext cx="430212" cy="4905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585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2" name="Text Box 81"/>
            <p:cNvSpPr txBox="1">
              <a:spLocks noChangeArrowheads="1"/>
            </p:cNvSpPr>
            <p:nvPr/>
          </p:nvSpPr>
          <p:spPr bwMode="auto">
            <a:xfrm>
              <a:off x="11052840" y="2356908"/>
              <a:ext cx="423514" cy="4901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585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33" name="Text Box 82"/>
            <p:cNvSpPr txBox="1">
              <a:spLocks noChangeArrowheads="1"/>
            </p:cNvSpPr>
            <p:nvPr/>
          </p:nvSpPr>
          <p:spPr bwMode="auto">
            <a:xfrm>
              <a:off x="4452795" y="3704402"/>
              <a:ext cx="423863" cy="4905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585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34" name="Text Box 83"/>
            <p:cNvSpPr txBox="1">
              <a:spLocks noChangeArrowheads="1"/>
            </p:cNvSpPr>
            <p:nvPr/>
          </p:nvSpPr>
          <p:spPr bwMode="auto">
            <a:xfrm>
              <a:off x="11052840" y="3608363"/>
              <a:ext cx="423862" cy="4905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585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85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0" grpId="0"/>
      <p:bldP spid="61" grpId="0"/>
      <p:bldP spid="65" grpId="0"/>
      <p:bldP spid="87" grpId="0"/>
      <p:bldP spid="90" grpId="0"/>
      <p:bldP spid="93" grpId="0"/>
      <p:bldP spid="94" grpId="0"/>
      <p:bldP spid="95" grpId="0" animBg="1"/>
      <p:bldP spid="96" grpId="0"/>
      <p:bldP spid="97" grpId="0"/>
      <p:bldP spid="98" grpId="0"/>
      <p:bldP spid="99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>
            <a:extLst>
              <a:ext uri="{FF2B5EF4-FFF2-40B4-BE49-F238E27FC236}">
                <a16:creationId xmlns:a16="http://schemas.microsoft.com/office/drawing/2014/main" id="{91AF585B-36F8-46DB-B683-ADE427EBCB42}"/>
              </a:ext>
            </a:extLst>
          </p:cNvPr>
          <p:cNvSpPr/>
          <p:nvPr/>
        </p:nvSpPr>
        <p:spPr>
          <a:xfrm>
            <a:off x="903514" y="410309"/>
            <a:ext cx="10145487" cy="2373085"/>
          </a:xfrm>
          <a:custGeom>
            <a:avLst/>
            <a:gdLst>
              <a:gd name="connsiteX0" fmla="*/ 0 w 10145487"/>
              <a:gd name="connsiteY0" fmla="*/ 0 h 2373085"/>
              <a:gd name="connsiteX1" fmla="*/ 799703 w 10145487"/>
              <a:gd name="connsiteY1" fmla="*/ 0 h 2373085"/>
              <a:gd name="connsiteX2" fmla="*/ 1599406 w 10145487"/>
              <a:gd name="connsiteY2" fmla="*/ 0 h 2373085"/>
              <a:gd name="connsiteX3" fmla="*/ 2196200 w 10145487"/>
              <a:gd name="connsiteY3" fmla="*/ 0 h 2373085"/>
              <a:gd name="connsiteX4" fmla="*/ 2691538 w 10145487"/>
              <a:gd name="connsiteY4" fmla="*/ 0 h 2373085"/>
              <a:gd name="connsiteX5" fmla="*/ 3389786 w 10145487"/>
              <a:gd name="connsiteY5" fmla="*/ 0 h 2373085"/>
              <a:gd name="connsiteX6" fmla="*/ 3885125 w 10145487"/>
              <a:gd name="connsiteY6" fmla="*/ 0 h 2373085"/>
              <a:gd name="connsiteX7" fmla="*/ 4279008 w 10145487"/>
              <a:gd name="connsiteY7" fmla="*/ 0 h 2373085"/>
              <a:gd name="connsiteX8" fmla="*/ 4977257 w 10145487"/>
              <a:gd name="connsiteY8" fmla="*/ 0 h 2373085"/>
              <a:gd name="connsiteX9" fmla="*/ 5776960 w 10145487"/>
              <a:gd name="connsiteY9" fmla="*/ 0 h 2373085"/>
              <a:gd name="connsiteX10" fmla="*/ 6272298 w 10145487"/>
              <a:gd name="connsiteY10" fmla="*/ 0 h 2373085"/>
              <a:gd name="connsiteX11" fmla="*/ 6666182 w 10145487"/>
              <a:gd name="connsiteY11" fmla="*/ 0 h 2373085"/>
              <a:gd name="connsiteX12" fmla="*/ 7364430 w 10145487"/>
              <a:gd name="connsiteY12" fmla="*/ 0 h 2373085"/>
              <a:gd name="connsiteX13" fmla="*/ 8062678 w 10145487"/>
              <a:gd name="connsiteY13" fmla="*/ 0 h 2373085"/>
              <a:gd name="connsiteX14" fmla="*/ 8355107 w 10145487"/>
              <a:gd name="connsiteY14" fmla="*/ 0 h 2373085"/>
              <a:gd name="connsiteX15" fmla="*/ 8850445 w 10145487"/>
              <a:gd name="connsiteY15" fmla="*/ 0 h 2373085"/>
              <a:gd name="connsiteX16" fmla="*/ 9548694 w 10145487"/>
              <a:gd name="connsiteY16" fmla="*/ 0 h 2373085"/>
              <a:gd name="connsiteX17" fmla="*/ 10145487 w 10145487"/>
              <a:gd name="connsiteY17" fmla="*/ 0 h 2373085"/>
              <a:gd name="connsiteX18" fmla="*/ 10145487 w 10145487"/>
              <a:gd name="connsiteY18" fmla="*/ 522079 h 2373085"/>
              <a:gd name="connsiteX19" fmla="*/ 10145487 w 10145487"/>
              <a:gd name="connsiteY19" fmla="*/ 1162812 h 2373085"/>
              <a:gd name="connsiteX20" fmla="*/ 10145487 w 10145487"/>
              <a:gd name="connsiteY20" fmla="*/ 1708621 h 2373085"/>
              <a:gd name="connsiteX21" fmla="*/ 10145487 w 10145487"/>
              <a:gd name="connsiteY21" fmla="*/ 2373085 h 2373085"/>
              <a:gd name="connsiteX22" fmla="*/ 9650149 w 10145487"/>
              <a:gd name="connsiteY22" fmla="*/ 2373085 h 2373085"/>
              <a:gd name="connsiteX23" fmla="*/ 9154810 w 10145487"/>
              <a:gd name="connsiteY23" fmla="*/ 2373085 h 2373085"/>
              <a:gd name="connsiteX24" fmla="*/ 8862381 w 10145487"/>
              <a:gd name="connsiteY24" fmla="*/ 2373085 h 2373085"/>
              <a:gd name="connsiteX25" fmla="*/ 8265588 w 10145487"/>
              <a:gd name="connsiteY25" fmla="*/ 2373085 h 2373085"/>
              <a:gd name="connsiteX26" fmla="*/ 7770249 w 10145487"/>
              <a:gd name="connsiteY26" fmla="*/ 2373085 h 2373085"/>
              <a:gd name="connsiteX27" fmla="*/ 7477821 w 10145487"/>
              <a:gd name="connsiteY27" fmla="*/ 2373085 h 2373085"/>
              <a:gd name="connsiteX28" fmla="*/ 7185392 w 10145487"/>
              <a:gd name="connsiteY28" fmla="*/ 2373085 h 2373085"/>
              <a:gd name="connsiteX29" fmla="*/ 6487144 w 10145487"/>
              <a:gd name="connsiteY29" fmla="*/ 2373085 h 2373085"/>
              <a:gd name="connsiteX30" fmla="*/ 5991805 w 10145487"/>
              <a:gd name="connsiteY30" fmla="*/ 2373085 h 2373085"/>
              <a:gd name="connsiteX31" fmla="*/ 5395012 w 10145487"/>
              <a:gd name="connsiteY31" fmla="*/ 2373085 h 2373085"/>
              <a:gd name="connsiteX32" fmla="*/ 4696764 w 10145487"/>
              <a:gd name="connsiteY32" fmla="*/ 2373085 h 2373085"/>
              <a:gd name="connsiteX33" fmla="*/ 4201425 w 10145487"/>
              <a:gd name="connsiteY33" fmla="*/ 2373085 h 2373085"/>
              <a:gd name="connsiteX34" fmla="*/ 3401722 w 10145487"/>
              <a:gd name="connsiteY34" fmla="*/ 2373085 h 2373085"/>
              <a:gd name="connsiteX35" fmla="*/ 2906384 w 10145487"/>
              <a:gd name="connsiteY35" fmla="*/ 2373085 h 2373085"/>
              <a:gd name="connsiteX36" fmla="*/ 2613955 w 10145487"/>
              <a:gd name="connsiteY36" fmla="*/ 2373085 h 2373085"/>
              <a:gd name="connsiteX37" fmla="*/ 2118616 w 10145487"/>
              <a:gd name="connsiteY37" fmla="*/ 2373085 h 2373085"/>
              <a:gd name="connsiteX38" fmla="*/ 1724733 w 10145487"/>
              <a:gd name="connsiteY38" fmla="*/ 2373085 h 2373085"/>
              <a:gd name="connsiteX39" fmla="*/ 1026485 w 10145487"/>
              <a:gd name="connsiteY39" fmla="*/ 2373085 h 2373085"/>
              <a:gd name="connsiteX40" fmla="*/ 0 w 10145487"/>
              <a:gd name="connsiteY40" fmla="*/ 2373085 h 2373085"/>
              <a:gd name="connsiteX41" fmla="*/ 0 w 10145487"/>
              <a:gd name="connsiteY41" fmla="*/ 1827275 h 2373085"/>
              <a:gd name="connsiteX42" fmla="*/ 0 w 10145487"/>
              <a:gd name="connsiteY42" fmla="*/ 1305197 h 2373085"/>
              <a:gd name="connsiteX43" fmla="*/ 0 w 10145487"/>
              <a:gd name="connsiteY43" fmla="*/ 735656 h 2373085"/>
              <a:gd name="connsiteX44" fmla="*/ 0 w 10145487"/>
              <a:gd name="connsiteY44" fmla="*/ 0 h 237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145487" h="2373085" fill="none" extrusionOk="0">
                <a:moveTo>
                  <a:pt x="0" y="0"/>
                </a:moveTo>
                <a:cubicBezTo>
                  <a:pt x="168658" y="-49515"/>
                  <a:pt x="597142" y="48133"/>
                  <a:pt x="799703" y="0"/>
                </a:cubicBezTo>
                <a:cubicBezTo>
                  <a:pt x="1002264" y="-48133"/>
                  <a:pt x="1253037" y="46500"/>
                  <a:pt x="1599406" y="0"/>
                </a:cubicBezTo>
                <a:cubicBezTo>
                  <a:pt x="1945775" y="-46500"/>
                  <a:pt x="1935334" y="66131"/>
                  <a:pt x="2196200" y="0"/>
                </a:cubicBezTo>
                <a:cubicBezTo>
                  <a:pt x="2457066" y="-66131"/>
                  <a:pt x="2555362" y="8198"/>
                  <a:pt x="2691538" y="0"/>
                </a:cubicBezTo>
                <a:cubicBezTo>
                  <a:pt x="2827714" y="-8198"/>
                  <a:pt x="3069302" y="9541"/>
                  <a:pt x="3389786" y="0"/>
                </a:cubicBezTo>
                <a:cubicBezTo>
                  <a:pt x="3710270" y="-9541"/>
                  <a:pt x="3637605" y="37880"/>
                  <a:pt x="3885125" y="0"/>
                </a:cubicBezTo>
                <a:cubicBezTo>
                  <a:pt x="4132645" y="-37880"/>
                  <a:pt x="4167324" y="40470"/>
                  <a:pt x="4279008" y="0"/>
                </a:cubicBezTo>
                <a:cubicBezTo>
                  <a:pt x="4390692" y="-40470"/>
                  <a:pt x="4804230" y="72276"/>
                  <a:pt x="4977257" y="0"/>
                </a:cubicBezTo>
                <a:cubicBezTo>
                  <a:pt x="5150284" y="-72276"/>
                  <a:pt x="5478122" y="32048"/>
                  <a:pt x="5776960" y="0"/>
                </a:cubicBezTo>
                <a:cubicBezTo>
                  <a:pt x="6075798" y="-32048"/>
                  <a:pt x="6101451" y="48677"/>
                  <a:pt x="6272298" y="0"/>
                </a:cubicBezTo>
                <a:cubicBezTo>
                  <a:pt x="6443145" y="-48677"/>
                  <a:pt x="6477507" y="11973"/>
                  <a:pt x="6666182" y="0"/>
                </a:cubicBezTo>
                <a:cubicBezTo>
                  <a:pt x="6854857" y="-11973"/>
                  <a:pt x="7194202" y="42146"/>
                  <a:pt x="7364430" y="0"/>
                </a:cubicBezTo>
                <a:cubicBezTo>
                  <a:pt x="7534658" y="-42146"/>
                  <a:pt x="7733167" y="48307"/>
                  <a:pt x="8062678" y="0"/>
                </a:cubicBezTo>
                <a:cubicBezTo>
                  <a:pt x="8392189" y="-48307"/>
                  <a:pt x="8244776" y="23608"/>
                  <a:pt x="8355107" y="0"/>
                </a:cubicBezTo>
                <a:cubicBezTo>
                  <a:pt x="8465438" y="-23608"/>
                  <a:pt x="8629128" y="28599"/>
                  <a:pt x="8850445" y="0"/>
                </a:cubicBezTo>
                <a:cubicBezTo>
                  <a:pt x="9071762" y="-28599"/>
                  <a:pt x="9239107" y="4552"/>
                  <a:pt x="9548694" y="0"/>
                </a:cubicBezTo>
                <a:cubicBezTo>
                  <a:pt x="9858281" y="-4552"/>
                  <a:pt x="9910565" y="25598"/>
                  <a:pt x="10145487" y="0"/>
                </a:cubicBezTo>
                <a:cubicBezTo>
                  <a:pt x="10160409" y="151912"/>
                  <a:pt x="10132150" y="386033"/>
                  <a:pt x="10145487" y="522079"/>
                </a:cubicBezTo>
                <a:cubicBezTo>
                  <a:pt x="10158824" y="658125"/>
                  <a:pt x="10072297" y="978385"/>
                  <a:pt x="10145487" y="1162812"/>
                </a:cubicBezTo>
                <a:cubicBezTo>
                  <a:pt x="10218677" y="1347239"/>
                  <a:pt x="10104118" y="1526715"/>
                  <a:pt x="10145487" y="1708621"/>
                </a:cubicBezTo>
                <a:cubicBezTo>
                  <a:pt x="10186856" y="1890527"/>
                  <a:pt x="10114718" y="2115411"/>
                  <a:pt x="10145487" y="2373085"/>
                </a:cubicBezTo>
                <a:cubicBezTo>
                  <a:pt x="10006606" y="2384659"/>
                  <a:pt x="9852328" y="2350323"/>
                  <a:pt x="9650149" y="2373085"/>
                </a:cubicBezTo>
                <a:cubicBezTo>
                  <a:pt x="9447970" y="2395847"/>
                  <a:pt x="9360150" y="2342786"/>
                  <a:pt x="9154810" y="2373085"/>
                </a:cubicBezTo>
                <a:cubicBezTo>
                  <a:pt x="8949470" y="2403384"/>
                  <a:pt x="8980492" y="2338710"/>
                  <a:pt x="8862381" y="2373085"/>
                </a:cubicBezTo>
                <a:cubicBezTo>
                  <a:pt x="8744270" y="2407460"/>
                  <a:pt x="8489550" y="2358200"/>
                  <a:pt x="8265588" y="2373085"/>
                </a:cubicBezTo>
                <a:cubicBezTo>
                  <a:pt x="8041626" y="2387970"/>
                  <a:pt x="7952369" y="2358334"/>
                  <a:pt x="7770249" y="2373085"/>
                </a:cubicBezTo>
                <a:cubicBezTo>
                  <a:pt x="7588129" y="2387836"/>
                  <a:pt x="7606037" y="2344938"/>
                  <a:pt x="7477821" y="2373085"/>
                </a:cubicBezTo>
                <a:cubicBezTo>
                  <a:pt x="7349605" y="2401232"/>
                  <a:pt x="7274785" y="2372215"/>
                  <a:pt x="7185392" y="2373085"/>
                </a:cubicBezTo>
                <a:cubicBezTo>
                  <a:pt x="7095999" y="2373955"/>
                  <a:pt x="6688077" y="2352876"/>
                  <a:pt x="6487144" y="2373085"/>
                </a:cubicBezTo>
                <a:cubicBezTo>
                  <a:pt x="6286211" y="2393294"/>
                  <a:pt x="6092387" y="2358749"/>
                  <a:pt x="5991805" y="2373085"/>
                </a:cubicBezTo>
                <a:cubicBezTo>
                  <a:pt x="5891223" y="2387421"/>
                  <a:pt x="5598271" y="2329844"/>
                  <a:pt x="5395012" y="2373085"/>
                </a:cubicBezTo>
                <a:cubicBezTo>
                  <a:pt x="5191753" y="2416326"/>
                  <a:pt x="5013749" y="2362964"/>
                  <a:pt x="4696764" y="2373085"/>
                </a:cubicBezTo>
                <a:cubicBezTo>
                  <a:pt x="4379779" y="2383206"/>
                  <a:pt x="4305041" y="2317350"/>
                  <a:pt x="4201425" y="2373085"/>
                </a:cubicBezTo>
                <a:cubicBezTo>
                  <a:pt x="4097809" y="2428820"/>
                  <a:pt x="3562908" y="2322276"/>
                  <a:pt x="3401722" y="2373085"/>
                </a:cubicBezTo>
                <a:cubicBezTo>
                  <a:pt x="3240536" y="2423894"/>
                  <a:pt x="3075390" y="2338871"/>
                  <a:pt x="2906384" y="2373085"/>
                </a:cubicBezTo>
                <a:cubicBezTo>
                  <a:pt x="2737378" y="2407299"/>
                  <a:pt x="2696572" y="2340476"/>
                  <a:pt x="2613955" y="2373085"/>
                </a:cubicBezTo>
                <a:cubicBezTo>
                  <a:pt x="2531338" y="2405694"/>
                  <a:pt x="2316868" y="2350086"/>
                  <a:pt x="2118616" y="2373085"/>
                </a:cubicBezTo>
                <a:cubicBezTo>
                  <a:pt x="1920364" y="2396084"/>
                  <a:pt x="1841278" y="2330178"/>
                  <a:pt x="1724733" y="2373085"/>
                </a:cubicBezTo>
                <a:cubicBezTo>
                  <a:pt x="1608188" y="2415992"/>
                  <a:pt x="1310512" y="2327690"/>
                  <a:pt x="1026485" y="2373085"/>
                </a:cubicBezTo>
                <a:cubicBezTo>
                  <a:pt x="742458" y="2418480"/>
                  <a:pt x="327302" y="2354112"/>
                  <a:pt x="0" y="2373085"/>
                </a:cubicBezTo>
                <a:cubicBezTo>
                  <a:pt x="-60227" y="2116578"/>
                  <a:pt x="63780" y="1982431"/>
                  <a:pt x="0" y="1827275"/>
                </a:cubicBezTo>
                <a:cubicBezTo>
                  <a:pt x="-63780" y="1672119"/>
                  <a:pt x="25799" y="1415501"/>
                  <a:pt x="0" y="1305197"/>
                </a:cubicBezTo>
                <a:cubicBezTo>
                  <a:pt x="-25799" y="1194893"/>
                  <a:pt x="39352" y="920751"/>
                  <a:pt x="0" y="735656"/>
                </a:cubicBezTo>
                <a:cubicBezTo>
                  <a:pt x="-39352" y="550561"/>
                  <a:pt x="65382" y="188507"/>
                  <a:pt x="0" y="0"/>
                </a:cubicBezTo>
                <a:close/>
              </a:path>
              <a:path w="10145487" h="2373085" stroke="0" extrusionOk="0">
                <a:moveTo>
                  <a:pt x="0" y="0"/>
                </a:moveTo>
                <a:cubicBezTo>
                  <a:pt x="172550" y="-39056"/>
                  <a:pt x="295157" y="5149"/>
                  <a:pt x="495338" y="0"/>
                </a:cubicBezTo>
                <a:cubicBezTo>
                  <a:pt x="695519" y="-5149"/>
                  <a:pt x="706424" y="18304"/>
                  <a:pt x="787767" y="0"/>
                </a:cubicBezTo>
                <a:cubicBezTo>
                  <a:pt x="869110" y="-18304"/>
                  <a:pt x="1111140" y="70525"/>
                  <a:pt x="1384561" y="0"/>
                </a:cubicBezTo>
                <a:cubicBezTo>
                  <a:pt x="1657982" y="-70525"/>
                  <a:pt x="1839453" y="36754"/>
                  <a:pt x="2082809" y="0"/>
                </a:cubicBezTo>
                <a:cubicBezTo>
                  <a:pt x="2326165" y="-36754"/>
                  <a:pt x="2338007" y="28238"/>
                  <a:pt x="2476692" y="0"/>
                </a:cubicBezTo>
                <a:cubicBezTo>
                  <a:pt x="2615377" y="-28238"/>
                  <a:pt x="2655797" y="3008"/>
                  <a:pt x="2769121" y="0"/>
                </a:cubicBezTo>
                <a:cubicBezTo>
                  <a:pt x="2882445" y="-3008"/>
                  <a:pt x="3135143" y="4565"/>
                  <a:pt x="3365915" y="0"/>
                </a:cubicBezTo>
                <a:cubicBezTo>
                  <a:pt x="3596687" y="-4565"/>
                  <a:pt x="3528964" y="21497"/>
                  <a:pt x="3658343" y="0"/>
                </a:cubicBezTo>
                <a:cubicBezTo>
                  <a:pt x="3787722" y="-21497"/>
                  <a:pt x="3945886" y="31537"/>
                  <a:pt x="4052227" y="0"/>
                </a:cubicBezTo>
                <a:cubicBezTo>
                  <a:pt x="4158568" y="-31537"/>
                  <a:pt x="4419554" y="56861"/>
                  <a:pt x="4649020" y="0"/>
                </a:cubicBezTo>
                <a:cubicBezTo>
                  <a:pt x="4878486" y="-56861"/>
                  <a:pt x="4993506" y="10336"/>
                  <a:pt x="5245814" y="0"/>
                </a:cubicBezTo>
                <a:cubicBezTo>
                  <a:pt x="5498122" y="-10336"/>
                  <a:pt x="5544857" y="4854"/>
                  <a:pt x="5639697" y="0"/>
                </a:cubicBezTo>
                <a:cubicBezTo>
                  <a:pt x="5734537" y="-4854"/>
                  <a:pt x="6048175" y="39326"/>
                  <a:pt x="6337945" y="0"/>
                </a:cubicBezTo>
                <a:cubicBezTo>
                  <a:pt x="6627715" y="-39326"/>
                  <a:pt x="6975119" y="85312"/>
                  <a:pt x="7137649" y="0"/>
                </a:cubicBezTo>
                <a:cubicBezTo>
                  <a:pt x="7300179" y="-85312"/>
                  <a:pt x="7513626" y="23351"/>
                  <a:pt x="7734442" y="0"/>
                </a:cubicBezTo>
                <a:cubicBezTo>
                  <a:pt x="7955258" y="-23351"/>
                  <a:pt x="8050874" y="25658"/>
                  <a:pt x="8229780" y="0"/>
                </a:cubicBezTo>
                <a:cubicBezTo>
                  <a:pt x="8408686" y="-25658"/>
                  <a:pt x="8612861" y="54954"/>
                  <a:pt x="8826574" y="0"/>
                </a:cubicBezTo>
                <a:cubicBezTo>
                  <a:pt x="9040287" y="-54954"/>
                  <a:pt x="9020738" y="27887"/>
                  <a:pt x="9119002" y="0"/>
                </a:cubicBezTo>
                <a:cubicBezTo>
                  <a:pt x="9217266" y="-27887"/>
                  <a:pt x="9680642" y="37625"/>
                  <a:pt x="10145487" y="0"/>
                </a:cubicBezTo>
                <a:cubicBezTo>
                  <a:pt x="10204016" y="283437"/>
                  <a:pt x="10129578" y="442089"/>
                  <a:pt x="10145487" y="640733"/>
                </a:cubicBezTo>
                <a:cubicBezTo>
                  <a:pt x="10161396" y="839377"/>
                  <a:pt x="10130275" y="933580"/>
                  <a:pt x="10145487" y="1186543"/>
                </a:cubicBezTo>
                <a:cubicBezTo>
                  <a:pt x="10160699" y="1439506"/>
                  <a:pt x="10141627" y="1569690"/>
                  <a:pt x="10145487" y="1708621"/>
                </a:cubicBezTo>
                <a:cubicBezTo>
                  <a:pt x="10149347" y="1847552"/>
                  <a:pt x="10142424" y="2045397"/>
                  <a:pt x="10145487" y="2373085"/>
                </a:cubicBezTo>
                <a:cubicBezTo>
                  <a:pt x="9859858" y="2434950"/>
                  <a:pt x="9709762" y="2296231"/>
                  <a:pt x="9345784" y="2373085"/>
                </a:cubicBezTo>
                <a:cubicBezTo>
                  <a:pt x="8981806" y="2449939"/>
                  <a:pt x="9063601" y="2347600"/>
                  <a:pt x="8951900" y="2373085"/>
                </a:cubicBezTo>
                <a:cubicBezTo>
                  <a:pt x="8840199" y="2398570"/>
                  <a:pt x="8602657" y="2372221"/>
                  <a:pt x="8355107" y="2373085"/>
                </a:cubicBezTo>
                <a:cubicBezTo>
                  <a:pt x="8107557" y="2373949"/>
                  <a:pt x="7924321" y="2333435"/>
                  <a:pt x="7656859" y="2373085"/>
                </a:cubicBezTo>
                <a:cubicBezTo>
                  <a:pt x="7389397" y="2412735"/>
                  <a:pt x="7492104" y="2362771"/>
                  <a:pt x="7364430" y="2373085"/>
                </a:cubicBezTo>
                <a:cubicBezTo>
                  <a:pt x="7236756" y="2383399"/>
                  <a:pt x="6947397" y="2280158"/>
                  <a:pt x="6564727" y="2373085"/>
                </a:cubicBezTo>
                <a:cubicBezTo>
                  <a:pt x="6182057" y="2466012"/>
                  <a:pt x="6258574" y="2371730"/>
                  <a:pt x="6170843" y="2373085"/>
                </a:cubicBezTo>
                <a:cubicBezTo>
                  <a:pt x="6083112" y="2374440"/>
                  <a:pt x="5837550" y="2340925"/>
                  <a:pt x="5675505" y="2373085"/>
                </a:cubicBezTo>
                <a:cubicBezTo>
                  <a:pt x="5513460" y="2405245"/>
                  <a:pt x="5365572" y="2359383"/>
                  <a:pt x="5180166" y="2373085"/>
                </a:cubicBezTo>
                <a:cubicBezTo>
                  <a:pt x="4994760" y="2386787"/>
                  <a:pt x="4845682" y="2371818"/>
                  <a:pt x="4684828" y="2373085"/>
                </a:cubicBezTo>
                <a:cubicBezTo>
                  <a:pt x="4523974" y="2374352"/>
                  <a:pt x="4524526" y="2342008"/>
                  <a:pt x="4392399" y="2373085"/>
                </a:cubicBezTo>
                <a:cubicBezTo>
                  <a:pt x="4260272" y="2404162"/>
                  <a:pt x="4098002" y="2363669"/>
                  <a:pt x="3998515" y="2373085"/>
                </a:cubicBezTo>
                <a:cubicBezTo>
                  <a:pt x="3899028" y="2382501"/>
                  <a:pt x="3603585" y="2335252"/>
                  <a:pt x="3401722" y="2373085"/>
                </a:cubicBezTo>
                <a:cubicBezTo>
                  <a:pt x="3199859" y="2410918"/>
                  <a:pt x="3160694" y="2346224"/>
                  <a:pt x="3007838" y="2373085"/>
                </a:cubicBezTo>
                <a:cubicBezTo>
                  <a:pt x="2854982" y="2399946"/>
                  <a:pt x="2610611" y="2317708"/>
                  <a:pt x="2411045" y="2373085"/>
                </a:cubicBezTo>
                <a:cubicBezTo>
                  <a:pt x="2211479" y="2428462"/>
                  <a:pt x="2127812" y="2316615"/>
                  <a:pt x="1915707" y="2373085"/>
                </a:cubicBezTo>
                <a:cubicBezTo>
                  <a:pt x="1703602" y="2429555"/>
                  <a:pt x="1715917" y="2343842"/>
                  <a:pt x="1623278" y="2373085"/>
                </a:cubicBezTo>
                <a:cubicBezTo>
                  <a:pt x="1530639" y="2402328"/>
                  <a:pt x="1148192" y="2344099"/>
                  <a:pt x="1026485" y="2373085"/>
                </a:cubicBezTo>
                <a:cubicBezTo>
                  <a:pt x="904778" y="2402071"/>
                  <a:pt x="370786" y="2360720"/>
                  <a:pt x="0" y="2373085"/>
                </a:cubicBezTo>
                <a:cubicBezTo>
                  <a:pt x="-9405" y="2161050"/>
                  <a:pt x="7691" y="1999148"/>
                  <a:pt x="0" y="1756083"/>
                </a:cubicBezTo>
                <a:cubicBezTo>
                  <a:pt x="-7691" y="1513018"/>
                  <a:pt x="20304" y="1352540"/>
                  <a:pt x="0" y="1210273"/>
                </a:cubicBezTo>
                <a:cubicBezTo>
                  <a:pt x="-20304" y="1068006"/>
                  <a:pt x="35285" y="861026"/>
                  <a:pt x="0" y="688195"/>
                </a:cubicBezTo>
                <a:cubicBezTo>
                  <a:pt x="-35285" y="515364"/>
                  <a:pt x="6001" y="27469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36231228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106" y="697809"/>
            <a:ext cx="10745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3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36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90526" y="3013117"/>
            <a:ext cx="591094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: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 :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 :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32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endParaRPr lang="en-US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99034" y="3448944"/>
            <a:ext cx="5307908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99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4400" b="1" baseline="-2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(a + b) 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473508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C732B86-99FD-4E06-8CA0-B26482EB5CCE}"/>
              </a:ext>
            </a:extLst>
          </p:cNvPr>
          <p:cNvSpPr/>
          <p:nvPr/>
        </p:nvSpPr>
        <p:spPr>
          <a:xfrm>
            <a:off x="716969" y="5136123"/>
            <a:ext cx="9734804" cy="1110025"/>
          </a:xfrm>
          <a:custGeom>
            <a:avLst/>
            <a:gdLst>
              <a:gd name="connsiteX0" fmla="*/ 0 w 9734804"/>
              <a:gd name="connsiteY0" fmla="*/ 0 h 1110025"/>
              <a:gd name="connsiteX1" fmla="*/ 377939 w 9734804"/>
              <a:gd name="connsiteY1" fmla="*/ 0 h 1110025"/>
              <a:gd name="connsiteX2" fmla="*/ 755879 w 9734804"/>
              <a:gd name="connsiteY2" fmla="*/ 0 h 1110025"/>
              <a:gd name="connsiteX3" fmla="*/ 1328514 w 9734804"/>
              <a:gd name="connsiteY3" fmla="*/ 0 h 1110025"/>
              <a:gd name="connsiteX4" fmla="*/ 2095846 w 9734804"/>
              <a:gd name="connsiteY4" fmla="*/ 0 h 1110025"/>
              <a:gd name="connsiteX5" fmla="*/ 2863178 w 9734804"/>
              <a:gd name="connsiteY5" fmla="*/ 0 h 1110025"/>
              <a:gd name="connsiteX6" fmla="*/ 3435813 w 9734804"/>
              <a:gd name="connsiteY6" fmla="*/ 0 h 1110025"/>
              <a:gd name="connsiteX7" fmla="*/ 3911101 w 9734804"/>
              <a:gd name="connsiteY7" fmla="*/ 0 h 1110025"/>
              <a:gd name="connsiteX8" fmla="*/ 4581084 w 9734804"/>
              <a:gd name="connsiteY8" fmla="*/ 0 h 1110025"/>
              <a:gd name="connsiteX9" fmla="*/ 5056372 w 9734804"/>
              <a:gd name="connsiteY9" fmla="*/ 0 h 1110025"/>
              <a:gd name="connsiteX10" fmla="*/ 5434311 w 9734804"/>
              <a:gd name="connsiteY10" fmla="*/ 0 h 1110025"/>
              <a:gd name="connsiteX11" fmla="*/ 6104295 w 9734804"/>
              <a:gd name="connsiteY11" fmla="*/ 0 h 1110025"/>
              <a:gd name="connsiteX12" fmla="*/ 6871626 w 9734804"/>
              <a:gd name="connsiteY12" fmla="*/ 0 h 1110025"/>
              <a:gd name="connsiteX13" fmla="*/ 7346914 w 9734804"/>
              <a:gd name="connsiteY13" fmla="*/ 0 h 1110025"/>
              <a:gd name="connsiteX14" fmla="*/ 7724853 w 9734804"/>
              <a:gd name="connsiteY14" fmla="*/ 0 h 1110025"/>
              <a:gd name="connsiteX15" fmla="*/ 8394837 w 9734804"/>
              <a:gd name="connsiteY15" fmla="*/ 0 h 1110025"/>
              <a:gd name="connsiteX16" fmla="*/ 9064820 w 9734804"/>
              <a:gd name="connsiteY16" fmla="*/ 0 h 1110025"/>
              <a:gd name="connsiteX17" fmla="*/ 9734804 w 9734804"/>
              <a:gd name="connsiteY17" fmla="*/ 0 h 1110025"/>
              <a:gd name="connsiteX18" fmla="*/ 9734804 w 9734804"/>
              <a:gd name="connsiteY18" fmla="*/ 543912 h 1110025"/>
              <a:gd name="connsiteX19" fmla="*/ 9734804 w 9734804"/>
              <a:gd name="connsiteY19" fmla="*/ 1110025 h 1110025"/>
              <a:gd name="connsiteX20" fmla="*/ 9162168 w 9734804"/>
              <a:gd name="connsiteY20" fmla="*/ 1110025 h 1110025"/>
              <a:gd name="connsiteX21" fmla="*/ 8492185 w 9734804"/>
              <a:gd name="connsiteY21" fmla="*/ 1110025 h 1110025"/>
              <a:gd name="connsiteX22" fmla="*/ 8114245 w 9734804"/>
              <a:gd name="connsiteY22" fmla="*/ 1110025 h 1110025"/>
              <a:gd name="connsiteX23" fmla="*/ 7638958 w 9734804"/>
              <a:gd name="connsiteY23" fmla="*/ 1110025 h 1110025"/>
              <a:gd name="connsiteX24" fmla="*/ 7066322 w 9734804"/>
              <a:gd name="connsiteY24" fmla="*/ 1110025 h 1110025"/>
              <a:gd name="connsiteX25" fmla="*/ 6396339 w 9734804"/>
              <a:gd name="connsiteY25" fmla="*/ 1110025 h 1110025"/>
              <a:gd name="connsiteX26" fmla="*/ 5921051 w 9734804"/>
              <a:gd name="connsiteY26" fmla="*/ 1110025 h 1110025"/>
              <a:gd name="connsiteX27" fmla="*/ 5640460 w 9734804"/>
              <a:gd name="connsiteY27" fmla="*/ 1110025 h 1110025"/>
              <a:gd name="connsiteX28" fmla="*/ 5067824 w 9734804"/>
              <a:gd name="connsiteY28" fmla="*/ 1110025 h 1110025"/>
              <a:gd name="connsiteX29" fmla="*/ 4592537 w 9734804"/>
              <a:gd name="connsiteY29" fmla="*/ 1110025 h 1110025"/>
              <a:gd name="connsiteX30" fmla="*/ 4311946 w 9734804"/>
              <a:gd name="connsiteY30" fmla="*/ 1110025 h 1110025"/>
              <a:gd name="connsiteX31" fmla="*/ 4031354 w 9734804"/>
              <a:gd name="connsiteY31" fmla="*/ 1110025 h 1110025"/>
              <a:gd name="connsiteX32" fmla="*/ 3361371 w 9734804"/>
              <a:gd name="connsiteY32" fmla="*/ 1110025 h 1110025"/>
              <a:gd name="connsiteX33" fmla="*/ 2886083 w 9734804"/>
              <a:gd name="connsiteY33" fmla="*/ 1110025 h 1110025"/>
              <a:gd name="connsiteX34" fmla="*/ 2313448 w 9734804"/>
              <a:gd name="connsiteY34" fmla="*/ 1110025 h 1110025"/>
              <a:gd name="connsiteX35" fmla="*/ 1643464 w 9734804"/>
              <a:gd name="connsiteY35" fmla="*/ 1110025 h 1110025"/>
              <a:gd name="connsiteX36" fmla="*/ 1168176 w 9734804"/>
              <a:gd name="connsiteY36" fmla="*/ 1110025 h 1110025"/>
              <a:gd name="connsiteX37" fmla="*/ 0 w 9734804"/>
              <a:gd name="connsiteY37" fmla="*/ 1110025 h 1110025"/>
              <a:gd name="connsiteX38" fmla="*/ 0 w 9734804"/>
              <a:gd name="connsiteY38" fmla="*/ 566113 h 1110025"/>
              <a:gd name="connsiteX39" fmla="*/ 0 w 9734804"/>
              <a:gd name="connsiteY39" fmla="*/ 0 h 11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734804" h="1110025" fill="none" extrusionOk="0">
                <a:moveTo>
                  <a:pt x="0" y="0"/>
                </a:moveTo>
                <a:cubicBezTo>
                  <a:pt x="114963" y="-30053"/>
                  <a:pt x="220918" y="36852"/>
                  <a:pt x="377939" y="0"/>
                </a:cubicBezTo>
                <a:cubicBezTo>
                  <a:pt x="534960" y="-36852"/>
                  <a:pt x="566959" y="40901"/>
                  <a:pt x="755879" y="0"/>
                </a:cubicBezTo>
                <a:cubicBezTo>
                  <a:pt x="944799" y="-40901"/>
                  <a:pt x="1068188" y="48947"/>
                  <a:pt x="1328514" y="0"/>
                </a:cubicBezTo>
                <a:cubicBezTo>
                  <a:pt x="1588840" y="-48947"/>
                  <a:pt x="1721164" y="23579"/>
                  <a:pt x="2095846" y="0"/>
                </a:cubicBezTo>
                <a:cubicBezTo>
                  <a:pt x="2470528" y="-23579"/>
                  <a:pt x="2557469" y="48355"/>
                  <a:pt x="2863178" y="0"/>
                </a:cubicBezTo>
                <a:cubicBezTo>
                  <a:pt x="3168887" y="-48355"/>
                  <a:pt x="3242645" y="51296"/>
                  <a:pt x="3435813" y="0"/>
                </a:cubicBezTo>
                <a:cubicBezTo>
                  <a:pt x="3628982" y="-51296"/>
                  <a:pt x="3797371" y="9775"/>
                  <a:pt x="3911101" y="0"/>
                </a:cubicBezTo>
                <a:cubicBezTo>
                  <a:pt x="4024831" y="-9775"/>
                  <a:pt x="4436124" y="48823"/>
                  <a:pt x="4581084" y="0"/>
                </a:cubicBezTo>
                <a:cubicBezTo>
                  <a:pt x="4726044" y="-48823"/>
                  <a:pt x="4918224" y="16997"/>
                  <a:pt x="5056372" y="0"/>
                </a:cubicBezTo>
                <a:cubicBezTo>
                  <a:pt x="5194520" y="-16997"/>
                  <a:pt x="5355384" y="22060"/>
                  <a:pt x="5434311" y="0"/>
                </a:cubicBezTo>
                <a:cubicBezTo>
                  <a:pt x="5513238" y="-22060"/>
                  <a:pt x="5819316" y="63404"/>
                  <a:pt x="6104295" y="0"/>
                </a:cubicBezTo>
                <a:cubicBezTo>
                  <a:pt x="6389274" y="-63404"/>
                  <a:pt x="6592027" y="25654"/>
                  <a:pt x="6871626" y="0"/>
                </a:cubicBezTo>
                <a:cubicBezTo>
                  <a:pt x="7151225" y="-25654"/>
                  <a:pt x="7224501" y="38872"/>
                  <a:pt x="7346914" y="0"/>
                </a:cubicBezTo>
                <a:cubicBezTo>
                  <a:pt x="7469327" y="-38872"/>
                  <a:pt x="7631372" y="8792"/>
                  <a:pt x="7724853" y="0"/>
                </a:cubicBezTo>
                <a:cubicBezTo>
                  <a:pt x="7818334" y="-8792"/>
                  <a:pt x="8220355" y="8989"/>
                  <a:pt x="8394837" y="0"/>
                </a:cubicBezTo>
                <a:cubicBezTo>
                  <a:pt x="8569319" y="-8989"/>
                  <a:pt x="8915782" y="30357"/>
                  <a:pt x="9064820" y="0"/>
                </a:cubicBezTo>
                <a:cubicBezTo>
                  <a:pt x="9213858" y="-30357"/>
                  <a:pt x="9405757" y="53023"/>
                  <a:pt x="9734804" y="0"/>
                </a:cubicBezTo>
                <a:cubicBezTo>
                  <a:pt x="9746583" y="258037"/>
                  <a:pt x="9718592" y="305670"/>
                  <a:pt x="9734804" y="543912"/>
                </a:cubicBezTo>
                <a:cubicBezTo>
                  <a:pt x="9751016" y="782154"/>
                  <a:pt x="9669799" y="986658"/>
                  <a:pt x="9734804" y="1110025"/>
                </a:cubicBezTo>
                <a:cubicBezTo>
                  <a:pt x="9581174" y="1134192"/>
                  <a:pt x="9411998" y="1049395"/>
                  <a:pt x="9162168" y="1110025"/>
                </a:cubicBezTo>
                <a:cubicBezTo>
                  <a:pt x="8912338" y="1170655"/>
                  <a:pt x="8762745" y="1049195"/>
                  <a:pt x="8492185" y="1110025"/>
                </a:cubicBezTo>
                <a:cubicBezTo>
                  <a:pt x="8221625" y="1170855"/>
                  <a:pt x="8198511" y="1068773"/>
                  <a:pt x="8114245" y="1110025"/>
                </a:cubicBezTo>
                <a:cubicBezTo>
                  <a:pt x="8029979" y="1151277"/>
                  <a:pt x="7834194" y="1059472"/>
                  <a:pt x="7638958" y="1110025"/>
                </a:cubicBezTo>
                <a:cubicBezTo>
                  <a:pt x="7443722" y="1160578"/>
                  <a:pt x="7250767" y="1079590"/>
                  <a:pt x="7066322" y="1110025"/>
                </a:cubicBezTo>
                <a:cubicBezTo>
                  <a:pt x="6881877" y="1140460"/>
                  <a:pt x="6681490" y="1078034"/>
                  <a:pt x="6396339" y="1110025"/>
                </a:cubicBezTo>
                <a:cubicBezTo>
                  <a:pt x="6111188" y="1142016"/>
                  <a:pt x="6091020" y="1089849"/>
                  <a:pt x="5921051" y="1110025"/>
                </a:cubicBezTo>
                <a:cubicBezTo>
                  <a:pt x="5751082" y="1130201"/>
                  <a:pt x="5713675" y="1109331"/>
                  <a:pt x="5640460" y="1110025"/>
                </a:cubicBezTo>
                <a:cubicBezTo>
                  <a:pt x="5567245" y="1110719"/>
                  <a:pt x="5201222" y="1063816"/>
                  <a:pt x="5067824" y="1110025"/>
                </a:cubicBezTo>
                <a:cubicBezTo>
                  <a:pt x="4934426" y="1156234"/>
                  <a:pt x="4776623" y="1094471"/>
                  <a:pt x="4592537" y="1110025"/>
                </a:cubicBezTo>
                <a:cubicBezTo>
                  <a:pt x="4408451" y="1125579"/>
                  <a:pt x="4409089" y="1108006"/>
                  <a:pt x="4311946" y="1110025"/>
                </a:cubicBezTo>
                <a:cubicBezTo>
                  <a:pt x="4214803" y="1112044"/>
                  <a:pt x="4170483" y="1095073"/>
                  <a:pt x="4031354" y="1110025"/>
                </a:cubicBezTo>
                <a:cubicBezTo>
                  <a:pt x="3892225" y="1124977"/>
                  <a:pt x="3520099" y="1068644"/>
                  <a:pt x="3361371" y="1110025"/>
                </a:cubicBezTo>
                <a:cubicBezTo>
                  <a:pt x="3202643" y="1151406"/>
                  <a:pt x="3119956" y="1080660"/>
                  <a:pt x="2886083" y="1110025"/>
                </a:cubicBezTo>
                <a:cubicBezTo>
                  <a:pt x="2652210" y="1139390"/>
                  <a:pt x="2570219" y="1101380"/>
                  <a:pt x="2313448" y="1110025"/>
                </a:cubicBezTo>
                <a:cubicBezTo>
                  <a:pt x="2056677" y="1118670"/>
                  <a:pt x="1802543" y="1031589"/>
                  <a:pt x="1643464" y="1110025"/>
                </a:cubicBezTo>
                <a:cubicBezTo>
                  <a:pt x="1484385" y="1188461"/>
                  <a:pt x="1345269" y="1107714"/>
                  <a:pt x="1168176" y="1110025"/>
                </a:cubicBezTo>
                <a:cubicBezTo>
                  <a:pt x="991083" y="1112336"/>
                  <a:pt x="395157" y="1038019"/>
                  <a:pt x="0" y="1110025"/>
                </a:cubicBezTo>
                <a:cubicBezTo>
                  <a:pt x="-58524" y="975276"/>
                  <a:pt x="17244" y="725840"/>
                  <a:pt x="0" y="566113"/>
                </a:cubicBezTo>
                <a:cubicBezTo>
                  <a:pt x="-17244" y="406386"/>
                  <a:pt x="54759" y="223593"/>
                  <a:pt x="0" y="0"/>
                </a:cubicBezTo>
                <a:close/>
              </a:path>
              <a:path w="9734804" h="1110025" stroke="0" extrusionOk="0">
                <a:moveTo>
                  <a:pt x="0" y="0"/>
                </a:moveTo>
                <a:cubicBezTo>
                  <a:pt x="192543" y="-1029"/>
                  <a:pt x="344730" y="50010"/>
                  <a:pt x="475287" y="0"/>
                </a:cubicBezTo>
                <a:cubicBezTo>
                  <a:pt x="605844" y="-50010"/>
                  <a:pt x="692984" y="29663"/>
                  <a:pt x="755879" y="0"/>
                </a:cubicBezTo>
                <a:cubicBezTo>
                  <a:pt x="818774" y="-29663"/>
                  <a:pt x="1048946" y="1010"/>
                  <a:pt x="1328514" y="0"/>
                </a:cubicBezTo>
                <a:cubicBezTo>
                  <a:pt x="1608082" y="-1010"/>
                  <a:pt x="1841279" y="3358"/>
                  <a:pt x="1998498" y="0"/>
                </a:cubicBezTo>
                <a:cubicBezTo>
                  <a:pt x="2155717" y="-3358"/>
                  <a:pt x="2245836" y="45018"/>
                  <a:pt x="2376437" y="0"/>
                </a:cubicBezTo>
                <a:cubicBezTo>
                  <a:pt x="2507038" y="-45018"/>
                  <a:pt x="2579278" y="9116"/>
                  <a:pt x="2657029" y="0"/>
                </a:cubicBezTo>
                <a:cubicBezTo>
                  <a:pt x="2734780" y="-9116"/>
                  <a:pt x="3021106" y="56437"/>
                  <a:pt x="3229664" y="0"/>
                </a:cubicBezTo>
                <a:cubicBezTo>
                  <a:pt x="3438222" y="-56437"/>
                  <a:pt x="3405013" y="8293"/>
                  <a:pt x="3510256" y="0"/>
                </a:cubicBezTo>
                <a:cubicBezTo>
                  <a:pt x="3615499" y="-8293"/>
                  <a:pt x="3732014" y="10492"/>
                  <a:pt x="3888195" y="0"/>
                </a:cubicBezTo>
                <a:cubicBezTo>
                  <a:pt x="4044376" y="-10492"/>
                  <a:pt x="4329679" y="53591"/>
                  <a:pt x="4460831" y="0"/>
                </a:cubicBezTo>
                <a:cubicBezTo>
                  <a:pt x="4591983" y="-53591"/>
                  <a:pt x="4793709" y="21658"/>
                  <a:pt x="5033466" y="0"/>
                </a:cubicBezTo>
                <a:cubicBezTo>
                  <a:pt x="5273224" y="-21658"/>
                  <a:pt x="5331963" y="13240"/>
                  <a:pt x="5411406" y="0"/>
                </a:cubicBezTo>
                <a:cubicBezTo>
                  <a:pt x="5490849" y="-13240"/>
                  <a:pt x="5806919" y="47822"/>
                  <a:pt x="6081389" y="0"/>
                </a:cubicBezTo>
                <a:cubicBezTo>
                  <a:pt x="6355859" y="-47822"/>
                  <a:pt x="6667145" y="61465"/>
                  <a:pt x="6848721" y="0"/>
                </a:cubicBezTo>
                <a:cubicBezTo>
                  <a:pt x="7030297" y="-61465"/>
                  <a:pt x="7274126" y="49771"/>
                  <a:pt x="7421356" y="0"/>
                </a:cubicBezTo>
                <a:cubicBezTo>
                  <a:pt x="7568586" y="-49771"/>
                  <a:pt x="7765888" y="25168"/>
                  <a:pt x="7896644" y="0"/>
                </a:cubicBezTo>
                <a:cubicBezTo>
                  <a:pt x="8027400" y="-25168"/>
                  <a:pt x="8233035" y="55887"/>
                  <a:pt x="8469279" y="0"/>
                </a:cubicBezTo>
                <a:cubicBezTo>
                  <a:pt x="8705524" y="-55887"/>
                  <a:pt x="8681166" y="11292"/>
                  <a:pt x="8749871" y="0"/>
                </a:cubicBezTo>
                <a:cubicBezTo>
                  <a:pt x="8818576" y="-11292"/>
                  <a:pt x="9518344" y="14629"/>
                  <a:pt x="9734804" y="0"/>
                </a:cubicBezTo>
                <a:cubicBezTo>
                  <a:pt x="9738895" y="143835"/>
                  <a:pt x="9699257" y="315701"/>
                  <a:pt x="9734804" y="577213"/>
                </a:cubicBezTo>
                <a:cubicBezTo>
                  <a:pt x="9770351" y="838725"/>
                  <a:pt x="9709713" y="960171"/>
                  <a:pt x="9734804" y="1110025"/>
                </a:cubicBezTo>
                <a:cubicBezTo>
                  <a:pt x="9643273" y="1135559"/>
                  <a:pt x="9565586" y="1095866"/>
                  <a:pt x="9454213" y="1110025"/>
                </a:cubicBezTo>
                <a:cubicBezTo>
                  <a:pt x="9342840" y="1124184"/>
                  <a:pt x="9040820" y="1056774"/>
                  <a:pt x="8686881" y="1110025"/>
                </a:cubicBezTo>
                <a:cubicBezTo>
                  <a:pt x="8332942" y="1163276"/>
                  <a:pt x="8465504" y="1094506"/>
                  <a:pt x="8308942" y="1110025"/>
                </a:cubicBezTo>
                <a:cubicBezTo>
                  <a:pt x="8152380" y="1125544"/>
                  <a:pt x="8044241" y="1094150"/>
                  <a:pt x="7931002" y="1110025"/>
                </a:cubicBezTo>
                <a:cubicBezTo>
                  <a:pt x="7817763" y="1125900"/>
                  <a:pt x="7594425" y="1044986"/>
                  <a:pt x="7358367" y="1110025"/>
                </a:cubicBezTo>
                <a:cubicBezTo>
                  <a:pt x="7122309" y="1175064"/>
                  <a:pt x="6908633" y="1087352"/>
                  <a:pt x="6688383" y="1110025"/>
                </a:cubicBezTo>
                <a:cubicBezTo>
                  <a:pt x="6468133" y="1132698"/>
                  <a:pt x="6532481" y="1079794"/>
                  <a:pt x="6407792" y="1110025"/>
                </a:cubicBezTo>
                <a:cubicBezTo>
                  <a:pt x="6283103" y="1140256"/>
                  <a:pt x="5826828" y="1065396"/>
                  <a:pt x="5640460" y="1110025"/>
                </a:cubicBezTo>
                <a:cubicBezTo>
                  <a:pt x="5454092" y="1154654"/>
                  <a:pt x="5385371" y="1099529"/>
                  <a:pt x="5262521" y="1110025"/>
                </a:cubicBezTo>
                <a:cubicBezTo>
                  <a:pt x="5139671" y="1120521"/>
                  <a:pt x="4927989" y="1081915"/>
                  <a:pt x="4787233" y="1110025"/>
                </a:cubicBezTo>
                <a:cubicBezTo>
                  <a:pt x="4646477" y="1138135"/>
                  <a:pt x="4489587" y="1083142"/>
                  <a:pt x="4311946" y="1110025"/>
                </a:cubicBezTo>
                <a:cubicBezTo>
                  <a:pt x="4134305" y="1136908"/>
                  <a:pt x="4063383" y="1097683"/>
                  <a:pt x="3836658" y="1110025"/>
                </a:cubicBezTo>
                <a:cubicBezTo>
                  <a:pt x="3609933" y="1122367"/>
                  <a:pt x="3651735" y="1108976"/>
                  <a:pt x="3556067" y="1110025"/>
                </a:cubicBezTo>
                <a:cubicBezTo>
                  <a:pt x="3460399" y="1111074"/>
                  <a:pt x="3289170" y="1070109"/>
                  <a:pt x="3178127" y="1110025"/>
                </a:cubicBezTo>
                <a:cubicBezTo>
                  <a:pt x="3067084" y="1149941"/>
                  <a:pt x="2755551" y="1100901"/>
                  <a:pt x="2605492" y="1110025"/>
                </a:cubicBezTo>
                <a:cubicBezTo>
                  <a:pt x="2455434" y="1119149"/>
                  <a:pt x="2338060" y="1083186"/>
                  <a:pt x="2227552" y="1110025"/>
                </a:cubicBezTo>
                <a:cubicBezTo>
                  <a:pt x="2117044" y="1136864"/>
                  <a:pt x="1823400" y="1095824"/>
                  <a:pt x="1654917" y="1110025"/>
                </a:cubicBezTo>
                <a:cubicBezTo>
                  <a:pt x="1486435" y="1124226"/>
                  <a:pt x="1311887" y="1069741"/>
                  <a:pt x="1179629" y="1110025"/>
                </a:cubicBezTo>
                <a:cubicBezTo>
                  <a:pt x="1047371" y="1150309"/>
                  <a:pt x="1021937" y="1097589"/>
                  <a:pt x="899038" y="1110025"/>
                </a:cubicBezTo>
                <a:cubicBezTo>
                  <a:pt x="776139" y="1122461"/>
                  <a:pt x="278451" y="1046867"/>
                  <a:pt x="0" y="1110025"/>
                </a:cubicBezTo>
                <a:cubicBezTo>
                  <a:pt x="-59461" y="857928"/>
                  <a:pt x="17739" y="681102"/>
                  <a:pt x="0" y="532812"/>
                </a:cubicBezTo>
                <a:cubicBezTo>
                  <a:pt x="-17739" y="384522"/>
                  <a:pt x="43261" y="21395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36231228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5D4FB6F-E962-42C9-9569-1E36D4B39E8E}"/>
              </a:ext>
            </a:extLst>
          </p:cNvPr>
          <p:cNvSpPr/>
          <p:nvPr/>
        </p:nvSpPr>
        <p:spPr>
          <a:xfrm>
            <a:off x="1822581" y="97532"/>
            <a:ext cx="8097552" cy="939096"/>
          </a:xfrm>
          <a:custGeom>
            <a:avLst/>
            <a:gdLst>
              <a:gd name="connsiteX0" fmla="*/ 0 w 8097552"/>
              <a:gd name="connsiteY0" fmla="*/ 156519 h 939096"/>
              <a:gd name="connsiteX1" fmla="*/ 156519 w 8097552"/>
              <a:gd name="connsiteY1" fmla="*/ 0 h 939096"/>
              <a:gd name="connsiteX2" fmla="*/ 677483 w 8097552"/>
              <a:gd name="connsiteY2" fmla="*/ 0 h 939096"/>
              <a:gd name="connsiteX3" fmla="*/ 1120601 w 8097552"/>
              <a:gd name="connsiteY3" fmla="*/ 0 h 939096"/>
              <a:gd name="connsiteX4" fmla="*/ 1563720 w 8097552"/>
              <a:gd name="connsiteY4" fmla="*/ 0 h 939096"/>
              <a:gd name="connsiteX5" fmla="*/ 2162528 w 8097552"/>
              <a:gd name="connsiteY5" fmla="*/ 0 h 939096"/>
              <a:gd name="connsiteX6" fmla="*/ 2917027 w 8097552"/>
              <a:gd name="connsiteY6" fmla="*/ 0 h 939096"/>
              <a:gd name="connsiteX7" fmla="*/ 3593681 w 8097552"/>
              <a:gd name="connsiteY7" fmla="*/ 0 h 939096"/>
              <a:gd name="connsiteX8" fmla="*/ 4192490 w 8097552"/>
              <a:gd name="connsiteY8" fmla="*/ 0 h 939096"/>
              <a:gd name="connsiteX9" fmla="*/ 4557763 w 8097552"/>
              <a:gd name="connsiteY9" fmla="*/ 0 h 939096"/>
              <a:gd name="connsiteX10" fmla="*/ 5000882 w 8097552"/>
              <a:gd name="connsiteY10" fmla="*/ 0 h 939096"/>
              <a:gd name="connsiteX11" fmla="*/ 5755381 w 8097552"/>
              <a:gd name="connsiteY11" fmla="*/ 0 h 939096"/>
              <a:gd name="connsiteX12" fmla="*/ 6276345 w 8097552"/>
              <a:gd name="connsiteY12" fmla="*/ 0 h 939096"/>
              <a:gd name="connsiteX13" fmla="*/ 6797308 w 8097552"/>
              <a:gd name="connsiteY13" fmla="*/ 0 h 939096"/>
              <a:gd name="connsiteX14" fmla="*/ 7941033 w 8097552"/>
              <a:gd name="connsiteY14" fmla="*/ 0 h 939096"/>
              <a:gd name="connsiteX15" fmla="*/ 8097552 w 8097552"/>
              <a:gd name="connsiteY15" fmla="*/ 156519 h 939096"/>
              <a:gd name="connsiteX16" fmla="*/ 8097552 w 8097552"/>
              <a:gd name="connsiteY16" fmla="*/ 482069 h 939096"/>
              <a:gd name="connsiteX17" fmla="*/ 8097552 w 8097552"/>
              <a:gd name="connsiteY17" fmla="*/ 782577 h 939096"/>
              <a:gd name="connsiteX18" fmla="*/ 7941033 w 8097552"/>
              <a:gd name="connsiteY18" fmla="*/ 939096 h 939096"/>
              <a:gd name="connsiteX19" fmla="*/ 7420069 w 8097552"/>
              <a:gd name="connsiteY19" fmla="*/ 939096 h 939096"/>
              <a:gd name="connsiteX20" fmla="*/ 6743415 w 8097552"/>
              <a:gd name="connsiteY20" fmla="*/ 939096 h 939096"/>
              <a:gd name="connsiteX21" fmla="*/ 6300297 w 8097552"/>
              <a:gd name="connsiteY21" fmla="*/ 939096 h 939096"/>
              <a:gd name="connsiteX22" fmla="*/ 5545798 w 8097552"/>
              <a:gd name="connsiteY22" fmla="*/ 939096 h 939096"/>
              <a:gd name="connsiteX23" fmla="*/ 5180525 w 8097552"/>
              <a:gd name="connsiteY23" fmla="*/ 939096 h 939096"/>
              <a:gd name="connsiteX24" fmla="*/ 4503871 w 8097552"/>
              <a:gd name="connsiteY24" fmla="*/ 939096 h 939096"/>
              <a:gd name="connsiteX25" fmla="*/ 3749372 w 8097552"/>
              <a:gd name="connsiteY25" fmla="*/ 939096 h 939096"/>
              <a:gd name="connsiteX26" fmla="*/ 3384098 w 8097552"/>
              <a:gd name="connsiteY26" fmla="*/ 939096 h 939096"/>
              <a:gd name="connsiteX27" fmla="*/ 2940980 w 8097552"/>
              <a:gd name="connsiteY27" fmla="*/ 939096 h 939096"/>
              <a:gd name="connsiteX28" fmla="*/ 2186481 w 8097552"/>
              <a:gd name="connsiteY28" fmla="*/ 939096 h 939096"/>
              <a:gd name="connsiteX29" fmla="*/ 1509827 w 8097552"/>
              <a:gd name="connsiteY29" fmla="*/ 939096 h 939096"/>
              <a:gd name="connsiteX30" fmla="*/ 1066708 w 8097552"/>
              <a:gd name="connsiteY30" fmla="*/ 939096 h 939096"/>
              <a:gd name="connsiteX31" fmla="*/ 156519 w 8097552"/>
              <a:gd name="connsiteY31" fmla="*/ 939096 h 939096"/>
              <a:gd name="connsiteX32" fmla="*/ 0 w 8097552"/>
              <a:gd name="connsiteY32" fmla="*/ 782577 h 939096"/>
              <a:gd name="connsiteX33" fmla="*/ 0 w 8097552"/>
              <a:gd name="connsiteY33" fmla="*/ 488330 h 939096"/>
              <a:gd name="connsiteX34" fmla="*/ 0 w 8097552"/>
              <a:gd name="connsiteY34" fmla="*/ 156519 h 9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97552" h="939096" fill="none" extrusionOk="0">
                <a:moveTo>
                  <a:pt x="0" y="156519"/>
                </a:moveTo>
                <a:cubicBezTo>
                  <a:pt x="3333" y="53649"/>
                  <a:pt x="84542" y="-4441"/>
                  <a:pt x="156519" y="0"/>
                </a:cubicBezTo>
                <a:cubicBezTo>
                  <a:pt x="306252" y="-60827"/>
                  <a:pt x="469489" y="42251"/>
                  <a:pt x="677483" y="0"/>
                </a:cubicBezTo>
                <a:cubicBezTo>
                  <a:pt x="885477" y="-42251"/>
                  <a:pt x="951048" y="20720"/>
                  <a:pt x="1120601" y="0"/>
                </a:cubicBezTo>
                <a:cubicBezTo>
                  <a:pt x="1290154" y="-20720"/>
                  <a:pt x="1378210" y="14529"/>
                  <a:pt x="1563720" y="0"/>
                </a:cubicBezTo>
                <a:cubicBezTo>
                  <a:pt x="1749230" y="-14529"/>
                  <a:pt x="1872650" y="64365"/>
                  <a:pt x="2162528" y="0"/>
                </a:cubicBezTo>
                <a:cubicBezTo>
                  <a:pt x="2452406" y="-64365"/>
                  <a:pt x="2610263" y="3624"/>
                  <a:pt x="2917027" y="0"/>
                </a:cubicBezTo>
                <a:cubicBezTo>
                  <a:pt x="3223791" y="-3624"/>
                  <a:pt x="3356921" y="24335"/>
                  <a:pt x="3593681" y="0"/>
                </a:cubicBezTo>
                <a:cubicBezTo>
                  <a:pt x="3830441" y="-24335"/>
                  <a:pt x="3983041" y="50807"/>
                  <a:pt x="4192490" y="0"/>
                </a:cubicBezTo>
                <a:cubicBezTo>
                  <a:pt x="4401939" y="-50807"/>
                  <a:pt x="4435002" y="37932"/>
                  <a:pt x="4557763" y="0"/>
                </a:cubicBezTo>
                <a:cubicBezTo>
                  <a:pt x="4680524" y="-37932"/>
                  <a:pt x="4850047" y="11428"/>
                  <a:pt x="5000882" y="0"/>
                </a:cubicBezTo>
                <a:cubicBezTo>
                  <a:pt x="5151717" y="-11428"/>
                  <a:pt x="5436136" y="75979"/>
                  <a:pt x="5755381" y="0"/>
                </a:cubicBezTo>
                <a:cubicBezTo>
                  <a:pt x="6074626" y="-75979"/>
                  <a:pt x="6156434" y="44406"/>
                  <a:pt x="6276345" y="0"/>
                </a:cubicBezTo>
                <a:cubicBezTo>
                  <a:pt x="6396256" y="-44406"/>
                  <a:pt x="6667601" y="26600"/>
                  <a:pt x="6797308" y="0"/>
                </a:cubicBezTo>
                <a:cubicBezTo>
                  <a:pt x="6927015" y="-26600"/>
                  <a:pt x="7605392" y="136945"/>
                  <a:pt x="7941033" y="0"/>
                </a:cubicBezTo>
                <a:cubicBezTo>
                  <a:pt x="8012326" y="14764"/>
                  <a:pt x="8099167" y="67991"/>
                  <a:pt x="8097552" y="156519"/>
                </a:cubicBezTo>
                <a:cubicBezTo>
                  <a:pt x="8106127" y="306196"/>
                  <a:pt x="8065957" y="393903"/>
                  <a:pt x="8097552" y="482069"/>
                </a:cubicBezTo>
                <a:cubicBezTo>
                  <a:pt x="8129147" y="570235"/>
                  <a:pt x="8069908" y="636684"/>
                  <a:pt x="8097552" y="782577"/>
                </a:cubicBezTo>
                <a:cubicBezTo>
                  <a:pt x="8122093" y="863553"/>
                  <a:pt x="8017903" y="917667"/>
                  <a:pt x="7941033" y="939096"/>
                </a:cubicBezTo>
                <a:cubicBezTo>
                  <a:pt x="7788225" y="969074"/>
                  <a:pt x="7552009" y="931462"/>
                  <a:pt x="7420069" y="939096"/>
                </a:cubicBezTo>
                <a:cubicBezTo>
                  <a:pt x="7288129" y="946730"/>
                  <a:pt x="7023416" y="930104"/>
                  <a:pt x="6743415" y="939096"/>
                </a:cubicBezTo>
                <a:cubicBezTo>
                  <a:pt x="6463414" y="948088"/>
                  <a:pt x="6441580" y="932040"/>
                  <a:pt x="6300297" y="939096"/>
                </a:cubicBezTo>
                <a:cubicBezTo>
                  <a:pt x="6159014" y="946152"/>
                  <a:pt x="5911113" y="863568"/>
                  <a:pt x="5545798" y="939096"/>
                </a:cubicBezTo>
                <a:cubicBezTo>
                  <a:pt x="5180483" y="1014624"/>
                  <a:pt x="5268678" y="909402"/>
                  <a:pt x="5180525" y="939096"/>
                </a:cubicBezTo>
                <a:cubicBezTo>
                  <a:pt x="5092372" y="968790"/>
                  <a:pt x="4683427" y="918221"/>
                  <a:pt x="4503871" y="939096"/>
                </a:cubicBezTo>
                <a:cubicBezTo>
                  <a:pt x="4324315" y="959971"/>
                  <a:pt x="3964086" y="874840"/>
                  <a:pt x="3749372" y="939096"/>
                </a:cubicBezTo>
                <a:cubicBezTo>
                  <a:pt x="3534658" y="1003352"/>
                  <a:pt x="3480316" y="915777"/>
                  <a:pt x="3384098" y="939096"/>
                </a:cubicBezTo>
                <a:cubicBezTo>
                  <a:pt x="3287880" y="962415"/>
                  <a:pt x="3046765" y="918745"/>
                  <a:pt x="2940980" y="939096"/>
                </a:cubicBezTo>
                <a:cubicBezTo>
                  <a:pt x="2835195" y="959447"/>
                  <a:pt x="2394740" y="858113"/>
                  <a:pt x="2186481" y="939096"/>
                </a:cubicBezTo>
                <a:cubicBezTo>
                  <a:pt x="1978222" y="1020079"/>
                  <a:pt x="1757851" y="860892"/>
                  <a:pt x="1509827" y="939096"/>
                </a:cubicBezTo>
                <a:cubicBezTo>
                  <a:pt x="1261803" y="1017300"/>
                  <a:pt x="1182728" y="897859"/>
                  <a:pt x="1066708" y="939096"/>
                </a:cubicBezTo>
                <a:cubicBezTo>
                  <a:pt x="950688" y="980333"/>
                  <a:pt x="350323" y="876361"/>
                  <a:pt x="156519" y="939096"/>
                </a:cubicBezTo>
                <a:cubicBezTo>
                  <a:pt x="80871" y="960254"/>
                  <a:pt x="-22659" y="878360"/>
                  <a:pt x="0" y="782577"/>
                </a:cubicBezTo>
                <a:cubicBezTo>
                  <a:pt x="-31439" y="672591"/>
                  <a:pt x="2030" y="609314"/>
                  <a:pt x="0" y="488330"/>
                </a:cubicBezTo>
                <a:cubicBezTo>
                  <a:pt x="-2030" y="367346"/>
                  <a:pt x="6827" y="240979"/>
                  <a:pt x="0" y="156519"/>
                </a:cubicBezTo>
                <a:close/>
              </a:path>
              <a:path w="8097552" h="939096" stroke="0" extrusionOk="0">
                <a:moveTo>
                  <a:pt x="0" y="156519"/>
                </a:moveTo>
                <a:cubicBezTo>
                  <a:pt x="-2743" y="91107"/>
                  <a:pt x="74507" y="13399"/>
                  <a:pt x="156519" y="0"/>
                </a:cubicBezTo>
                <a:cubicBezTo>
                  <a:pt x="311681" y="-40280"/>
                  <a:pt x="415568" y="7249"/>
                  <a:pt x="599637" y="0"/>
                </a:cubicBezTo>
                <a:cubicBezTo>
                  <a:pt x="783706" y="-7249"/>
                  <a:pt x="999849" y="33911"/>
                  <a:pt x="1120601" y="0"/>
                </a:cubicBezTo>
                <a:cubicBezTo>
                  <a:pt x="1241353" y="-33911"/>
                  <a:pt x="1394852" y="50850"/>
                  <a:pt x="1563720" y="0"/>
                </a:cubicBezTo>
                <a:cubicBezTo>
                  <a:pt x="1732588" y="-50850"/>
                  <a:pt x="1825459" y="3819"/>
                  <a:pt x="2084683" y="0"/>
                </a:cubicBezTo>
                <a:cubicBezTo>
                  <a:pt x="2343907" y="-3819"/>
                  <a:pt x="2366325" y="22809"/>
                  <a:pt x="2527802" y="0"/>
                </a:cubicBezTo>
                <a:cubicBezTo>
                  <a:pt x="2689279" y="-22809"/>
                  <a:pt x="2773472" y="37513"/>
                  <a:pt x="2893075" y="0"/>
                </a:cubicBezTo>
                <a:cubicBezTo>
                  <a:pt x="3012678" y="-37513"/>
                  <a:pt x="3280120" y="7300"/>
                  <a:pt x="3569729" y="0"/>
                </a:cubicBezTo>
                <a:cubicBezTo>
                  <a:pt x="3859338" y="-7300"/>
                  <a:pt x="4133086" y="86228"/>
                  <a:pt x="4324228" y="0"/>
                </a:cubicBezTo>
                <a:cubicBezTo>
                  <a:pt x="4515370" y="-86228"/>
                  <a:pt x="4682665" y="29791"/>
                  <a:pt x="5000882" y="0"/>
                </a:cubicBezTo>
                <a:cubicBezTo>
                  <a:pt x="5319099" y="-29791"/>
                  <a:pt x="5522244" y="70647"/>
                  <a:pt x="5755381" y="0"/>
                </a:cubicBezTo>
                <a:cubicBezTo>
                  <a:pt x="5988518" y="-70647"/>
                  <a:pt x="6013114" y="12052"/>
                  <a:pt x="6198499" y="0"/>
                </a:cubicBezTo>
                <a:cubicBezTo>
                  <a:pt x="6383884" y="-12052"/>
                  <a:pt x="6673572" y="24721"/>
                  <a:pt x="6952999" y="0"/>
                </a:cubicBezTo>
                <a:cubicBezTo>
                  <a:pt x="7232426" y="-24721"/>
                  <a:pt x="7724417" y="35675"/>
                  <a:pt x="7941033" y="0"/>
                </a:cubicBezTo>
                <a:cubicBezTo>
                  <a:pt x="8030171" y="23817"/>
                  <a:pt x="8093587" y="72229"/>
                  <a:pt x="8097552" y="156519"/>
                </a:cubicBezTo>
                <a:cubicBezTo>
                  <a:pt x="8117877" y="237327"/>
                  <a:pt x="8090139" y="388533"/>
                  <a:pt x="8097552" y="463287"/>
                </a:cubicBezTo>
                <a:cubicBezTo>
                  <a:pt x="8104965" y="538041"/>
                  <a:pt x="8084647" y="671004"/>
                  <a:pt x="8097552" y="782577"/>
                </a:cubicBezTo>
                <a:cubicBezTo>
                  <a:pt x="8082569" y="874353"/>
                  <a:pt x="8041987" y="947721"/>
                  <a:pt x="7941033" y="939096"/>
                </a:cubicBezTo>
                <a:cubicBezTo>
                  <a:pt x="7760856" y="1009500"/>
                  <a:pt x="7584593" y="931913"/>
                  <a:pt x="7342224" y="939096"/>
                </a:cubicBezTo>
                <a:cubicBezTo>
                  <a:pt x="7099855" y="946279"/>
                  <a:pt x="6755114" y="855575"/>
                  <a:pt x="6587725" y="939096"/>
                </a:cubicBezTo>
                <a:cubicBezTo>
                  <a:pt x="6420336" y="1022617"/>
                  <a:pt x="6248842" y="929329"/>
                  <a:pt x="6066762" y="939096"/>
                </a:cubicBezTo>
                <a:cubicBezTo>
                  <a:pt x="5884682" y="948863"/>
                  <a:pt x="5778037" y="928106"/>
                  <a:pt x="5545798" y="939096"/>
                </a:cubicBezTo>
                <a:cubicBezTo>
                  <a:pt x="5313559" y="950086"/>
                  <a:pt x="5159260" y="901838"/>
                  <a:pt x="4791299" y="939096"/>
                </a:cubicBezTo>
                <a:cubicBezTo>
                  <a:pt x="4423338" y="976354"/>
                  <a:pt x="4456551" y="917210"/>
                  <a:pt x="4348180" y="939096"/>
                </a:cubicBezTo>
                <a:cubicBezTo>
                  <a:pt x="4239809" y="960982"/>
                  <a:pt x="4022178" y="882288"/>
                  <a:pt x="3749372" y="939096"/>
                </a:cubicBezTo>
                <a:cubicBezTo>
                  <a:pt x="3476566" y="995904"/>
                  <a:pt x="3539176" y="937125"/>
                  <a:pt x="3384098" y="939096"/>
                </a:cubicBezTo>
                <a:cubicBezTo>
                  <a:pt x="3229020" y="941067"/>
                  <a:pt x="2965515" y="916982"/>
                  <a:pt x="2785289" y="939096"/>
                </a:cubicBezTo>
                <a:cubicBezTo>
                  <a:pt x="2605063" y="961210"/>
                  <a:pt x="2335817" y="892505"/>
                  <a:pt x="2108636" y="939096"/>
                </a:cubicBezTo>
                <a:cubicBezTo>
                  <a:pt x="1881455" y="985687"/>
                  <a:pt x="1907859" y="914629"/>
                  <a:pt x="1743362" y="939096"/>
                </a:cubicBezTo>
                <a:cubicBezTo>
                  <a:pt x="1578865" y="963563"/>
                  <a:pt x="1427499" y="868588"/>
                  <a:pt x="1144553" y="939096"/>
                </a:cubicBezTo>
                <a:cubicBezTo>
                  <a:pt x="861607" y="1009604"/>
                  <a:pt x="430502" y="917387"/>
                  <a:pt x="156519" y="939096"/>
                </a:cubicBezTo>
                <a:cubicBezTo>
                  <a:pt x="50964" y="952593"/>
                  <a:pt x="9896" y="877879"/>
                  <a:pt x="0" y="782577"/>
                </a:cubicBezTo>
                <a:cubicBezTo>
                  <a:pt x="-2407" y="652784"/>
                  <a:pt x="10067" y="615257"/>
                  <a:pt x="0" y="482069"/>
                </a:cubicBezTo>
                <a:cubicBezTo>
                  <a:pt x="-10067" y="348881"/>
                  <a:pt x="20470" y="281855"/>
                  <a:pt x="0" y="1565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8839739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CC1FFC-FE7D-4CB8-82D2-896D8EE52E9A}"/>
              </a:ext>
            </a:extLst>
          </p:cNvPr>
          <p:cNvSpPr txBox="1"/>
          <p:nvPr/>
        </p:nvSpPr>
        <p:spPr>
          <a:xfrm>
            <a:off x="1916244" y="277645"/>
            <a:ext cx="817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625567" y="3810299"/>
            <a:ext cx="1981200" cy="10668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5625567" y="1829099"/>
            <a:ext cx="1981200" cy="10668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667152" y="1314273"/>
            <a:ext cx="2391734" cy="1342191"/>
            <a:chOff x="96" y="1872"/>
            <a:chExt cx="1728" cy="768"/>
          </a:xfrm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1296" y="1872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768"/>
                <a:gd name="T17" fmla="*/ 528 w 52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96" y="2160"/>
              <a:ext cx="120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96" y="1872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680 w 1680"/>
                <a:gd name="T3" fmla="*/ 0 h 288"/>
                <a:gd name="T4" fmla="*/ 2164 w 1680"/>
                <a:gd name="T5" fmla="*/ 0 h 288"/>
                <a:gd name="T6" fmla="*/ 1485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624" y="1872"/>
              <a:ext cx="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 flipH="1">
              <a:off x="96" y="2352"/>
              <a:ext cx="528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H="1">
              <a:off x="624" y="2352"/>
              <a:ext cx="1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4482567" y="2895899"/>
            <a:ext cx="6400800" cy="914400"/>
          </a:xfrm>
          <a:prstGeom prst="rect">
            <a:avLst/>
          </a:prstGeom>
          <a:solidFill>
            <a:srgbClr val="00FF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8902167" y="2895899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5625567" y="2845099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>
            <a:off x="7606767" y="2845099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>
            <a:off x="5625567" y="1829099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7606767" y="1829099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6" name="Line 32"/>
          <p:cNvSpPr>
            <a:spLocks noChangeShapeType="1"/>
          </p:cNvSpPr>
          <p:nvPr/>
        </p:nvSpPr>
        <p:spPr bwMode="auto">
          <a:xfrm>
            <a:off x="5625567" y="1829099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5625567" y="4877099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29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1" grpId="0"/>
      <p:bldP spid="35" grpId="0" animBg="1"/>
      <p:bldP spid="3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522050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4494</TotalTime>
  <Words>1112</Words>
  <Application>Microsoft Office PowerPoint</Application>
  <PresentationFormat>Widescreen</PresentationFormat>
  <Paragraphs>185</Paragraphs>
  <Slides>23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#9Slide03 AllRoundGothic</vt:lpstr>
      <vt:lpstr>#9Slide03 BoosterNextFYBlack</vt:lpstr>
      <vt:lpstr>#9Slide05 SVNStandly</vt:lpstr>
      <vt:lpstr>#9Slide07 SVNGuerrilla</vt:lpstr>
      <vt:lpstr>Arial</vt:lpstr>
      <vt:lpstr>Calibri</vt:lpstr>
      <vt:lpstr>Calibri Light</vt:lpstr>
      <vt:lpstr>Cambria</vt:lpstr>
      <vt:lpstr>Symbol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Techsi.vn</cp:lastModifiedBy>
  <cp:revision>123</cp:revision>
  <cp:lastPrinted>2020-11-02T13:10:51Z</cp:lastPrinted>
  <dcterms:created xsi:type="dcterms:W3CDTF">2020-11-01T14:29:47Z</dcterms:created>
  <dcterms:modified xsi:type="dcterms:W3CDTF">2023-09-12T06:17:51Z</dcterms:modified>
  <cp:category>9Slide.vn</cp:category>
</cp:coreProperties>
</file>